
<file path=[Content_Types].xml><?xml version="1.0" encoding="utf-8"?>
<Types xmlns="http://schemas.openxmlformats.org/package/2006/content-types">
  <Default Extension="png" ContentType="image/png"/>
  <Default Extension="jfif" ContentType="image/jpe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9" r:id="rId5"/>
    <p:sldId id="267" r:id="rId6"/>
    <p:sldId id="263" r:id="rId7"/>
    <p:sldId id="265" r:id="rId8"/>
    <p:sldId id="266" r:id="rId9"/>
    <p:sldId id="259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4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89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9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8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5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8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0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hingspeak.com/pages/commercial_learn_more" TargetMode="External"/><Relationship Id="rId3" Type="http://schemas.openxmlformats.org/officeDocument/2006/relationships/hyperlink" Target="http://www.antiktech.com/en/digital-signagebr--smart-home/smart-home" TargetMode="External"/><Relationship Id="rId7" Type="http://schemas.openxmlformats.org/officeDocument/2006/relationships/hyperlink" Target="https://www.amazon.in/ESP8266-NodeMcu-WiFi-Development-Board/dp/B00UY8C3N0" TargetMode="External"/><Relationship Id="rId2" Type="http://schemas.openxmlformats.org/officeDocument/2006/relationships/hyperlink" Target="http://tapchitaichinh.vn/tai-chinh-gia-dinh/tai-chinh-tieu-dung/xu-huong-smart-home-hien-dien-ro-net-tai-ifa-2017-12125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ttagongit.com/icon/icon-mobile-phone-18.html" TargetMode="External"/><Relationship Id="rId5" Type="http://schemas.openxmlformats.org/officeDocument/2006/relationships/hyperlink" Target="https://www.cloudesire.com/" TargetMode="External"/><Relationship Id="rId4" Type="http://schemas.openxmlformats.org/officeDocument/2006/relationships/hyperlink" Target="https://www.amazon.com/Raspberry-Pi-RASPBERRYPI3-MODB-1GB-Model-Motherboard/dp/B01CD5VC9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fif"/><Relationship Id="rId3" Type="http://schemas.openxmlformats.org/officeDocument/2006/relationships/image" Target="../media/image11.jfif"/><Relationship Id="rId7" Type="http://schemas.openxmlformats.org/officeDocument/2006/relationships/image" Target="../media/image15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tmp"/><Relationship Id="rId4" Type="http://schemas.openxmlformats.org/officeDocument/2006/relationships/image" Target="../media/image12.tmp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207" y="533764"/>
            <a:ext cx="10816046" cy="22098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HOUSEHOLD DEVICES </a:t>
            </a:r>
            <a:br>
              <a:rPr lang="en-US" sz="4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CONTROL  AND MONITORING  SYSTEM</a:t>
            </a:r>
            <a:endParaRPr lang="en-US" sz="4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20" y="3010924"/>
            <a:ext cx="9865585" cy="1463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9758"/>
          <a:stretch/>
        </p:blipFill>
        <p:spPr>
          <a:xfrm>
            <a:off x="5652320" y="3642116"/>
            <a:ext cx="11678187" cy="166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" y="2806169"/>
            <a:ext cx="5587036" cy="3655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64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Reference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tapchitaichinh.vn/tai-chinh-gia-dinh/tai-chinh-tieu-dung/xu-huong-smart-home-hien-dien-ro-net-tai-ifa-2017-121256.html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http://www.antiktech.com/en/digital-signagebr--</a:t>
            </a:r>
            <a:r>
              <a:rPr lang="en-US" dirty="0" smtClean="0">
                <a:hlinkClick r:id="rId3"/>
              </a:rPr>
              <a:t>smart-home/smart-home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www.amazon.com/Raspberry-Pi-RASPBERRYPI3-MODB-1GB-Model-Motherboard/dp/B01CD5VC92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https://www.cloudesire.com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chittagongit.com/icon/icon-mobile-phone-18.html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www.amazon.in/ESP8266-NodeMcu-WiFi-Development-Board/dp/B00UY8C3N0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thingspeak.com/pages/commercial_learn_more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92" y="2569029"/>
            <a:ext cx="9162560" cy="4937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Monitoring and controlling light, </a:t>
            </a:r>
            <a:r>
              <a:rPr lang="en-US" sz="320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fan (and </a:t>
            </a:r>
            <a:r>
              <a:rPr lang="en-US" sz="32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other </a:t>
            </a:r>
            <a:r>
              <a:rPr lang="en-US" sz="320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household devices) </a:t>
            </a:r>
            <a:r>
              <a:rPr lang="en-US" sz="32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with android app with ease.</a:t>
            </a:r>
            <a:endParaRPr lang="en-US" sz="3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14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Target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97" y="1477611"/>
            <a:ext cx="5693664" cy="464049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Saving time for busy people. You don’t have to get to the device(s) to use them. Get your phone, connect to internet and control them remotely.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Possible to control even when away from home.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Feeling at ease even when forgetting to turn something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47" y="1477611"/>
            <a:ext cx="4131246" cy="30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757" y="1457782"/>
            <a:ext cx="10489975" cy="524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68" y="4867074"/>
            <a:ext cx="1267164" cy="126716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68" y="3529421"/>
            <a:ext cx="1267164" cy="126716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68" y="2057549"/>
            <a:ext cx="1267164" cy="1267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44" y="3536499"/>
            <a:ext cx="1431423" cy="143142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26" y="4092224"/>
            <a:ext cx="1192471" cy="907763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36" y="3906405"/>
            <a:ext cx="1377165" cy="2729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75" y="3925115"/>
            <a:ext cx="711002" cy="1098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2" y="2375411"/>
            <a:ext cx="1293034" cy="15497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32" y="4515942"/>
            <a:ext cx="1342878" cy="13428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92634" y="476397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9949" y="5159405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RESTFULL API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53313" y="5869361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PHONE APP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1131" y="279163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52310" y="3869996"/>
            <a:ext cx="1461305" cy="1129991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86671" y="3038407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MCU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2957" y="455125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MCU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3395" y="591321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MCU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10" y="1668749"/>
            <a:ext cx="1059331" cy="105933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7" idx="3"/>
          </p:cNvCxnSpPr>
          <p:nvPr/>
        </p:nvCxnSpPr>
        <p:spPr>
          <a:xfrm>
            <a:off x="2750632" y="2691131"/>
            <a:ext cx="742002" cy="98877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</p:cNvCxnSpPr>
          <p:nvPr/>
        </p:nvCxnSpPr>
        <p:spPr>
          <a:xfrm flipV="1">
            <a:off x="2750632" y="4889812"/>
            <a:ext cx="583583" cy="6108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1"/>
          </p:cNvCxnSpPr>
          <p:nvPr/>
        </p:nvCxnSpPr>
        <p:spPr>
          <a:xfrm>
            <a:off x="2750632" y="4252210"/>
            <a:ext cx="45501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4761280" y="3890253"/>
            <a:ext cx="325226" cy="94065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 rot="5400000">
            <a:off x="7554495" y="3304424"/>
            <a:ext cx="699049" cy="325907"/>
          </a:xfrm>
          <a:prstGeom prst="left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20" idx="1"/>
          </p:cNvCxnSpPr>
          <p:nvPr/>
        </p:nvCxnSpPr>
        <p:spPr>
          <a:xfrm>
            <a:off x="8531380" y="4497593"/>
            <a:ext cx="941552" cy="6897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566901" y="3207684"/>
            <a:ext cx="800123" cy="93965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>
            <a:off x="1226633" y="2196790"/>
            <a:ext cx="423595" cy="420401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4757" y="2402504"/>
            <a:ext cx="66623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Sensor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6916544" y="3940177"/>
            <a:ext cx="325226" cy="94065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07956" y="3411830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57421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Android app: </a:t>
            </a:r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Huy</a:t>
            </a:r>
            <a:r>
              <a:rPr lang="en-US" sz="2400" dirty="0" smtClean="0"/>
              <a:t> </a:t>
            </a:r>
            <a:r>
              <a:rPr lang="en-US" sz="2400" dirty="0" err="1" smtClean="0"/>
              <a:t>Thịnh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1 </a:t>
            </a:r>
            <a:r>
              <a:rPr lang="en-US" sz="2400" dirty="0" err="1" smtClean="0"/>
              <a:t>tháng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Sensor-controller + MCU Dev: </a:t>
            </a:r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Đào</a:t>
            </a:r>
            <a:r>
              <a:rPr lang="en-US" sz="2400" dirty="0" smtClean="0"/>
              <a:t> Minh </a:t>
            </a:r>
            <a:r>
              <a:rPr lang="en-US" sz="2400" dirty="0" err="1" smtClean="0"/>
              <a:t>Tuấn</a:t>
            </a:r>
            <a:r>
              <a:rPr lang="en-US" sz="2400" dirty="0" smtClean="0"/>
              <a:t> (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1.5 </a:t>
            </a:r>
            <a:r>
              <a:rPr lang="en-US" sz="2400" dirty="0" err="1" smtClean="0"/>
              <a:t>tháng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Thingspeak</a:t>
            </a:r>
            <a:r>
              <a:rPr lang="en-US" sz="2400" dirty="0" smtClean="0"/>
              <a:t> + Server + Database: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Long (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1 </a:t>
            </a:r>
            <a:r>
              <a:rPr lang="en-US" sz="2400" dirty="0" err="1" smtClean="0"/>
              <a:t>tháng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Khâu</a:t>
            </a:r>
            <a:r>
              <a:rPr lang="en-US" sz="2400" dirty="0" smtClean="0"/>
              <a:t> combine </a:t>
            </a:r>
            <a:r>
              <a:rPr lang="en-US" sz="2400" dirty="0" err="1" smtClean="0"/>
              <a:t>và</a:t>
            </a:r>
            <a:r>
              <a:rPr lang="en-US" sz="2400" dirty="0" smtClean="0"/>
              <a:t> testing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(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1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)</a:t>
            </a:r>
          </a:p>
          <a:p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: 1.5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tuần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1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4523" cy="1387233"/>
          </a:xfrm>
        </p:spPr>
        <p:txBody>
          <a:bodyPr/>
          <a:lstStyle/>
          <a:p>
            <a:r>
              <a:rPr lang="en-US" dirty="0" smtClean="0"/>
              <a:t>Sensor-Controller(</a:t>
            </a:r>
            <a:r>
              <a:rPr lang="en-US" dirty="0" err="1" smtClean="0"/>
              <a:t>NodeMCU+Sensors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Reading environment and device data(s) from sensor(s) &amp; send them to </a:t>
            </a:r>
            <a:r>
              <a:rPr lang="en-US" dirty="0" err="1" smtClean="0"/>
              <a:t>IoT</a:t>
            </a:r>
            <a:r>
              <a:rPr lang="en-US" dirty="0" smtClean="0"/>
              <a:t> cloud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Receiving message from the cloud &amp; controlling device(s)</a:t>
            </a:r>
          </a:p>
          <a:p>
            <a:r>
              <a:rPr lang="en-US" dirty="0" smtClean="0"/>
              <a:t>Devices for test: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Light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Temperature sensor (LM35)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NodeMCU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Relay module (SSR)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Battery (18650)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819524"/>
            <a:ext cx="4972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Cloud(</a:t>
            </a:r>
            <a:r>
              <a:rPr lang="en-US" dirty="0" err="1" smtClean="0"/>
              <a:t>Thingspeak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82" y="1853248"/>
            <a:ext cx="5620803" cy="4195481"/>
          </a:xfrm>
        </p:spPr>
        <p:txBody>
          <a:bodyPr/>
          <a:lstStyle/>
          <a:p>
            <a:r>
              <a:rPr lang="en-US" dirty="0" smtClean="0"/>
              <a:t>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Collecting </a:t>
            </a:r>
            <a:r>
              <a:rPr lang="en-US" dirty="0" err="1" smtClean="0"/>
              <a:t>datas</a:t>
            </a:r>
            <a:r>
              <a:rPr lang="en-US" dirty="0" smtClean="0"/>
              <a:t> from Sensor-Controller &amp; Android device(s)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</a:t>
            </a:r>
            <a:r>
              <a:rPr lang="en-US" dirty="0" err="1" smtClean="0"/>
              <a:t>datas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Sending </a:t>
            </a:r>
            <a:r>
              <a:rPr lang="en-US" dirty="0" err="1" smtClean="0"/>
              <a:t>datas</a:t>
            </a:r>
            <a:r>
              <a:rPr lang="en-US" dirty="0" smtClean="0"/>
              <a:t> to </a:t>
            </a:r>
            <a:r>
              <a:rPr lang="en-US" dirty="0"/>
              <a:t>Sensor-Controller &amp; Android device(s)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Alerting </a:t>
            </a:r>
            <a:r>
              <a:rPr lang="en-US" dirty="0"/>
              <a:t>user when using the device can cause negative effect (</a:t>
            </a:r>
            <a:r>
              <a:rPr lang="en-US" dirty="0" err="1"/>
              <a:t>e.g</a:t>
            </a:r>
            <a:r>
              <a:rPr lang="en-US" dirty="0"/>
              <a:t> using fan when temperature is low, turning on </a:t>
            </a:r>
            <a:r>
              <a:rPr lang="en-US" dirty="0" smtClean="0"/>
              <a:t>the </a:t>
            </a:r>
            <a:r>
              <a:rPr lang="en-US" dirty="0"/>
              <a:t>light when environment is too bright</a:t>
            </a:r>
            <a:r>
              <a:rPr lang="en-US" dirty="0" smtClean="0"/>
              <a:t>…)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85" y="1853248"/>
            <a:ext cx="5334744" cy="34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Having abilities to send controlling messages to the cloud &amp; receive feedbacks.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Displaying room’s temperature when user request.</a:t>
            </a:r>
          </a:p>
          <a:p>
            <a:r>
              <a:rPr lang="en-US" dirty="0" smtClean="0"/>
              <a:t>Buttons: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Button 1: Turning ON/OFF light(s)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Button 2:  Turning ON/OFF fan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Button 3: Show environment data (this </a:t>
            </a:r>
            <a:r>
              <a:rPr lang="en-US" dirty="0" err="1" smtClean="0"/>
              <a:t>buttion</a:t>
            </a:r>
            <a:r>
              <a:rPr lang="en-US" dirty="0" smtClean="0"/>
              <a:t> will show room’s temperature, light intensify, device’s statuses)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Future Development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1394550"/>
            <a:ext cx="4512736" cy="4195481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Adding sensor to your front door. Notifying when you leave your house forgetting to turn something off.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Have voice </a:t>
            </a:r>
            <a:r>
              <a:rPr lang="en-US" dirty="0" err="1" smtClean="0">
                <a:cs typeface="Times New Roman" panose="02020603050405020304" pitchFamily="18" charset="0"/>
              </a:rPr>
              <a:t>regconigtion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module. (Alexa)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Setting timer with your phone app.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0" y="1893963"/>
            <a:ext cx="6135473" cy="36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383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HOUSEHOLD DEVICES  CONTROL  AND MONITORING  SYSTEM</vt:lpstr>
      <vt:lpstr>Introduction</vt:lpstr>
      <vt:lpstr>Target</vt:lpstr>
      <vt:lpstr>Design Idea</vt:lpstr>
      <vt:lpstr>Assignment</vt:lpstr>
      <vt:lpstr>Sensor-Controller(NodeMCU+Sensors)</vt:lpstr>
      <vt:lpstr>IoT Cloud(Thingspeak)</vt:lpstr>
      <vt:lpstr>Android app</vt:lpstr>
      <vt:lpstr>Future Development</vt:lpstr>
      <vt:lpstr>Reference</vt:lpstr>
      <vt:lpstr>THANK YOU FOR LISTENING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GIÁM SÁT THIẾT BỊ TIỆN NGHI TẠI NHÀ</dc:title>
  <dc:creator>Minh Bang</dc:creator>
  <cp:lastModifiedBy>Nguyen Thanh Long</cp:lastModifiedBy>
  <cp:revision>64</cp:revision>
  <dcterms:created xsi:type="dcterms:W3CDTF">2018-09-24T03:02:09Z</dcterms:created>
  <dcterms:modified xsi:type="dcterms:W3CDTF">2018-12-11T14:24:12Z</dcterms:modified>
</cp:coreProperties>
</file>