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taatliches"/>
      <p:regular r:id="rId15"/>
    </p:embeddedFont>
    <p:embeddedFont>
      <p:font typeface="Bebas Neue"/>
      <p:regular r:id="rId16"/>
    </p:embeddedFont>
    <p:embeddedFont>
      <p:font typeface="Damion"/>
      <p:regular r:id="rId17"/>
    </p:embeddedFont>
    <p:embeddedFont>
      <p:font typeface="DM Sans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DMSans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Staatliches-regular.fntdata"/><Relationship Id="rId14" Type="http://schemas.openxmlformats.org/officeDocument/2006/relationships/slide" Target="slides/slide10.xml"/><Relationship Id="rId17" Type="http://schemas.openxmlformats.org/officeDocument/2006/relationships/font" Target="fonts/Damion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DMSans-bold.fntdata"/><Relationship Id="rId1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81a78357d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81a78357d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81a78357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81a78357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1a78357d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1a78357d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81a78357d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81a78357d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81a78357d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81a78357d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81a78357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81a78357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47325" y="-2040325"/>
            <a:ext cx="6236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622500" y="646400"/>
            <a:ext cx="6236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866025"/>
            <a:ext cx="5108700" cy="2180400"/>
          </a:xfrm>
          <a:prstGeom prst="rect">
            <a:avLst/>
          </a:prstGeom>
          <a:effectLst>
            <a:outerShdw blurRad="114300" rotWithShape="0" algn="bl">
              <a:schemeClr val="dk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Staatliches"/>
              <a:buNone/>
              <a:defRPr b="1" sz="8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371588" y="3974942"/>
            <a:ext cx="37287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14" name="Google Shape;14;p2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51" name="Google Shape;51;p2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2"/>
          <p:cNvSpPr txBox="1"/>
          <p:nvPr>
            <p:ph idx="2" type="ctrTitle"/>
          </p:nvPr>
        </p:nvSpPr>
        <p:spPr>
          <a:xfrm>
            <a:off x="713225" y="2860025"/>
            <a:ext cx="3629100" cy="876000"/>
          </a:xfrm>
          <a:prstGeom prst="rect">
            <a:avLst/>
          </a:prstGeom>
          <a:effectLst>
            <a:outerShdw blurRad="114300" rotWithShape="0" algn="bl">
              <a:schemeClr val="lt2">
                <a:alpha val="52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Damion"/>
              <a:buNone/>
              <a:defRPr b="1" sz="6000">
                <a:solidFill>
                  <a:schemeClr val="lt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mion"/>
              <a:buNone/>
              <a:defRPr sz="5200">
                <a:solidFill>
                  <a:srgbClr val="191919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/>
          <p:nvPr/>
        </p:nvSpPr>
        <p:spPr>
          <a:xfrm>
            <a:off x="-2563775" y="-2296450"/>
            <a:ext cx="6236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4622500" y="646400"/>
            <a:ext cx="6236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2073825" y="1338525"/>
            <a:ext cx="5000400" cy="10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164225" y="2776900"/>
            <a:ext cx="4819800" cy="37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7" name="Google Shape;297;p11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298" name="Google Shape;298;p11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1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335" name="Google Shape;335;p11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1" name="Google Shape;371;p11"/>
          <p:cNvPicPr preferRelativeResize="0"/>
          <p:nvPr/>
        </p:nvPicPr>
        <p:blipFill rotWithShape="1">
          <a:blip r:embed="rId2">
            <a:alphaModFix/>
          </a:blip>
          <a:srcRect b="0" l="41013" r="14619" t="10346"/>
          <a:stretch/>
        </p:blipFill>
        <p:spPr>
          <a:xfrm>
            <a:off x="-71850" y="2276475"/>
            <a:ext cx="1252250" cy="25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1"/>
          <p:cNvPicPr preferRelativeResize="0"/>
          <p:nvPr/>
        </p:nvPicPr>
        <p:blipFill rotWithShape="1">
          <a:blip r:embed="rId3">
            <a:alphaModFix/>
          </a:blip>
          <a:srcRect b="21975" l="16379" r="35245" t="19359"/>
          <a:stretch/>
        </p:blipFill>
        <p:spPr>
          <a:xfrm>
            <a:off x="7189850" y="497475"/>
            <a:ext cx="2008349" cy="13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solidFill>
          <a:schemeClr val="accen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/>
          <p:nvPr/>
        </p:nvSpPr>
        <p:spPr>
          <a:xfrm>
            <a:off x="-3556950" y="-2496625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3567075" y="9077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 txBox="1"/>
          <p:nvPr>
            <p:ph idx="1" type="subTitle"/>
          </p:nvPr>
        </p:nvSpPr>
        <p:spPr>
          <a:xfrm>
            <a:off x="1415675" y="2263925"/>
            <a:ext cx="2274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3"/>
          <p:cNvSpPr txBox="1"/>
          <p:nvPr>
            <p:ph idx="2" type="subTitle"/>
          </p:nvPr>
        </p:nvSpPr>
        <p:spPr>
          <a:xfrm>
            <a:off x="5662576" y="2263926"/>
            <a:ext cx="2274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3"/>
          <p:cNvSpPr txBox="1"/>
          <p:nvPr>
            <p:ph idx="3" type="subTitle"/>
          </p:nvPr>
        </p:nvSpPr>
        <p:spPr>
          <a:xfrm>
            <a:off x="1415675" y="4093391"/>
            <a:ext cx="2274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3"/>
          <p:cNvSpPr txBox="1"/>
          <p:nvPr>
            <p:ph idx="4" type="subTitle"/>
          </p:nvPr>
        </p:nvSpPr>
        <p:spPr>
          <a:xfrm>
            <a:off x="5662576" y="4093393"/>
            <a:ext cx="2274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hasCustomPrompt="1" idx="5" type="title"/>
          </p:nvPr>
        </p:nvSpPr>
        <p:spPr>
          <a:xfrm>
            <a:off x="2186370" y="1340825"/>
            <a:ext cx="733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/>
          <p:nvPr>
            <p:ph hasCustomPrompt="1" idx="6" type="title"/>
          </p:nvPr>
        </p:nvSpPr>
        <p:spPr>
          <a:xfrm>
            <a:off x="2187420" y="3162100"/>
            <a:ext cx="731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/>
          <p:nvPr>
            <p:ph hasCustomPrompt="1" idx="7" type="title"/>
          </p:nvPr>
        </p:nvSpPr>
        <p:spPr>
          <a:xfrm>
            <a:off x="6434327" y="1290873"/>
            <a:ext cx="731400" cy="49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13"/>
          <p:cNvSpPr txBox="1"/>
          <p:nvPr>
            <p:ph hasCustomPrompt="1" idx="8" type="title"/>
          </p:nvPr>
        </p:nvSpPr>
        <p:spPr>
          <a:xfrm>
            <a:off x="6434327" y="3162102"/>
            <a:ext cx="731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/>
          <p:nvPr>
            <p:ph idx="9" type="subTitle"/>
          </p:nvPr>
        </p:nvSpPr>
        <p:spPr>
          <a:xfrm>
            <a:off x="1415670" y="1916900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13" type="subTitle"/>
          </p:nvPr>
        </p:nvSpPr>
        <p:spPr>
          <a:xfrm>
            <a:off x="1415670" y="3739478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13"/>
          <p:cNvSpPr txBox="1"/>
          <p:nvPr>
            <p:ph idx="14" type="subTitle"/>
          </p:nvPr>
        </p:nvSpPr>
        <p:spPr>
          <a:xfrm>
            <a:off x="5662577" y="1916900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" name="Google Shape;390;p13"/>
          <p:cNvSpPr txBox="1"/>
          <p:nvPr>
            <p:ph idx="15" type="subTitle"/>
          </p:nvPr>
        </p:nvSpPr>
        <p:spPr>
          <a:xfrm>
            <a:off x="5662577" y="3739478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91" name="Google Shape;391;p13"/>
          <p:cNvPicPr preferRelativeResize="0"/>
          <p:nvPr/>
        </p:nvPicPr>
        <p:blipFill rotWithShape="1">
          <a:blip r:embed="rId2">
            <a:alphaModFix/>
          </a:blip>
          <a:srcRect b="-13943" l="35156" r="31839" t="-25215"/>
          <a:stretch/>
        </p:blipFill>
        <p:spPr>
          <a:xfrm>
            <a:off x="136374" y="2787225"/>
            <a:ext cx="991851" cy="2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3"/>
          <p:cNvSpPr/>
          <p:nvPr/>
        </p:nvSpPr>
        <p:spPr>
          <a:xfrm>
            <a:off x="8519625" y="3027525"/>
            <a:ext cx="352500" cy="3525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 rot="-2700000">
            <a:off x="417921" y="226105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13"/>
          <p:cNvPicPr preferRelativeResize="0"/>
          <p:nvPr/>
        </p:nvPicPr>
        <p:blipFill rotWithShape="1">
          <a:blip r:embed="rId3">
            <a:alphaModFix/>
          </a:blip>
          <a:srcRect b="10183" l="13752" r="49017" t="11660"/>
          <a:stretch/>
        </p:blipFill>
        <p:spPr>
          <a:xfrm>
            <a:off x="8297075" y="3443125"/>
            <a:ext cx="707125" cy="150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"/>
          <p:cNvPicPr preferRelativeResize="0"/>
          <p:nvPr/>
        </p:nvPicPr>
        <p:blipFill rotWithShape="1">
          <a:blip r:embed="rId3">
            <a:alphaModFix amt="60000"/>
          </a:blip>
          <a:srcRect b="10183" l="50256" r="12513" t="11660"/>
          <a:stretch/>
        </p:blipFill>
        <p:spPr>
          <a:xfrm>
            <a:off x="136375" y="409125"/>
            <a:ext cx="707125" cy="15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accen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/>
          <p:nvPr/>
        </p:nvSpPr>
        <p:spPr>
          <a:xfrm>
            <a:off x="-3556950" y="-2496625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3567075" y="9077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solidFill>
          <a:schemeClr val="accen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/>
          <p:nvPr/>
        </p:nvSpPr>
        <p:spPr>
          <a:xfrm>
            <a:off x="3836700" y="-21570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-3355825" y="15594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solidFill>
          <a:schemeClr val="accen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"/>
          <p:cNvSpPr/>
          <p:nvPr/>
        </p:nvSpPr>
        <p:spPr>
          <a:xfrm>
            <a:off x="-3099700" y="23121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>
            <a:off x="3716475" y="-21465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713225" y="1128375"/>
            <a:ext cx="40140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solidFill>
          <a:schemeClr val="accent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/>
          <p:nvPr/>
        </p:nvSpPr>
        <p:spPr>
          <a:xfrm>
            <a:off x="-3556950" y="-2496625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3567075" y="9077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5498375" y="2356000"/>
            <a:ext cx="26322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418" name="Google Shape;418;p17"/>
          <p:cNvPicPr preferRelativeResize="0"/>
          <p:nvPr/>
        </p:nvPicPr>
        <p:blipFill rotWithShape="1">
          <a:blip r:embed="rId2">
            <a:alphaModFix amt="76000"/>
          </a:blip>
          <a:srcRect b="21225" l="14154" r="40419" t="29099"/>
          <a:stretch/>
        </p:blipFill>
        <p:spPr>
          <a:xfrm>
            <a:off x="7242298" y="3256600"/>
            <a:ext cx="1765350" cy="19583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7"/>
          <p:cNvSpPr/>
          <p:nvPr/>
        </p:nvSpPr>
        <p:spPr>
          <a:xfrm>
            <a:off x="5879500" y="4441550"/>
            <a:ext cx="324900" cy="3249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 rot="-2700000">
            <a:off x="402904" y="4595216"/>
            <a:ext cx="292742" cy="292742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/>
          <p:nvPr/>
        </p:nvSpPr>
        <p:spPr>
          <a:xfrm>
            <a:off x="-3556950" y="-2496625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3567075" y="9077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8"/>
          <p:cNvSpPr txBox="1"/>
          <p:nvPr>
            <p:ph idx="1" type="subTitle"/>
          </p:nvPr>
        </p:nvSpPr>
        <p:spPr>
          <a:xfrm>
            <a:off x="710475" y="30442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8"/>
          <p:cNvSpPr txBox="1"/>
          <p:nvPr>
            <p:ph idx="2" type="subTitle"/>
          </p:nvPr>
        </p:nvSpPr>
        <p:spPr>
          <a:xfrm>
            <a:off x="3403800" y="2398914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3" type="subTitle"/>
          </p:nvPr>
        </p:nvSpPr>
        <p:spPr>
          <a:xfrm>
            <a:off x="6097125" y="3044263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4" type="subTitle"/>
          </p:nvPr>
        </p:nvSpPr>
        <p:spPr>
          <a:xfrm>
            <a:off x="710475" y="2748813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18"/>
          <p:cNvSpPr txBox="1"/>
          <p:nvPr>
            <p:ph idx="5" type="subTitle"/>
          </p:nvPr>
        </p:nvSpPr>
        <p:spPr>
          <a:xfrm>
            <a:off x="6097125" y="2748813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1" name="Google Shape;431;p18"/>
          <p:cNvSpPr txBox="1"/>
          <p:nvPr>
            <p:ph idx="6" type="subTitle"/>
          </p:nvPr>
        </p:nvSpPr>
        <p:spPr>
          <a:xfrm>
            <a:off x="3403800" y="2104388"/>
            <a:ext cx="2336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2" name="Google Shape;432;p18"/>
          <p:cNvSpPr/>
          <p:nvPr/>
        </p:nvSpPr>
        <p:spPr>
          <a:xfrm>
            <a:off x="8052025" y="932300"/>
            <a:ext cx="757500" cy="7575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"/>
          <p:cNvSpPr/>
          <p:nvPr/>
        </p:nvSpPr>
        <p:spPr>
          <a:xfrm rot="-2700000">
            <a:off x="7939621" y="694330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8"/>
          <p:cNvPicPr preferRelativeResize="0"/>
          <p:nvPr/>
        </p:nvPicPr>
        <p:blipFill rotWithShape="1">
          <a:blip r:embed="rId2">
            <a:alphaModFix/>
          </a:blip>
          <a:srcRect b="10183" l="13752" r="4091" t="11660"/>
          <a:stretch/>
        </p:blipFill>
        <p:spPr>
          <a:xfrm>
            <a:off x="330800" y="3971950"/>
            <a:ext cx="969576" cy="9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8"/>
          <p:cNvPicPr preferRelativeResize="0"/>
          <p:nvPr/>
        </p:nvPicPr>
        <p:blipFill rotWithShape="1">
          <a:blip r:embed="rId2">
            <a:alphaModFix/>
          </a:blip>
          <a:srcRect b="10183" l="13752" r="4091" t="11660"/>
          <a:stretch/>
        </p:blipFill>
        <p:spPr>
          <a:xfrm>
            <a:off x="8390375" y="69225"/>
            <a:ext cx="680375" cy="6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8"/>
          <p:cNvSpPr/>
          <p:nvPr/>
        </p:nvSpPr>
        <p:spPr>
          <a:xfrm rot="-2700000">
            <a:off x="8438221" y="4551555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>
                <a:alpha val="9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/>
          <p:nvPr/>
        </p:nvSpPr>
        <p:spPr>
          <a:xfrm>
            <a:off x="3836700" y="-21570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>
            <a:off x="-3355825" y="15594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"/>
          <p:cNvSpPr txBox="1"/>
          <p:nvPr>
            <p:ph idx="1" type="subTitle"/>
          </p:nvPr>
        </p:nvSpPr>
        <p:spPr>
          <a:xfrm>
            <a:off x="719975" y="21245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19"/>
          <p:cNvSpPr txBox="1"/>
          <p:nvPr>
            <p:ph idx="2" type="subTitle"/>
          </p:nvPr>
        </p:nvSpPr>
        <p:spPr>
          <a:xfrm>
            <a:off x="3419244" y="21245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9"/>
          <p:cNvSpPr txBox="1"/>
          <p:nvPr>
            <p:ph idx="3" type="subTitle"/>
          </p:nvPr>
        </p:nvSpPr>
        <p:spPr>
          <a:xfrm>
            <a:off x="719975" y="39437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9"/>
          <p:cNvSpPr txBox="1"/>
          <p:nvPr>
            <p:ph idx="4" type="subTitle"/>
          </p:nvPr>
        </p:nvSpPr>
        <p:spPr>
          <a:xfrm>
            <a:off x="3419244" y="39437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9"/>
          <p:cNvSpPr txBox="1"/>
          <p:nvPr>
            <p:ph idx="5" type="subTitle"/>
          </p:nvPr>
        </p:nvSpPr>
        <p:spPr>
          <a:xfrm>
            <a:off x="6118520" y="21245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9"/>
          <p:cNvSpPr txBox="1"/>
          <p:nvPr>
            <p:ph idx="6" type="subTitle"/>
          </p:nvPr>
        </p:nvSpPr>
        <p:spPr>
          <a:xfrm>
            <a:off x="6118520" y="39437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8" name="Google Shape;448;p19"/>
          <p:cNvSpPr txBox="1"/>
          <p:nvPr>
            <p:ph idx="7" type="subTitle"/>
          </p:nvPr>
        </p:nvSpPr>
        <p:spPr>
          <a:xfrm>
            <a:off x="719975" y="1885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19"/>
          <p:cNvSpPr txBox="1"/>
          <p:nvPr>
            <p:ph idx="8" type="subTitle"/>
          </p:nvPr>
        </p:nvSpPr>
        <p:spPr>
          <a:xfrm>
            <a:off x="3419244" y="1885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19"/>
          <p:cNvSpPr txBox="1"/>
          <p:nvPr>
            <p:ph idx="9" type="subTitle"/>
          </p:nvPr>
        </p:nvSpPr>
        <p:spPr>
          <a:xfrm>
            <a:off x="6118520" y="1885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19"/>
          <p:cNvSpPr txBox="1"/>
          <p:nvPr>
            <p:ph idx="13" type="subTitle"/>
          </p:nvPr>
        </p:nvSpPr>
        <p:spPr>
          <a:xfrm>
            <a:off x="719975" y="3704313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2" name="Google Shape;452;p19"/>
          <p:cNvSpPr txBox="1"/>
          <p:nvPr>
            <p:ph idx="14" type="subTitle"/>
          </p:nvPr>
        </p:nvSpPr>
        <p:spPr>
          <a:xfrm>
            <a:off x="3419250" y="3704313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19"/>
          <p:cNvSpPr txBox="1"/>
          <p:nvPr>
            <p:ph idx="15" type="subTitle"/>
          </p:nvPr>
        </p:nvSpPr>
        <p:spPr>
          <a:xfrm>
            <a:off x="6118525" y="3704313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454" name="Google Shape;454;p19"/>
          <p:cNvPicPr preferRelativeResize="0"/>
          <p:nvPr/>
        </p:nvPicPr>
        <p:blipFill rotWithShape="1">
          <a:blip r:embed="rId2">
            <a:alphaModFix amt="55000"/>
          </a:blip>
          <a:srcRect b="37310" l="49462" r="10741" t="25213"/>
          <a:stretch/>
        </p:blipFill>
        <p:spPr>
          <a:xfrm rot="580432">
            <a:off x="8355642" y="4371899"/>
            <a:ext cx="626770" cy="59952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9"/>
          <p:cNvSpPr/>
          <p:nvPr/>
        </p:nvSpPr>
        <p:spPr>
          <a:xfrm rot="-2700000">
            <a:off x="328921" y="4634055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rot="-2700000">
            <a:off x="615404" y="4547491"/>
            <a:ext cx="292742" cy="292742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19"/>
          <p:cNvPicPr preferRelativeResize="0"/>
          <p:nvPr/>
        </p:nvPicPr>
        <p:blipFill rotWithShape="1">
          <a:blip r:embed="rId3">
            <a:alphaModFix/>
          </a:blip>
          <a:srcRect b="21975" l="16378" r="16552" t="19359"/>
          <a:stretch/>
        </p:blipFill>
        <p:spPr>
          <a:xfrm>
            <a:off x="6998100" y="43750"/>
            <a:ext cx="1818725" cy="89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accent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/>
          <p:nvPr/>
        </p:nvSpPr>
        <p:spPr>
          <a:xfrm>
            <a:off x="-3964675" y="-2664050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5925" y="12356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 txBox="1"/>
          <p:nvPr>
            <p:ph hasCustomPrompt="1" type="title"/>
          </p:nvPr>
        </p:nvSpPr>
        <p:spPr>
          <a:xfrm>
            <a:off x="1848000" y="833537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2" name="Google Shape;462;p20"/>
          <p:cNvSpPr txBox="1"/>
          <p:nvPr>
            <p:ph idx="1" type="subTitle"/>
          </p:nvPr>
        </p:nvSpPr>
        <p:spPr>
          <a:xfrm>
            <a:off x="2472000" y="1834325"/>
            <a:ext cx="4200000" cy="402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0"/>
          <p:cNvSpPr txBox="1"/>
          <p:nvPr>
            <p:ph hasCustomPrompt="1" idx="2" type="title"/>
          </p:nvPr>
        </p:nvSpPr>
        <p:spPr>
          <a:xfrm>
            <a:off x="1848000" y="281724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4" name="Google Shape;464;p20"/>
          <p:cNvSpPr txBox="1"/>
          <p:nvPr>
            <p:ph idx="3" type="subTitle"/>
          </p:nvPr>
        </p:nvSpPr>
        <p:spPr>
          <a:xfrm>
            <a:off x="2393100" y="3856150"/>
            <a:ext cx="42789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5" name="Google Shape;465;p20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466" name="Google Shape;466;p20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0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503" name="Google Shape;503;p20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0"/>
          <p:cNvSpPr/>
          <p:nvPr/>
        </p:nvSpPr>
        <p:spPr>
          <a:xfrm>
            <a:off x="122175" y="737050"/>
            <a:ext cx="498600" cy="4986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dk2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8282850" y="3410050"/>
            <a:ext cx="498600" cy="4986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-3566650" y="882425"/>
            <a:ext cx="9464700" cy="57909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2695450" y="-1493225"/>
            <a:ext cx="85290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5177400" y="2195500"/>
            <a:ext cx="2689800" cy="63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3"/>
          <p:cNvSpPr txBox="1"/>
          <p:nvPr>
            <p:ph hasCustomPrompt="1" idx="2" type="title"/>
          </p:nvPr>
        </p:nvSpPr>
        <p:spPr>
          <a:xfrm>
            <a:off x="2484950" y="2380163"/>
            <a:ext cx="1268400" cy="75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3" name="Google Shape;93;p3"/>
          <p:cNvSpPr txBox="1"/>
          <p:nvPr>
            <p:ph idx="1" type="subTitle"/>
          </p:nvPr>
        </p:nvSpPr>
        <p:spPr>
          <a:xfrm>
            <a:off x="5177400" y="2927125"/>
            <a:ext cx="2689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" name="Google Shape;94;p3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95" name="Google Shape;95;p3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132" name="Google Shape;132;p3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-181500" y="1398725"/>
            <a:ext cx="757500" cy="7575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 rot="-2700000">
            <a:off x="363046" y="3228280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7959550" y="1033200"/>
            <a:ext cx="757500" cy="7575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l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"/>
          <p:cNvSpPr/>
          <p:nvPr/>
        </p:nvSpPr>
        <p:spPr>
          <a:xfrm>
            <a:off x="-3556950" y="-2496625"/>
            <a:ext cx="85053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3567075" y="907750"/>
            <a:ext cx="8543100" cy="62361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1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545" name="Google Shape;545;p21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582" name="Google Shape;582;p21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21"/>
          <p:cNvSpPr txBox="1"/>
          <p:nvPr>
            <p:ph type="title"/>
          </p:nvPr>
        </p:nvSpPr>
        <p:spPr>
          <a:xfrm>
            <a:off x="4572050" y="620800"/>
            <a:ext cx="35967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8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9" name="Google Shape;619;p21"/>
          <p:cNvSpPr txBox="1"/>
          <p:nvPr>
            <p:ph idx="1" type="subTitle"/>
          </p:nvPr>
        </p:nvSpPr>
        <p:spPr>
          <a:xfrm>
            <a:off x="4572000" y="1730450"/>
            <a:ext cx="35967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/>
        </p:nvSpPr>
        <p:spPr>
          <a:xfrm>
            <a:off x="4572050" y="3140413"/>
            <a:ext cx="3858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u="sng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u="sng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u="sng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u="sng"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320375" y="4085450"/>
            <a:ext cx="498600" cy="4986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lt2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566829" y="3755241"/>
            <a:ext cx="292800" cy="2928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8609854" y="4085441"/>
            <a:ext cx="292800" cy="2928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68100" y="607600"/>
            <a:ext cx="498600" cy="4986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21"/>
          <p:cNvPicPr preferRelativeResize="0"/>
          <p:nvPr/>
        </p:nvPicPr>
        <p:blipFill rotWithShape="1">
          <a:blip r:embed="rId5">
            <a:alphaModFix/>
          </a:blip>
          <a:srcRect b="21975" l="16378" r="50845" t="19359"/>
          <a:stretch/>
        </p:blipFill>
        <p:spPr>
          <a:xfrm>
            <a:off x="8221625" y="2116725"/>
            <a:ext cx="985000" cy="9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2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2"/>
          <p:cNvSpPr/>
          <p:nvPr/>
        </p:nvSpPr>
        <p:spPr>
          <a:xfrm>
            <a:off x="2174500" y="-2867900"/>
            <a:ext cx="10758900" cy="6637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2"/>
          <p:cNvSpPr/>
          <p:nvPr/>
        </p:nvSpPr>
        <p:spPr>
          <a:xfrm>
            <a:off x="-3355825" y="15594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2"/>
          <p:cNvGrpSpPr/>
          <p:nvPr/>
        </p:nvGrpSpPr>
        <p:grpSpPr>
          <a:xfrm>
            <a:off x="121023" y="213287"/>
            <a:ext cx="211200" cy="4721250"/>
            <a:chOff x="235798" y="156137"/>
            <a:chExt cx="211200" cy="4721250"/>
          </a:xfrm>
        </p:grpSpPr>
        <p:sp>
          <p:nvSpPr>
            <p:cNvPr id="630" name="Google Shape;630;p22"/>
            <p:cNvSpPr/>
            <p:nvPr/>
          </p:nvSpPr>
          <p:spPr>
            <a:xfrm>
              <a:off x="235798" y="15613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35798" y="60714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35798" y="105814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35798" y="150915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235798" y="196015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35798" y="241116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235798" y="286216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35798" y="331317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235798" y="376417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235798" y="421518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35798" y="466618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2"/>
          <p:cNvGrpSpPr/>
          <p:nvPr/>
        </p:nvGrpSpPr>
        <p:grpSpPr>
          <a:xfrm>
            <a:off x="8811773" y="213287"/>
            <a:ext cx="211200" cy="4721250"/>
            <a:chOff x="235798" y="156137"/>
            <a:chExt cx="211200" cy="4721250"/>
          </a:xfrm>
        </p:grpSpPr>
        <p:sp>
          <p:nvSpPr>
            <p:cNvPr id="642" name="Google Shape;642;p22"/>
            <p:cNvSpPr/>
            <p:nvPr/>
          </p:nvSpPr>
          <p:spPr>
            <a:xfrm>
              <a:off x="235798" y="15613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235798" y="60714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5798" y="105814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35798" y="150915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35798" y="196015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235798" y="241116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35798" y="286216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35798" y="331317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35798" y="376417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35798" y="4215182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35798" y="4666187"/>
              <a:ext cx="211200" cy="21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14313" rotWithShape="0" algn="bl">
                <a:schemeClr val="lt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3" name="Google Shape;653;p22"/>
          <p:cNvCxnSpPr>
            <a:endCxn id="642" idx="2"/>
          </p:cNvCxnSpPr>
          <p:nvPr/>
        </p:nvCxnSpPr>
        <p:spPr>
          <a:xfrm>
            <a:off x="332273" y="318887"/>
            <a:ext cx="8479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54" name="Google Shape;654;p22"/>
          <p:cNvCxnSpPr>
            <a:stCxn id="640" idx="6"/>
            <a:endCxn id="652" idx="2"/>
          </p:cNvCxnSpPr>
          <p:nvPr/>
        </p:nvCxnSpPr>
        <p:spPr>
          <a:xfrm>
            <a:off x="332223" y="4828937"/>
            <a:ext cx="8479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23"/>
          <p:cNvPicPr preferRelativeResize="0"/>
          <p:nvPr/>
        </p:nvPicPr>
        <p:blipFill rotWithShape="1">
          <a:blip r:embed="rId2">
            <a:alphaModFix/>
          </a:blip>
          <a:srcRect b="20443" l="45895" r="7032" t="21379"/>
          <a:stretch/>
        </p:blipFill>
        <p:spPr>
          <a:xfrm>
            <a:off x="4134500" y="4153354"/>
            <a:ext cx="875024" cy="1098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23"/>
          <p:cNvGrpSpPr/>
          <p:nvPr/>
        </p:nvGrpSpPr>
        <p:grpSpPr>
          <a:xfrm>
            <a:off x="332213" y="4908812"/>
            <a:ext cx="8479575" cy="0"/>
            <a:chOff x="332223" y="4908812"/>
            <a:chExt cx="8479575" cy="0"/>
          </a:xfrm>
        </p:grpSpPr>
        <p:cxnSp>
          <p:nvCxnSpPr>
            <p:cNvPr id="658" name="Google Shape;658;p23"/>
            <p:cNvCxnSpPr/>
            <p:nvPr/>
          </p:nvCxnSpPr>
          <p:spPr>
            <a:xfrm>
              <a:off x="332223" y="4908812"/>
              <a:ext cx="3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5115498" y="4908812"/>
              <a:ext cx="3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</p:cxnSp>
      </p:grpSp>
      <p:grpSp>
        <p:nvGrpSpPr>
          <p:cNvPr id="660" name="Google Shape;660;p23"/>
          <p:cNvGrpSpPr/>
          <p:nvPr/>
        </p:nvGrpSpPr>
        <p:grpSpPr>
          <a:xfrm>
            <a:off x="332213" y="234712"/>
            <a:ext cx="8479575" cy="0"/>
            <a:chOff x="332223" y="4828937"/>
            <a:chExt cx="8479575" cy="0"/>
          </a:xfrm>
        </p:grpSpPr>
        <p:cxnSp>
          <p:nvCxnSpPr>
            <p:cNvPr id="661" name="Google Shape;661;p23"/>
            <p:cNvCxnSpPr/>
            <p:nvPr/>
          </p:nvCxnSpPr>
          <p:spPr>
            <a:xfrm>
              <a:off x="332223" y="4828937"/>
              <a:ext cx="3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</p:cxnSp>
        <p:cxnSp>
          <p:nvCxnSpPr>
            <p:cNvPr id="662" name="Google Shape;662;p23"/>
            <p:cNvCxnSpPr/>
            <p:nvPr/>
          </p:nvCxnSpPr>
          <p:spPr>
            <a:xfrm>
              <a:off x="5115498" y="4828937"/>
              <a:ext cx="3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</p:cxnSp>
      </p:grpSp>
      <p:pic>
        <p:nvPicPr>
          <p:cNvPr id="663" name="Google Shape;663;p23"/>
          <p:cNvPicPr preferRelativeResize="0"/>
          <p:nvPr/>
        </p:nvPicPr>
        <p:blipFill rotWithShape="1">
          <a:blip r:embed="rId2">
            <a:alphaModFix/>
          </a:blip>
          <a:srcRect b="20908" l="1317" r="57759" t="20914"/>
          <a:stretch/>
        </p:blipFill>
        <p:spPr>
          <a:xfrm>
            <a:off x="4191637" y="-409800"/>
            <a:ext cx="760726" cy="10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/>
          <p:nvPr/>
        </p:nvSpPr>
        <p:spPr>
          <a:xfrm>
            <a:off x="2895825" y="-215180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-2817425" y="12615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720000" y="1152475"/>
            <a:ext cx="7704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2">
            <a:alphaModFix/>
          </a:blip>
          <a:srcRect b="41091" l="9592" r="9324" t="4489"/>
          <a:stretch/>
        </p:blipFill>
        <p:spPr>
          <a:xfrm rot="-326869">
            <a:off x="93275" y="3794313"/>
            <a:ext cx="1899425" cy="12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2895825" y="-215180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-2817425" y="12615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1497447" y="2269350"/>
            <a:ext cx="2833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2" type="subTitle"/>
          </p:nvPr>
        </p:nvSpPr>
        <p:spPr>
          <a:xfrm>
            <a:off x="4813053" y="2269350"/>
            <a:ext cx="28335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3" type="subTitle"/>
          </p:nvPr>
        </p:nvSpPr>
        <p:spPr>
          <a:xfrm>
            <a:off x="1497447" y="2635151"/>
            <a:ext cx="2833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4" type="subTitle"/>
          </p:nvPr>
        </p:nvSpPr>
        <p:spPr>
          <a:xfrm>
            <a:off x="4813053" y="2635151"/>
            <a:ext cx="2833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5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2895825" y="-215180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-2817425" y="12615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6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-2660600" y="-227725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3878550" y="162217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726450" y="1701225"/>
            <a:ext cx="29427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8" name="Google Shape;198;p7"/>
          <p:cNvSpPr/>
          <p:nvPr>
            <p:ph idx="2" type="pic"/>
          </p:nvPr>
        </p:nvSpPr>
        <p:spPr>
          <a:xfrm>
            <a:off x="4143700" y="1502575"/>
            <a:ext cx="4116600" cy="3057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42875" rotWithShape="0" algn="bl" dir="5400000" dist="19050">
              <a:schemeClr val="dk2">
                <a:alpha val="50000"/>
              </a:schemeClr>
            </a:outerShdw>
          </a:effectLst>
        </p:spPr>
      </p:sp>
      <p:sp>
        <p:nvSpPr>
          <p:cNvPr id="199" name="Google Shape;199;p7"/>
          <p:cNvSpPr/>
          <p:nvPr/>
        </p:nvSpPr>
        <p:spPr>
          <a:xfrm rot="-2700000">
            <a:off x="398871" y="4564730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2895825" y="-215180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-2817425" y="12615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2367750" y="1559250"/>
            <a:ext cx="44085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4" name="Google Shape;204;p8"/>
          <p:cNvGrpSpPr/>
          <p:nvPr/>
        </p:nvGrpSpPr>
        <p:grpSpPr>
          <a:xfrm>
            <a:off x="426301" y="308210"/>
            <a:ext cx="8255171" cy="91500"/>
            <a:chOff x="426301" y="308210"/>
            <a:chExt cx="8255171" cy="91500"/>
          </a:xfrm>
        </p:grpSpPr>
        <p:sp>
          <p:nvSpPr>
            <p:cNvPr id="205" name="Google Shape;205;p8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426301" y="4804010"/>
            <a:ext cx="8255171" cy="91500"/>
            <a:chOff x="426301" y="308210"/>
            <a:chExt cx="8255171" cy="91500"/>
          </a:xfrm>
        </p:grpSpPr>
        <p:sp>
          <p:nvSpPr>
            <p:cNvPr id="242" name="Google Shape;242;p8"/>
            <p:cNvSpPr/>
            <p:nvPr/>
          </p:nvSpPr>
          <p:spPr>
            <a:xfrm>
              <a:off x="42630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6595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9283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12609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35936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59263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82589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05916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29242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52569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75895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99222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225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45875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69202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2528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15855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39181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462508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485834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091615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32488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55814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79141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02467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257943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49120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724474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5774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91006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7424167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7657328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890489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123650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356811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589972" y="308210"/>
              <a:ext cx="91500" cy="9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14313" rotWithShape="0" algn="bl">
                <a:schemeClr val="dk2">
                  <a:alpha val="8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8" name="Google Shape;278;p8"/>
          <p:cNvPicPr preferRelativeResize="0"/>
          <p:nvPr/>
        </p:nvPicPr>
        <p:blipFill rotWithShape="1">
          <a:blip r:embed="rId2">
            <a:alphaModFix amt="90000"/>
          </a:blip>
          <a:srcRect b="21975" l="16378" r="16552" t="19359"/>
          <a:stretch/>
        </p:blipFill>
        <p:spPr>
          <a:xfrm flipH="1">
            <a:off x="-1040050" y="2210451"/>
            <a:ext cx="2015552" cy="99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8"/>
          <p:cNvPicPr preferRelativeResize="0"/>
          <p:nvPr/>
        </p:nvPicPr>
        <p:blipFill rotWithShape="1">
          <a:blip r:embed="rId2">
            <a:alphaModFix/>
          </a:blip>
          <a:srcRect b="21975" l="16378" r="16552" t="19359"/>
          <a:stretch/>
        </p:blipFill>
        <p:spPr>
          <a:xfrm>
            <a:off x="8120750" y="2210451"/>
            <a:ext cx="2015552" cy="99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/>
          <p:nvPr/>
        </p:nvSpPr>
        <p:spPr>
          <a:xfrm>
            <a:off x="2117000" y="-2690200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-1944500" y="2087425"/>
            <a:ext cx="8459100" cy="5218500"/>
          </a:xfrm>
          <a:prstGeom prst="ellipse">
            <a:avLst/>
          </a:prstGeom>
          <a:gradFill>
            <a:gsLst>
              <a:gs pos="0">
                <a:schemeClr val="accent4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131100" y="67950"/>
            <a:ext cx="8881800" cy="5007600"/>
          </a:xfrm>
          <a:prstGeom prst="roundRect">
            <a:avLst>
              <a:gd fmla="val 41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"/>
          <p:cNvSpPr txBox="1"/>
          <p:nvPr>
            <p:ph type="title"/>
          </p:nvPr>
        </p:nvSpPr>
        <p:spPr>
          <a:xfrm>
            <a:off x="2526750" y="2134075"/>
            <a:ext cx="40905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5" name="Google Shape;285;p9"/>
          <p:cNvSpPr txBox="1"/>
          <p:nvPr>
            <p:ph idx="1" type="subTitle"/>
          </p:nvPr>
        </p:nvSpPr>
        <p:spPr>
          <a:xfrm>
            <a:off x="2526750" y="2829200"/>
            <a:ext cx="40905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2">
            <a:alphaModFix amt="76000"/>
          </a:blip>
          <a:srcRect b="21225" l="14154" r="40419" t="29099"/>
          <a:stretch/>
        </p:blipFill>
        <p:spPr>
          <a:xfrm>
            <a:off x="6776550" y="539500"/>
            <a:ext cx="2247899" cy="2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2">
            <a:alphaModFix/>
          </a:blip>
          <a:srcRect b="21225" l="37449" r="11417" t="29099"/>
          <a:stretch/>
        </p:blipFill>
        <p:spPr>
          <a:xfrm>
            <a:off x="128100" y="2594850"/>
            <a:ext cx="2189200" cy="21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/>
          <p:nvPr/>
        </p:nvSpPr>
        <p:spPr>
          <a:xfrm rot="-2700000">
            <a:off x="8214846" y="4178430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"/>
          <p:cNvSpPr/>
          <p:nvPr/>
        </p:nvSpPr>
        <p:spPr>
          <a:xfrm>
            <a:off x="334475" y="460525"/>
            <a:ext cx="757500" cy="7575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l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type="title"/>
          </p:nvPr>
        </p:nvSpPr>
        <p:spPr>
          <a:xfrm>
            <a:off x="812551" y="2177061"/>
            <a:ext cx="35829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>
              <a:schemeClr val="dk2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Staatliches"/>
              <a:buNone/>
              <a:defRPr sz="37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4"/>
          <p:cNvSpPr/>
          <p:nvPr/>
        </p:nvSpPr>
        <p:spPr>
          <a:xfrm>
            <a:off x="4242901" y="3977642"/>
            <a:ext cx="4138500" cy="496500"/>
          </a:xfrm>
          <a:prstGeom prst="roundRect">
            <a:avLst>
              <a:gd fmla="val 1534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4166701" y="3901442"/>
            <a:ext cx="4138500" cy="496500"/>
          </a:xfrm>
          <a:prstGeom prst="roundRect">
            <a:avLst>
              <a:gd fmla="val 1534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Cảm ơn thầy cô đã lắng nghe và theo dõi</a:t>
            </a:r>
            <a:endParaRPr/>
          </a:p>
        </p:txBody>
      </p:sp>
      <p:sp>
        <p:nvSpPr>
          <p:cNvPr id="670" name="Google Shape;670;p24"/>
          <p:cNvSpPr txBox="1"/>
          <p:nvPr>
            <p:ph type="ctrTitle"/>
          </p:nvPr>
        </p:nvSpPr>
        <p:spPr>
          <a:xfrm>
            <a:off x="639825" y="664150"/>
            <a:ext cx="51087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</a:t>
            </a:r>
            <a:r>
              <a:rPr lang="en"/>
              <a:t>ài xỉu</a:t>
            </a:r>
            <a:endParaRPr/>
          </a:p>
        </p:txBody>
      </p:sp>
      <p:pic>
        <p:nvPicPr>
          <p:cNvPr id="671" name="Google Shape;671;p24"/>
          <p:cNvPicPr preferRelativeResize="0"/>
          <p:nvPr/>
        </p:nvPicPr>
        <p:blipFill rotWithShape="1">
          <a:blip r:embed="rId3">
            <a:alphaModFix/>
          </a:blip>
          <a:srcRect b="15633" l="0" r="0" t="24400"/>
          <a:stretch/>
        </p:blipFill>
        <p:spPr>
          <a:xfrm>
            <a:off x="4604259" y="943602"/>
            <a:ext cx="4284215" cy="260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4"/>
          <p:cNvPicPr preferRelativeResize="0"/>
          <p:nvPr/>
        </p:nvPicPr>
        <p:blipFill rotWithShape="1">
          <a:blip r:embed="rId4">
            <a:alphaModFix/>
          </a:blip>
          <a:srcRect b="31204" l="16269" r="15629" t="27129"/>
          <a:stretch/>
        </p:blipFill>
        <p:spPr>
          <a:xfrm>
            <a:off x="575250" y="3515026"/>
            <a:ext cx="3276574" cy="1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4"/>
          <p:cNvPicPr preferRelativeResize="0"/>
          <p:nvPr/>
        </p:nvPicPr>
        <p:blipFill rotWithShape="1">
          <a:blip r:embed="rId5">
            <a:alphaModFix/>
          </a:blip>
          <a:srcRect b="5044" l="11418" r="50821" t="55046"/>
          <a:stretch/>
        </p:blipFill>
        <p:spPr>
          <a:xfrm>
            <a:off x="7739000" y="3386187"/>
            <a:ext cx="942476" cy="10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4"/>
          <p:cNvSpPr/>
          <p:nvPr/>
        </p:nvSpPr>
        <p:spPr>
          <a:xfrm rot="-2700000">
            <a:off x="8191490" y="763263"/>
            <a:ext cx="478570" cy="47857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4"/>
          <p:cNvSpPr/>
          <p:nvPr/>
        </p:nvSpPr>
        <p:spPr>
          <a:xfrm>
            <a:off x="360350" y="873859"/>
            <a:ext cx="617700" cy="6177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4"/>
          <p:cNvSpPr/>
          <p:nvPr/>
        </p:nvSpPr>
        <p:spPr>
          <a:xfrm rot="2404">
            <a:off x="4061237" y="3352412"/>
            <a:ext cx="429000" cy="429300"/>
          </a:xfrm>
          <a:prstGeom prst="star4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4"/>
          <p:cNvSpPr txBox="1"/>
          <p:nvPr>
            <p:ph idx="2" type="ctrTitle"/>
          </p:nvPr>
        </p:nvSpPr>
        <p:spPr>
          <a:xfrm>
            <a:off x="727950" y="2139375"/>
            <a:ext cx="36291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</a:t>
            </a:r>
            <a:r>
              <a:rPr lang="en" sz="2400"/>
              <a:t>ần Thành Long - Java 17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3"/>
          <p:cNvSpPr txBox="1"/>
          <p:nvPr>
            <p:ph type="title"/>
          </p:nvPr>
        </p:nvSpPr>
        <p:spPr>
          <a:xfrm>
            <a:off x="720000" y="1835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Thanks for watching!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5"/>
          <p:cNvGrpSpPr/>
          <p:nvPr/>
        </p:nvGrpSpPr>
        <p:grpSpPr>
          <a:xfrm>
            <a:off x="2097051" y="1472188"/>
            <a:ext cx="1132500" cy="572700"/>
            <a:chOff x="2024976" y="1274913"/>
            <a:chExt cx="1132500" cy="572700"/>
          </a:xfrm>
        </p:grpSpPr>
        <p:sp>
          <p:nvSpPr>
            <p:cNvPr id="683" name="Google Shape;683;p25"/>
            <p:cNvSpPr/>
            <p:nvPr/>
          </p:nvSpPr>
          <p:spPr>
            <a:xfrm>
              <a:off x="2101176" y="13511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2024976" y="12749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sz="3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6051676" y="1472188"/>
            <a:ext cx="1132500" cy="572700"/>
            <a:chOff x="2024976" y="1274913"/>
            <a:chExt cx="1132500" cy="572700"/>
          </a:xfrm>
        </p:grpSpPr>
        <p:sp>
          <p:nvSpPr>
            <p:cNvPr id="686" name="Google Shape;686;p25"/>
            <p:cNvSpPr/>
            <p:nvPr/>
          </p:nvSpPr>
          <p:spPr>
            <a:xfrm>
              <a:off x="2101176" y="13511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2024976" y="12749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sz="3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688" name="Google Shape;688;p25"/>
          <p:cNvGrpSpPr/>
          <p:nvPr/>
        </p:nvGrpSpPr>
        <p:grpSpPr>
          <a:xfrm>
            <a:off x="3814876" y="3455013"/>
            <a:ext cx="1132500" cy="572700"/>
            <a:chOff x="2024976" y="1274913"/>
            <a:chExt cx="1132500" cy="572700"/>
          </a:xfrm>
        </p:grpSpPr>
        <p:sp>
          <p:nvSpPr>
            <p:cNvPr id="689" name="Google Shape;689;p25"/>
            <p:cNvSpPr/>
            <p:nvPr/>
          </p:nvSpPr>
          <p:spPr>
            <a:xfrm>
              <a:off x="2101176" y="13511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2024976" y="1274913"/>
              <a:ext cx="1056300" cy="496500"/>
            </a:xfrm>
            <a:prstGeom prst="roundRect">
              <a:avLst>
                <a:gd fmla="val 1534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sz="30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691" name="Google Shape;691;p25"/>
          <p:cNvSpPr txBox="1"/>
          <p:nvPr>
            <p:ph type="title"/>
          </p:nvPr>
        </p:nvSpPr>
        <p:spPr>
          <a:xfrm>
            <a:off x="720000" y="483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ỤC LỤC</a:t>
            </a:r>
            <a:endParaRPr b="0">
              <a:solidFill>
                <a:schemeClr val="accent3"/>
              </a:solidFill>
            </a:endParaRPr>
          </a:p>
        </p:txBody>
      </p:sp>
      <p:sp>
        <p:nvSpPr>
          <p:cNvPr id="692" name="Google Shape;692;p25"/>
          <p:cNvSpPr txBox="1"/>
          <p:nvPr>
            <p:ph idx="9" type="subTitle"/>
          </p:nvPr>
        </p:nvSpPr>
        <p:spPr>
          <a:xfrm>
            <a:off x="1487745" y="2114175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ỚI THIỆU</a:t>
            </a:r>
            <a:r>
              <a:rPr lang="en"/>
              <a:t> </a:t>
            </a:r>
            <a:endParaRPr/>
          </a:p>
        </p:txBody>
      </p:sp>
      <p:sp>
        <p:nvSpPr>
          <p:cNvPr id="693" name="Google Shape;693;p25"/>
          <p:cNvSpPr txBox="1"/>
          <p:nvPr>
            <p:ph idx="13" type="subTitle"/>
          </p:nvPr>
        </p:nvSpPr>
        <p:spPr>
          <a:xfrm>
            <a:off x="3205570" y="4094953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5"/>
          <p:cNvSpPr txBox="1"/>
          <p:nvPr>
            <p:ph idx="14" type="subTitle"/>
          </p:nvPr>
        </p:nvSpPr>
        <p:spPr>
          <a:xfrm>
            <a:off x="5480477" y="2114175"/>
            <a:ext cx="2274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CH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ỨC NĂNG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25"/>
          <p:cNvPicPr preferRelativeResize="0"/>
          <p:nvPr/>
        </p:nvPicPr>
        <p:blipFill rotWithShape="1">
          <a:blip r:embed="rId3">
            <a:alphaModFix/>
          </a:blip>
          <a:srcRect b="21975" l="16378" r="16552" t="19359"/>
          <a:stretch/>
        </p:blipFill>
        <p:spPr>
          <a:xfrm>
            <a:off x="6797725" y="169813"/>
            <a:ext cx="2015552" cy="99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5"/>
          <p:cNvPicPr preferRelativeResize="0"/>
          <p:nvPr/>
        </p:nvPicPr>
        <p:blipFill rotWithShape="1">
          <a:blip r:embed="rId4">
            <a:alphaModFix/>
          </a:blip>
          <a:srcRect b="5041" l="5691" r="8853" t="23849"/>
          <a:stretch/>
        </p:blipFill>
        <p:spPr>
          <a:xfrm>
            <a:off x="3737199" y="2025713"/>
            <a:ext cx="1784012" cy="15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6"/>
          <p:cNvPicPr preferRelativeResize="0"/>
          <p:nvPr/>
        </p:nvPicPr>
        <p:blipFill rotWithShape="1">
          <a:blip r:embed="rId3">
            <a:alphaModFix/>
          </a:blip>
          <a:srcRect b="3870" l="9592" r="9324" t="9338"/>
          <a:stretch/>
        </p:blipFill>
        <p:spPr>
          <a:xfrm>
            <a:off x="1249825" y="539500"/>
            <a:ext cx="3738650" cy="4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6"/>
          <p:cNvSpPr txBox="1"/>
          <p:nvPr>
            <p:ph type="title"/>
          </p:nvPr>
        </p:nvSpPr>
        <p:spPr>
          <a:xfrm>
            <a:off x="5177400" y="2443300"/>
            <a:ext cx="26898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6"/>
          <p:cNvSpPr txBox="1"/>
          <p:nvPr>
            <p:ph idx="2" type="title"/>
          </p:nvPr>
        </p:nvSpPr>
        <p:spPr>
          <a:xfrm>
            <a:off x="2484950" y="2380163"/>
            <a:ext cx="12684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 rot="-2700000">
            <a:off x="5620846" y="1487143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7784646" y="3611680"/>
            <a:ext cx="352500" cy="3525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26"/>
          <p:cNvPicPr preferRelativeResize="0"/>
          <p:nvPr/>
        </p:nvPicPr>
        <p:blipFill rotWithShape="1">
          <a:blip r:embed="rId4">
            <a:alphaModFix/>
          </a:blip>
          <a:srcRect b="5044" l="11418" r="50821" t="55046"/>
          <a:stretch/>
        </p:blipFill>
        <p:spPr>
          <a:xfrm>
            <a:off x="7959538" y="3863687"/>
            <a:ext cx="942476" cy="1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27"/>
          <p:cNvPicPr preferRelativeResize="0"/>
          <p:nvPr/>
        </p:nvPicPr>
        <p:blipFill rotWithShape="1">
          <a:blip r:embed="rId3">
            <a:alphaModFix amt="65000"/>
          </a:blip>
          <a:srcRect b="21975" l="31099" r="16552" t="19359"/>
          <a:stretch/>
        </p:blipFill>
        <p:spPr>
          <a:xfrm>
            <a:off x="135927" y="48875"/>
            <a:ext cx="2478724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7"/>
          <p:cNvSpPr txBox="1"/>
          <p:nvPr>
            <p:ph type="title"/>
          </p:nvPr>
        </p:nvSpPr>
        <p:spPr>
          <a:xfrm>
            <a:off x="720000" y="421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</a:t>
            </a:r>
            <a:r>
              <a:rPr lang="en"/>
              <a:t>ài xỉu</a:t>
            </a:r>
            <a:endParaRPr/>
          </a:p>
        </p:txBody>
      </p:sp>
      <p:sp>
        <p:nvSpPr>
          <p:cNvPr id="713" name="Google Shape;713;p27"/>
          <p:cNvSpPr txBox="1"/>
          <p:nvPr>
            <p:ph idx="1" type="body"/>
          </p:nvPr>
        </p:nvSpPr>
        <p:spPr>
          <a:xfrm>
            <a:off x="618575" y="1460788"/>
            <a:ext cx="38022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Tài xỉu là một loại game cá cược, nó còn có tên là Sic bo.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Nhà cái sẽ được ra một con số dự đoán ​​bất kỳ cho mỗi game đấu.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Nhiệm vụ của người chơi sẽ là dự đoán kết quả của trận đấu (tài hay xỉu).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Bài tập đồ án sẽ làm một  ứng dụng game tài xỉu đơn giản.</a:t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8154154" y="1279175"/>
            <a:ext cx="463500" cy="4641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1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7787021" y="874355"/>
            <a:ext cx="352500" cy="352500"/>
          </a:xfrm>
          <a:prstGeom prst="star4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4457279" y="3938372"/>
            <a:ext cx="257100" cy="257400"/>
          </a:xfrm>
          <a:prstGeom prst="star4">
            <a:avLst>
              <a:gd fmla="val 125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accent2">
                <a:alpha val="8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4325050" y="3725601"/>
            <a:ext cx="212400" cy="2127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8" name="Google Shape;718;p27"/>
          <p:cNvPicPr preferRelativeResize="0"/>
          <p:nvPr/>
        </p:nvPicPr>
        <p:blipFill rotWithShape="1">
          <a:blip r:embed="rId4">
            <a:alphaModFix/>
          </a:blip>
          <a:srcRect b="11442" l="8842" r="8211" t="6885"/>
          <a:stretch/>
        </p:blipFill>
        <p:spPr>
          <a:xfrm>
            <a:off x="7303275" y="2899259"/>
            <a:ext cx="1553100" cy="155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ơi tài xỉu online có bị bắt không?" id="719" name="Google Shape;7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525" y="1543325"/>
            <a:ext cx="3509001" cy="23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 rotWithShape="1">
          <a:blip r:embed="rId3">
            <a:alphaModFix/>
          </a:blip>
          <a:srcRect b="3870" l="9592" r="9324" t="9338"/>
          <a:stretch/>
        </p:blipFill>
        <p:spPr>
          <a:xfrm>
            <a:off x="1249825" y="539500"/>
            <a:ext cx="3738650" cy="4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8"/>
          <p:cNvSpPr txBox="1"/>
          <p:nvPr>
            <p:ph type="title"/>
          </p:nvPr>
        </p:nvSpPr>
        <p:spPr>
          <a:xfrm>
            <a:off x="5177400" y="2499875"/>
            <a:ext cx="26898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Chức năng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8"/>
          <p:cNvSpPr txBox="1"/>
          <p:nvPr>
            <p:ph idx="2" type="title"/>
          </p:nvPr>
        </p:nvSpPr>
        <p:spPr>
          <a:xfrm>
            <a:off x="2484950" y="2380163"/>
            <a:ext cx="12684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 rot="-2700000">
            <a:off x="5620846" y="1487143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7784646" y="3611680"/>
            <a:ext cx="352500" cy="3525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9" name="Google Shape;729;p28"/>
          <p:cNvPicPr preferRelativeResize="0"/>
          <p:nvPr/>
        </p:nvPicPr>
        <p:blipFill rotWithShape="1">
          <a:blip r:embed="rId4">
            <a:alphaModFix/>
          </a:blip>
          <a:srcRect b="5044" l="11418" r="50821" t="55046"/>
          <a:stretch/>
        </p:blipFill>
        <p:spPr>
          <a:xfrm>
            <a:off x="7959538" y="3863687"/>
            <a:ext cx="942476" cy="1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page</a:t>
            </a:r>
            <a:endParaRPr/>
          </a:p>
        </p:txBody>
      </p:sp>
      <p:pic>
        <p:nvPicPr>
          <p:cNvPr id="735" name="Google Shape;7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15" y="1240450"/>
            <a:ext cx="5947574" cy="31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</a:t>
            </a:r>
            <a:endParaRPr/>
          </a:p>
        </p:txBody>
      </p:sp>
      <p:pic>
        <p:nvPicPr>
          <p:cNvPr id="741" name="Google Shape;7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350" y="1514975"/>
            <a:ext cx="5691275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page</a:t>
            </a:r>
            <a:endParaRPr/>
          </a:p>
        </p:txBody>
      </p:sp>
      <p:pic>
        <p:nvPicPr>
          <p:cNvPr id="747" name="Google Shape;7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39" y="1393050"/>
            <a:ext cx="5373925" cy="3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32"/>
          <p:cNvPicPr preferRelativeResize="0"/>
          <p:nvPr/>
        </p:nvPicPr>
        <p:blipFill rotWithShape="1">
          <a:blip r:embed="rId3">
            <a:alphaModFix/>
          </a:blip>
          <a:srcRect b="3870" l="9592" r="9324" t="9338"/>
          <a:stretch/>
        </p:blipFill>
        <p:spPr>
          <a:xfrm>
            <a:off x="1249825" y="539500"/>
            <a:ext cx="3738650" cy="4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2"/>
          <p:cNvSpPr txBox="1"/>
          <p:nvPr>
            <p:ph type="title"/>
          </p:nvPr>
        </p:nvSpPr>
        <p:spPr>
          <a:xfrm>
            <a:off x="5182125" y="2443300"/>
            <a:ext cx="26898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>
            <p:ph idx="2" type="title"/>
          </p:nvPr>
        </p:nvSpPr>
        <p:spPr>
          <a:xfrm>
            <a:off x="2484950" y="2380163"/>
            <a:ext cx="12684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5" name="Google Shape;755;p32"/>
          <p:cNvSpPr/>
          <p:nvPr/>
        </p:nvSpPr>
        <p:spPr>
          <a:xfrm rot="-2700000">
            <a:off x="5620846" y="1487143"/>
            <a:ext cx="352563" cy="352563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7784646" y="3611680"/>
            <a:ext cx="352500" cy="352500"/>
          </a:xfrm>
          <a:prstGeom prst="star4">
            <a:avLst>
              <a:gd fmla="val 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7" name="Google Shape;757;p32"/>
          <p:cNvPicPr preferRelativeResize="0"/>
          <p:nvPr/>
        </p:nvPicPr>
        <p:blipFill rotWithShape="1">
          <a:blip r:embed="rId4">
            <a:alphaModFix/>
          </a:blip>
          <a:srcRect b="5044" l="11418" r="50821" t="55046"/>
          <a:stretch/>
        </p:blipFill>
        <p:spPr>
          <a:xfrm>
            <a:off x="7959538" y="3863687"/>
            <a:ext cx="942476" cy="1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bling Hall Minitheme by Slidesgo">
  <a:themeElements>
    <a:clrScheme name="Simple Light">
      <a:dk1>
        <a:srgbClr val="191919"/>
      </a:dk1>
      <a:lt1>
        <a:srgbClr val="6D66FF"/>
      </a:lt1>
      <a:dk2>
        <a:srgbClr val="FFF800"/>
      </a:dk2>
      <a:lt2>
        <a:srgbClr val="00FFD6"/>
      </a:lt2>
      <a:accent1>
        <a:srgbClr val="F36FFF"/>
      </a:accent1>
      <a:accent2>
        <a:srgbClr val="3B2A81"/>
      </a:accent2>
      <a:accent3>
        <a:srgbClr val="FFFFFF"/>
      </a:accent3>
      <a:accent4>
        <a:srgbClr val="6B2484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