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34"/>
  </p:notesMasterIdLst>
  <p:sldIdLst>
    <p:sldId id="331" r:id="rId4"/>
    <p:sldId id="306" r:id="rId5"/>
    <p:sldId id="337" r:id="rId6"/>
    <p:sldId id="288" r:id="rId7"/>
    <p:sldId id="260" r:id="rId8"/>
    <p:sldId id="344" r:id="rId9"/>
    <p:sldId id="300" r:id="rId10"/>
    <p:sldId id="346" r:id="rId11"/>
    <p:sldId id="350" r:id="rId12"/>
    <p:sldId id="351" r:id="rId13"/>
    <p:sldId id="349" r:id="rId14"/>
    <p:sldId id="338" r:id="rId15"/>
    <p:sldId id="302" r:id="rId16"/>
    <p:sldId id="341" r:id="rId17"/>
    <p:sldId id="264" r:id="rId18"/>
    <p:sldId id="265" r:id="rId19"/>
    <p:sldId id="266" r:id="rId20"/>
    <p:sldId id="342" r:id="rId21"/>
    <p:sldId id="268" r:id="rId22"/>
    <p:sldId id="343" r:id="rId23"/>
    <p:sldId id="276" r:id="rId24"/>
    <p:sldId id="277" r:id="rId25"/>
    <p:sldId id="278" r:id="rId26"/>
    <p:sldId id="279" r:id="rId27"/>
    <p:sldId id="339" r:id="rId28"/>
    <p:sldId id="287" r:id="rId29"/>
    <p:sldId id="313" r:id="rId30"/>
    <p:sldId id="292" r:id="rId31"/>
    <p:sldId id="284" r:id="rId32"/>
    <p:sldId id="30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lppt.com" initials="W" lastIdx="1" clrIdx="0">
    <p:extLst>
      <p:ext uri="{19B8F6BF-5375-455C-9EA6-DF929625EA0E}">
        <p15:presenceInfo xmlns:p15="http://schemas.microsoft.com/office/powerpoint/2012/main" userId="Allppt.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5" autoAdjust="0"/>
    <p:restoredTop sz="66267" autoAdjust="0"/>
  </p:normalViewPr>
  <p:slideViewPr>
    <p:cSldViewPr snapToGrid="0" showGuides="1">
      <p:cViewPr varScale="1">
        <p:scale>
          <a:sx n="45" d="100"/>
          <a:sy n="45" d="100"/>
        </p:scale>
        <p:origin x="1420" y="36"/>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8E039B-25E4-4A34-A592-8263535629BC}" type="datetimeFigureOut">
              <a:rPr lang="en-US" smtClean="0"/>
              <a:t>17/4/2019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A6995-277D-4C47-B075-AD85F466DE52}" type="slidenum">
              <a:rPr lang="en-US" smtClean="0"/>
              <a:t>‹#›</a:t>
            </a:fld>
            <a:endParaRPr lang="en-US"/>
          </a:p>
        </p:txBody>
      </p:sp>
    </p:spTree>
    <p:extLst>
      <p:ext uri="{BB962C8B-B14F-4D97-AF65-F5344CB8AC3E}">
        <p14:creationId xmlns:p14="http://schemas.microsoft.com/office/powerpoint/2010/main" val="80331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blog.graph.cool/graphql-sdl-schema-definition-language-6755bcb9ce51"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facebook.github.io/graphql/October2016/#sec-Executing-Request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facebook.github.io/react/blog/2015/02/20/introducing-relay-and-graphql.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Hi everyone! </a:t>
            </a:r>
          </a:p>
          <a:p>
            <a:r>
              <a:rPr lang="en-US"/>
              <a:t>Welcome to my presentation which will primarily be about GraphQL. </a:t>
            </a:r>
          </a:p>
          <a:p>
            <a:r>
              <a:rPr lang="en-US"/>
              <a:t>What GraphQL is? Why you might want to use it? </a:t>
            </a:r>
          </a:p>
          <a:p>
            <a:r>
              <a:rPr lang="en-US"/>
              <a:t>How a GraphQL API looks like and so on.</a:t>
            </a:r>
          </a:p>
          <a:p>
            <a:r>
              <a:rPr lang="en-US"/>
              <a:t>Follow me to find out and clarify about GraphQL</a:t>
            </a:r>
          </a:p>
          <a:p>
            <a:endParaRPr lang="en-US"/>
          </a:p>
        </p:txBody>
      </p:sp>
      <p:sp>
        <p:nvSpPr>
          <p:cNvPr id="4" name="Slide Number Placeholder 3"/>
          <p:cNvSpPr>
            <a:spLocks noGrp="1"/>
          </p:cNvSpPr>
          <p:nvPr>
            <p:ph type="sldNum" sz="quarter" idx="5"/>
          </p:nvPr>
        </p:nvSpPr>
        <p:spPr/>
        <p:txBody>
          <a:bodyPr/>
          <a:lstStyle/>
          <a:p>
            <a:fld id="{C05A6995-277D-4C47-B075-AD85F466DE52}" type="slidenum">
              <a:rPr lang="en-US" smtClean="0"/>
              <a:t>1</a:t>
            </a:fld>
            <a:endParaRPr lang="en-US"/>
          </a:p>
        </p:txBody>
      </p:sp>
    </p:spTree>
    <p:extLst>
      <p:ext uri="{BB962C8B-B14F-4D97-AF65-F5344CB8AC3E}">
        <p14:creationId xmlns:p14="http://schemas.microsoft.com/office/powerpoint/2010/main" val="392812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Today, I will show you a way to solve the above problem. That is GraphQL</a:t>
            </a:r>
          </a:p>
          <a:p>
            <a:pPr marL="171450" indent="-171450">
              <a:buFont typeface="Arial" panose="020B0604020202020204" pitchFamily="34" charset="0"/>
              <a:buChar char="•"/>
            </a:pPr>
            <a:r>
              <a:rPr lang="en-US"/>
              <a:t>With graphql you would actually only send a single request to the server and the server would respond with all the information that you need.</a:t>
            </a:r>
          </a:p>
          <a:p>
            <a:pPr marL="171450" indent="-171450">
              <a:buFont typeface="Arial" panose="020B0604020202020204" pitchFamily="34" charset="0"/>
              <a:buChar char="•"/>
            </a:pPr>
            <a:r>
              <a:rPr lang="en-US"/>
              <a:t>The way how this works is by sending a post request to the server where in the body of that request you include the query that describe all the data requirement of the client</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So in this case we are asking for user with a particular ID, and then we can specify all the data that we want from that user, so we want name of user, we want to have the titles of the posts of the user, and we want to have the name of the last three followers</a:t>
            </a:r>
          </a:p>
          <a:p>
            <a:pPr marL="171450" indent="-171450">
              <a:buFont typeface="Arial" panose="020B0604020202020204" pitchFamily="34" charset="0"/>
              <a:buChar char="•"/>
            </a:pPr>
            <a:r>
              <a:rPr lang="en-US"/>
              <a:t>When the server receives that query. They will process and resolve it to fetch exactly the data that’ specified in the query and read it from the database. It will then package it up into a JSON object the it just return to the client.</a:t>
            </a:r>
          </a:p>
        </p:txBody>
      </p:sp>
      <p:sp>
        <p:nvSpPr>
          <p:cNvPr id="4" name="Slide Number Placeholder 3"/>
          <p:cNvSpPr>
            <a:spLocks noGrp="1"/>
          </p:cNvSpPr>
          <p:nvPr>
            <p:ph type="sldNum" sz="quarter" idx="5"/>
          </p:nvPr>
        </p:nvSpPr>
        <p:spPr/>
        <p:txBody>
          <a:bodyPr/>
          <a:lstStyle/>
          <a:p>
            <a:fld id="{C05A6995-277D-4C47-B075-AD85F466DE52}" type="slidenum">
              <a:rPr lang="en-US" smtClean="0"/>
              <a:t>10</a:t>
            </a:fld>
            <a:endParaRPr lang="en-US"/>
          </a:p>
        </p:txBody>
      </p:sp>
    </p:spTree>
    <p:extLst>
      <p:ext uri="{BB962C8B-B14F-4D97-AF65-F5344CB8AC3E}">
        <p14:creationId xmlns:p14="http://schemas.microsoft.com/office/powerpoint/2010/main" val="2918067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As you can see in the picture, for the rest api you will have to send many endpoints to the server to get the data. </a:t>
            </a:r>
          </a:p>
          <a:p>
            <a:pPr marL="171450" indent="-171450">
              <a:buFont typeface="Arial" panose="020B0604020202020204" pitchFamily="34" charset="0"/>
              <a:buChar char="•"/>
            </a:pPr>
            <a:r>
              <a:rPr lang="en-US"/>
              <a:t>As for graphql, you only need to send a single endpoint to the server to get the data you need, no more or missing data</a:t>
            </a:r>
          </a:p>
          <a:p>
            <a:pPr marL="171450" indent="-171450">
              <a:buFont typeface="Arial" panose="020B0604020202020204" pitchFamily="34" charset="0"/>
              <a:buChar char="•"/>
            </a:pPr>
            <a:r>
              <a:rPr lang="en-US"/>
              <a:t>It very convenient</a:t>
            </a:r>
          </a:p>
        </p:txBody>
      </p:sp>
      <p:sp>
        <p:nvSpPr>
          <p:cNvPr id="4" name="Slide Number Placeholder 3"/>
          <p:cNvSpPr>
            <a:spLocks noGrp="1"/>
          </p:cNvSpPr>
          <p:nvPr>
            <p:ph type="sldNum" sz="quarter" idx="5"/>
          </p:nvPr>
        </p:nvSpPr>
        <p:spPr/>
        <p:txBody>
          <a:bodyPr/>
          <a:lstStyle/>
          <a:p>
            <a:fld id="{C05A6995-277D-4C47-B075-AD85F466DE52}" type="slidenum">
              <a:rPr lang="en-US" smtClean="0"/>
              <a:t>11</a:t>
            </a:fld>
            <a:endParaRPr lang="en-US"/>
          </a:p>
        </p:txBody>
      </p:sp>
    </p:spTree>
    <p:extLst>
      <p:ext uri="{BB962C8B-B14F-4D97-AF65-F5344CB8AC3E}">
        <p14:creationId xmlns:p14="http://schemas.microsoft.com/office/powerpoint/2010/main" val="1625150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So how did GraphQL get started? What does it look like in practice? And how do you start using it? This part: Component will clarify about that</a:t>
            </a:r>
            <a:endParaRPr lang="en-US"/>
          </a:p>
        </p:txBody>
      </p:sp>
      <p:sp>
        <p:nvSpPr>
          <p:cNvPr id="4" name="Slide Number Placeholder 3"/>
          <p:cNvSpPr>
            <a:spLocks noGrp="1"/>
          </p:cNvSpPr>
          <p:nvPr>
            <p:ph type="sldNum" sz="quarter" idx="5"/>
          </p:nvPr>
        </p:nvSpPr>
        <p:spPr/>
        <p:txBody>
          <a:bodyPr/>
          <a:lstStyle/>
          <a:p>
            <a:fld id="{C05A6995-277D-4C47-B075-AD85F466DE52}" type="slidenum">
              <a:rPr lang="en-US" smtClean="0"/>
              <a:t>12</a:t>
            </a:fld>
            <a:endParaRPr lang="en-US"/>
          </a:p>
        </p:txBody>
      </p:sp>
    </p:spTree>
    <p:extLst>
      <p:ext uri="{BB962C8B-B14F-4D97-AF65-F5344CB8AC3E}">
        <p14:creationId xmlns:p14="http://schemas.microsoft.com/office/powerpoint/2010/main" val="538089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a:solidFill>
                  <a:schemeClr val="tx1"/>
                </a:solidFill>
                <a:effectLst/>
                <a:latin typeface="+mn-lt"/>
                <a:ea typeface="+mn-ea"/>
                <a:cs typeface="+mn-cs"/>
              </a:rPr>
              <a:t>Schema is used as a transaction between the client and server to determine how the client can access the data</a:t>
            </a:r>
          </a:p>
          <a:p>
            <a:pPr marL="171450" indent="-171450">
              <a:buFont typeface="Arial" panose="020B0604020202020204" pitchFamily="34" charset="0"/>
              <a:buChar char="•"/>
            </a:pPr>
            <a:r>
              <a:rPr lang="en-US" sz="1200" kern="1200">
                <a:solidFill>
                  <a:schemeClr val="tx1"/>
                </a:solidFill>
                <a:effectLst/>
                <a:latin typeface="+mn-lt"/>
                <a:ea typeface="+mn-ea"/>
                <a:cs typeface="+mn-cs"/>
              </a:rPr>
              <a:t>The request you make to your GraphQL is the query and mutation. Queries like get method in rest api, and mutation like post, put, delete in rest api</a:t>
            </a:r>
          </a:p>
          <a:p>
            <a:pPr marL="171450" indent="-171450">
              <a:buFont typeface="Arial" panose="020B0604020202020204" pitchFamily="34" charset="0"/>
              <a:buChar char="•"/>
            </a:pPr>
            <a:r>
              <a:rPr lang="en-US" sz="1200" kern="1200">
                <a:solidFill>
                  <a:schemeClr val="tx1"/>
                </a:solidFill>
                <a:effectLst/>
                <a:latin typeface="+mn-lt"/>
                <a:ea typeface="+mn-ea"/>
                <a:cs typeface="+mn-cs"/>
              </a:rPr>
              <a:t>A resolver tells GraphQL how and where to fetch the data corresponding to a given field</a:t>
            </a:r>
          </a:p>
          <a:p>
            <a:pPr marL="171450" indent="-171450">
              <a:buFont typeface="Arial" panose="020B0604020202020204" pitchFamily="34" charset="0"/>
              <a:buChar char="•"/>
            </a:pPr>
            <a:r>
              <a:rPr lang="en-US" sz="1200" kern="1200">
                <a:solidFill>
                  <a:schemeClr val="tx1"/>
                </a:solidFill>
                <a:effectLst/>
                <a:latin typeface="+mn-lt"/>
                <a:ea typeface="+mn-ea"/>
                <a:cs typeface="+mn-cs"/>
              </a:rPr>
              <a:t>Another important requirement for many applications is realtime, to be able to connect to the server to get information about events immediately. So subcription will help that.</a:t>
            </a:r>
            <a:endParaRPr lang="en-US"/>
          </a:p>
        </p:txBody>
      </p:sp>
      <p:sp>
        <p:nvSpPr>
          <p:cNvPr id="4" name="Slide Number Placeholder 3"/>
          <p:cNvSpPr>
            <a:spLocks noGrp="1"/>
          </p:cNvSpPr>
          <p:nvPr>
            <p:ph type="sldNum" sz="quarter" idx="5"/>
          </p:nvPr>
        </p:nvSpPr>
        <p:spPr/>
        <p:txBody>
          <a:bodyPr/>
          <a:lstStyle/>
          <a:p>
            <a:fld id="{C05A6995-277D-4C47-B075-AD85F466DE52}" type="slidenum">
              <a:rPr lang="en-US" smtClean="0"/>
              <a:t>13</a:t>
            </a:fld>
            <a:endParaRPr lang="en-US"/>
          </a:p>
        </p:txBody>
      </p:sp>
    </p:spTree>
    <p:extLst>
      <p:ext uri="{BB962C8B-B14F-4D97-AF65-F5344CB8AC3E}">
        <p14:creationId xmlns:p14="http://schemas.microsoft.com/office/powerpoint/2010/main" val="1650114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a:solidFill>
                  <a:schemeClr val="tx1"/>
                </a:solidFill>
                <a:effectLst/>
                <a:latin typeface="+mn-lt"/>
                <a:ea typeface="+mn-ea"/>
                <a:cs typeface="+mn-cs"/>
              </a:rPr>
              <a:t>GraphQL has its own type system that’s used to define the </a:t>
            </a:r>
            <a:r>
              <a:rPr lang="en-US" sz="1200" i="1" kern="1200">
                <a:solidFill>
                  <a:schemeClr val="tx1"/>
                </a:solidFill>
                <a:effectLst/>
                <a:latin typeface="+mn-lt"/>
                <a:ea typeface="+mn-ea"/>
                <a:cs typeface="+mn-cs"/>
              </a:rPr>
              <a:t>schema</a:t>
            </a:r>
            <a:r>
              <a:rPr lang="en-US" sz="1200" kern="1200">
                <a:solidFill>
                  <a:schemeClr val="tx1"/>
                </a:solidFill>
                <a:effectLst/>
                <a:latin typeface="+mn-lt"/>
                <a:ea typeface="+mn-ea"/>
                <a:cs typeface="+mn-cs"/>
              </a:rPr>
              <a:t> of an API. The syntax for writing schemas is called </a:t>
            </a:r>
            <a:r>
              <a:rPr lang="en-US" sz="1200" u="none" strike="noStrike" kern="1200">
                <a:solidFill>
                  <a:schemeClr val="tx1"/>
                </a:solidFill>
                <a:effectLst/>
                <a:latin typeface="+mn-lt"/>
                <a:ea typeface="+mn-ea"/>
                <a:cs typeface="+mn-cs"/>
                <a:hlinkClick r:id="rId3"/>
              </a:rPr>
              <a:t>Schema Definition Language</a:t>
            </a:r>
            <a:r>
              <a:rPr lang="en-US" sz="1200" kern="1200">
                <a:solidFill>
                  <a:schemeClr val="tx1"/>
                </a:solidFill>
                <a:effectLst/>
                <a:latin typeface="+mn-lt"/>
                <a:ea typeface="+mn-ea"/>
                <a:cs typeface="+mn-cs"/>
              </a:rPr>
              <a:t> (SDL).</a:t>
            </a:r>
          </a:p>
          <a:p>
            <a:pPr marL="171450" indent="-171450">
              <a:buFont typeface="Arial" panose="020B0604020202020204" pitchFamily="34" charset="0"/>
              <a:buChar char="•"/>
            </a:pPr>
            <a:r>
              <a:rPr lang="en-US" sz="1200" kern="1200">
                <a:solidFill>
                  <a:schemeClr val="tx1"/>
                </a:solidFill>
                <a:effectLst/>
                <a:latin typeface="+mn-lt"/>
                <a:ea typeface="+mn-ea"/>
                <a:cs typeface="+mn-cs"/>
              </a:rPr>
              <a:t>The most basic components of a GraphQL schema are object types, which just represent a kind of object you can fetch from your server, and what fields it has. In the GraphQL schema language, we might represent it like this:</a:t>
            </a:r>
          </a:p>
          <a:p>
            <a:endParaRPr lang="en-US" sz="1200" kern="1200">
              <a:solidFill>
                <a:schemeClr val="tx1"/>
              </a:solidFill>
              <a:effectLst/>
              <a:latin typeface="+mn-lt"/>
              <a:ea typeface="+mn-ea"/>
              <a:cs typeface="+mn-cs"/>
            </a:endParaRPr>
          </a:p>
          <a:p>
            <a:pPr marL="171450" indent="-171450">
              <a:buFont typeface="Arial" panose="020B0604020202020204" pitchFamily="34" charset="0"/>
              <a:buChar char="•"/>
            </a:pPr>
            <a:r>
              <a:rPr lang="en-US" sz="1200" kern="1200">
                <a:solidFill>
                  <a:schemeClr val="tx1"/>
                </a:solidFill>
                <a:effectLst/>
                <a:latin typeface="+mn-lt"/>
                <a:ea typeface="+mn-ea"/>
                <a:cs typeface="+mn-cs"/>
              </a:rPr>
              <a:t>Here is an example how we can use the SDL to define a simple type called Person: </a:t>
            </a:r>
          </a:p>
          <a:p>
            <a:pPr marL="171450" indent="-171450">
              <a:buFont typeface="Arial" panose="020B0604020202020204" pitchFamily="34" charset="0"/>
              <a:buChar char="•"/>
            </a:pPr>
            <a:endParaRPr lang="en-US" sz="1200" kern="1200">
              <a:solidFill>
                <a:schemeClr val="tx1"/>
              </a:solidFill>
              <a:effectLst/>
              <a:latin typeface="+mn-lt"/>
              <a:ea typeface="+mn-ea"/>
              <a:cs typeface="+mn-cs"/>
            </a:endParaRPr>
          </a:p>
          <a:p>
            <a:pPr marL="171450" indent="-171450">
              <a:buFont typeface="Arial" panose="020B0604020202020204" pitchFamily="34" charset="0"/>
              <a:buChar char="•"/>
            </a:pPr>
            <a:r>
              <a:rPr lang="en-US" sz="1200" kern="1200">
                <a:solidFill>
                  <a:schemeClr val="tx1"/>
                </a:solidFill>
                <a:effectLst/>
                <a:latin typeface="+mn-lt"/>
                <a:ea typeface="+mn-ea"/>
                <a:cs typeface="+mn-cs"/>
              </a:rPr>
              <a:t>This type has two </a:t>
            </a:r>
            <a:r>
              <a:rPr lang="en-US" sz="1200" i="1" kern="1200">
                <a:solidFill>
                  <a:schemeClr val="tx1"/>
                </a:solidFill>
                <a:effectLst/>
                <a:latin typeface="+mn-lt"/>
                <a:ea typeface="+mn-ea"/>
                <a:cs typeface="+mn-cs"/>
              </a:rPr>
              <a:t>fields</a:t>
            </a:r>
            <a:r>
              <a:rPr lang="en-US" sz="1200" kern="1200">
                <a:solidFill>
                  <a:schemeClr val="tx1"/>
                </a:solidFill>
                <a:effectLst/>
                <a:latin typeface="+mn-lt"/>
                <a:ea typeface="+mn-ea"/>
                <a:cs typeface="+mn-cs"/>
              </a:rPr>
              <a:t>, they’re called name and age and are respectively of type String and Int. The !following the type means that this field is </a:t>
            </a:r>
            <a:r>
              <a:rPr lang="en-US" sz="1200" i="1" kern="1200">
                <a:solidFill>
                  <a:schemeClr val="tx1"/>
                </a:solidFill>
                <a:effectLst/>
                <a:latin typeface="+mn-lt"/>
                <a:ea typeface="+mn-ea"/>
                <a:cs typeface="+mn-cs"/>
              </a:rPr>
              <a:t>required</a:t>
            </a:r>
            <a:r>
              <a:rPr lang="en-US" sz="1200" kern="1200">
                <a:solidFill>
                  <a:schemeClr val="tx1"/>
                </a:solidFill>
                <a:effectLst/>
                <a:latin typeface="+mn-lt"/>
                <a:ea typeface="+mn-ea"/>
                <a:cs typeface="+mn-cs"/>
              </a:rPr>
              <a:t>.</a:t>
            </a:r>
          </a:p>
          <a:p>
            <a:pPr marL="171450" indent="-171450">
              <a:buFont typeface="Arial" panose="020B0604020202020204" pitchFamily="34" charset="0"/>
              <a:buChar char="•"/>
            </a:pPr>
            <a:endParaRPr lang="en-US" sz="1200" kern="120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a:solidFill>
                <a:schemeClr val="tx1"/>
              </a:solidFill>
              <a:effectLst/>
              <a:latin typeface="+mn-lt"/>
              <a:ea typeface="+mn-ea"/>
              <a:cs typeface="+mn-cs"/>
            </a:endParaRPr>
          </a:p>
          <a:p>
            <a:pPr marL="171450" indent="-171450">
              <a:buFont typeface="Arial" panose="020B0604020202020204" pitchFamily="34" charset="0"/>
              <a:buChar char="•"/>
            </a:pPr>
            <a:r>
              <a:rPr lang="en-US" sz="1200" kern="1200">
                <a:solidFill>
                  <a:schemeClr val="tx1"/>
                </a:solidFill>
                <a:effectLst/>
                <a:latin typeface="+mn-lt"/>
                <a:ea typeface="+mn-ea"/>
                <a:cs typeface="+mn-cs"/>
              </a:rPr>
              <a:t>It’s also possible to express relationships between types. A Person could be associated with a Post:</a:t>
            </a:r>
          </a:p>
          <a:p>
            <a:pPr marL="171450" indent="-171450">
              <a:buFont typeface="Arial" panose="020B0604020202020204" pitchFamily="34" charset="0"/>
              <a:buChar char="•"/>
            </a:pPr>
            <a:endParaRPr lang="en-US" sz="1200" kern="120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tx1"/>
                </a:solidFill>
                <a:effectLst/>
                <a:latin typeface="+mn-lt"/>
                <a:ea typeface="+mn-ea"/>
                <a:cs typeface="+mn-cs"/>
              </a:rPr>
              <a:t>Conversely, the other end of the relationship needs to be placed on the Person type: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tx1"/>
                </a:solidFill>
                <a:effectLst/>
                <a:latin typeface="+mn-lt"/>
                <a:ea typeface="+mn-ea"/>
                <a:cs typeface="+mn-cs"/>
              </a:rPr>
              <a:t>Note that we just created a </a:t>
            </a:r>
            <a:r>
              <a:rPr lang="en-US" sz="1200" i="1" kern="1200">
                <a:solidFill>
                  <a:schemeClr val="tx1"/>
                </a:solidFill>
                <a:effectLst/>
                <a:latin typeface="+mn-lt"/>
                <a:ea typeface="+mn-ea"/>
                <a:cs typeface="+mn-cs"/>
              </a:rPr>
              <a:t>one-to-many</a:t>
            </a:r>
            <a:r>
              <a:rPr lang="en-US" sz="1200" kern="1200">
                <a:solidFill>
                  <a:schemeClr val="tx1"/>
                </a:solidFill>
                <a:effectLst/>
                <a:latin typeface="+mn-lt"/>
                <a:ea typeface="+mn-ea"/>
                <a:cs typeface="+mn-cs"/>
              </a:rPr>
              <a:t>-relationship between Person and Post since the posts field on Personis actually an </a:t>
            </a:r>
            <a:r>
              <a:rPr lang="en-US" sz="1200" i="1" kern="1200">
                <a:solidFill>
                  <a:schemeClr val="tx1"/>
                </a:solidFill>
                <a:effectLst/>
                <a:latin typeface="+mn-lt"/>
                <a:ea typeface="+mn-ea"/>
                <a:cs typeface="+mn-cs"/>
              </a:rPr>
              <a:t>array</a:t>
            </a:r>
            <a:r>
              <a:rPr lang="en-US" sz="1200" kern="1200">
                <a:solidFill>
                  <a:schemeClr val="tx1"/>
                </a:solidFill>
                <a:effectLst/>
                <a:latin typeface="+mn-lt"/>
                <a:ea typeface="+mn-ea"/>
                <a:cs typeface="+mn-cs"/>
              </a:rPr>
              <a:t> of posts.</a:t>
            </a:r>
          </a:p>
          <a:p>
            <a:pPr marL="171450" indent="-171450">
              <a:buFont typeface="Arial" panose="020B0604020202020204" pitchFamily="34" charset="0"/>
              <a:buChar char="•"/>
            </a:pP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5"/>
          </p:nvPr>
        </p:nvSpPr>
        <p:spPr/>
        <p:txBody>
          <a:bodyPr/>
          <a:lstStyle/>
          <a:p>
            <a:fld id="{C05A6995-277D-4C47-B075-AD85F466DE52}" type="slidenum">
              <a:rPr lang="en-US" smtClean="0"/>
              <a:t>14</a:t>
            </a:fld>
            <a:endParaRPr lang="en-US"/>
          </a:p>
        </p:txBody>
      </p:sp>
    </p:spTree>
    <p:extLst>
      <p:ext uri="{BB962C8B-B14F-4D97-AF65-F5344CB8AC3E}">
        <p14:creationId xmlns:p14="http://schemas.microsoft.com/office/powerpoint/2010/main" val="3702895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a:solidFill>
                  <a:schemeClr val="tx1"/>
                </a:solidFill>
                <a:effectLst/>
                <a:latin typeface="+mn-lt"/>
                <a:ea typeface="+mn-ea"/>
                <a:cs typeface="+mn-cs"/>
              </a:rPr>
              <a:t>The request you make to your GraphQL is the query.</a:t>
            </a:r>
          </a:p>
          <a:p>
            <a:pPr marL="171450" indent="-171450">
              <a:buFont typeface="Arial" panose="020B0604020202020204" pitchFamily="34" charset="0"/>
              <a:buChar char="•"/>
            </a:pPr>
            <a:r>
              <a:rPr lang="en-US" sz="1200" kern="1200">
                <a:solidFill>
                  <a:schemeClr val="tx1"/>
                </a:solidFill>
                <a:effectLst/>
                <a:latin typeface="+mn-lt"/>
                <a:ea typeface="+mn-ea"/>
                <a:cs typeface="+mn-cs"/>
              </a:rPr>
              <a:t>You can specify the fields you need to retrieve, then send to the server via queries. The server will return the correct fields that you have requested without redundancy</a:t>
            </a:r>
          </a:p>
          <a:p>
            <a:r>
              <a:rPr lang="en-US" sz="1200" kern="1200">
                <a:solidFill>
                  <a:schemeClr val="tx1"/>
                </a:solidFill>
                <a:effectLst/>
                <a:latin typeface="+mn-lt"/>
                <a:ea typeface="+mn-ea"/>
                <a:cs typeface="+mn-cs"/>
              </a:rPr>
              <a:t> </a:t>
            </a:r>
          </a:p>
          <a:p>
            <a:pPr marL="171450" indent="-171450">
              <a:buFont typeface="Arial" panose="020B0604020202020204" pitchFamily="34" charset="0"/>
              <a:buChar char="•"/>
            </a:pPr>
            <a:r>
              <a:rPr lang="en-US" sz="1200" kern="1200">
                <a:solidFill>
                  <a:schemeClr val="tx1"/>
                </a:solidFill>
                <a:effectLst/>
                <a:latin typeface="+mn-lt"/>
                <a:ea typeface="+mn-ea"/>
                <a:cs typeface="+mn-cs"/>
              </a:rPr>
              <a:t>Let’s take a look at an example query that a client could send to a server:</a:t>
            </a:r>
          </a:p>
          <a:p>
            <a:r>
              <a:rPr lang="en-US" sz="1200" kern="1200">
                <a:solidFill>
                  <a:schemeClr val="tx1"/>
                </a:solidFill>
                <a:effectLst/>
                <a:latin typeface="+mn-lt"/>
                <a:ea typeface="+mn-ea"/>
                <a:cs typeface="+mn-cs"/>
              </a:rPr>
              <a:t> </a:t>
            </a:r>
          </a:p>
          <a:p>
            <a:pPr marL="171450" indent="-171450">
              <a:buFont typeface="Arial" panose="020B0604020202020204" pitchFamily="34" charset="0"/>
              <a:buChar char="•"/>
            </a:pPr>
            <a:r>
              <a:rPr lang="en-US" sz="1200" kern="1200">
                <a:solidFill>
                  <a:schemeClr val="tx1"/>
                </a:solidFill>
                <a:effectLst/>
                <a:latin typeface="+mn-lt"/>
                <a:ea typeface="+mn-ea"/>
                <a:cs typeface="+mn-cs"/>
              </a:rPr>
              <a:t>The products field in this query is called the </a:t>
            </a:r>
            <a:r>
              <a:rPr lang="en-US" sz="1200" i="1" kern="1200">
                <a:solidFill>
                  <a:schemeClr val="tx1"/>
                </a:solidFill>
                <a:effectLst/>
                <a:latin typeface="+mn-lt"/>
                <a:ea typeface="+mn-ea"/>
                <a:cs typeface="+mn-cs"/>
              </a:rPr>
              <a:t>root field</a:t>
            </a:r>
            <a:r>
              <a:rPr lang="en-US" sz="1200" kern="1200">
                <a:solidFill>
                  <a:schemeClr val="tx1"/>
                </a:solidFill>
                <a:effectLst/>
                <a:latin typeface="+mn-lt"/>
                <a:ea typeface="+mn-ea"/>
                <a:cs typeface="+mn-cs"/>
              </a:rPr>
              <a:t> of the query. Everything that follows the root field, is called the </a:t>
            </a:r>
            <a:r>
              <a:rPr lang="en-US" sz="1200" i="1" kern="1200">
                <a:solidFill>
                  <a:schemeClr val="tx1"/>
                </a:solidFill>
                <a:effectLst/>
                <a:latin typeface="+mn-lt"/>
                <a:ea typeface="+mn-ea"/>
                <a:cs typeface="+mn-cs"/>
              </a:rPr>
              <a:t>payload</a:t>
            </a:r>
            <a:r>
              <a:rPr lang="en-US" sz="1200" kern="1200">
                <a:solidFill>
                  <a:schemeClr val="tx1"/>
                </a:solidFill>
                <a:effectLst/>
                <a:latin typeface="+mn-lt"/>
                <a:ea typeface="+mn-ea"/>
                <a:cs typeface="+mn-cs"/>
              </a:rPr>
              <a:t> of the query. The only field that’s specified in this query’s payload is name.</a:t>
            </a:r>
          </a:p>
          <a:p>
            <a:pPr marL="171450" indent="-171450">
              <a:buFont typeface="Arial" panose="020B0604020202020204" pitchFamily="34" charset="0"/>
              <a:buChar char="•"/>
            </a:pPr>
            <a:r>
              <a:rPr lang="en-US" sz="1200" kern="1200">
                <a:solidFill>
                  <a:schemeClr val="tx1"/>
                </a:solidFill>
                <a:effectLst/>
                <a:latin typeface="+mn-lt"/>
                <a:ea typeface="+mn-ea"/>
                <a:cs typeface="+mn-cs"/>
              </a:rPr>
              <a:t>This query would return a list of all persons currently stored in the database. Here’s an example response:</a:t>
            </a:r>
          </a:p>
          <a:p>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5"/>
          </p:nvPr>
        </p:nvSpPr>
        <p:spPr/>
        <p:txBody>
          <a:bodyPr/>
          <a:lstStyle/>
          <a:p>
            <a:fld id="{C05A6995-277D-4C47-B075-AD85F466DE52}" type="slidenum">
              <a:rPr lang="en-US" smtClean="0"/>
              <a:t>15</a:t>
            </a:fld>
            <a:endParaRPr lang="en-US"/>
          </a:p>
        </p:txBody>
      </p:sp>
    </p:spTree>
    <p:extLst>
      <p:ext uri="{BB962C8B-B14F-4D97-AF65-F5344CB8AC3E}">
        <p14:creationId xmlns:p14="http://schemas.microsoft.com/office/powerpoint/2010/main" val="583557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tx1"/>
                </a:solidFill>
                <a:effectLst/>
                <a:latin typeface="+mn-lt"/>
                <a:ea typeface="+mn-ea"/>
                <a:cs typeface="+mn-cs"/>
              </a:rPr>
              <a:t>If the client also needed the products’ import_price, we can slightly adjust the query and include the new field in the query’s payload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tx1"/>
                </a:solidFill>
                <a:effectLst/>
                <a:latin typeface="+mn-lt"/>
                <a:ea typeface="+mn-ea"/>
                <a:cs typeface="+mn-cs"/>
              </a:rPr>
              <a:t>So the result will reponse name and import_price in json.</a:t>
            </a:r>
          </a:p>
        </p:txBody>
      </p:sp>
      <p:sp>
        <p:nvSpPr>
          <p:cNvPr id="4" name="Slide Number Placeholder 3"/>
          <p:cNvSpPr>
            <a:spLocks noGrp="1"/>
          </p:cNvSpPr>
          <p:nvPr>
            <p:ph type="sldNum" sz="quarter" idx="5"/>
          </p:nvPr>
        </p:nvSpPr>
        <p:spPr/>
        <p:txBody>
          <a:bodyPr/>
          <a:lstStyle/>
          <a:p>
            <a:fld id="{C05A6995-277D-4C47-B075-AD85F466DE52}" type="slidenum">
              <a:rPr lang="en-US" smtClean="0"/>
              <a:t>16</a:t>
            </a:fld>
            <a:endParaRPr lang="en-US"/>
          </a:p>
        </p:txBody>
      </p:sp>
    </p:spTree>
    <p:extLst>
      <p:ext uri="{BB962C8B-B14F-4D97-AF65-F5344CB8AC3E}">
        <p14:creationId xmlns:p14="http://schemas.microsoft.com/office/powerpoint/2010/main" val="12390168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tx1"/>
                </a:solidFill>
                <a:effectLst/>
                <a:latin typeface="+mn-lt"/>
                <a:ea typeface="+mn-ea"/>
                <a:cs typeface="+mn-cs"/>
              </a:rPr>
              <a:t>One of the major advantages of GraphQL is that it allows for naturally querying </a:t>
            </a:r>
            <a:r>
              <a:rPr lang="en-US" sz="1200" i="1" kern="1200">
                <a:solidFill>
                  <a:schemeClr val="tx1"/>
                </a:solidFill>
                <a:effectLst/>
                <a:latin typeface="+mn-lt"/>
                <a:ea typeface="+mn-ea"/>
                <a:cs typeface="+mn-cs"/>
              </a:rPr>
              <a:t>nested</a:t>
            </a:r>
            <a:r>
              <a:rPr lang="en-US" sz="1200" kern="1200">
                <a:solidFill>
                  <a:schemeClr val="tx1"/>
                </a:solidFill>
                <a:effectLst/>
                <a:latin typeface="+mn-lt"/>
                <a:ea typeface="+mn-ea"/>
                <a:cs typeface="+mn-cs"/>
              </a:rPr>
              <a:t> information.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tx1"/>
                </a:solidFill>
                <a:effectLst/>
                <a:latin typeface="+mn-lt"/>
                <a:ea typeface="+mn-ea"/>
                <a:cs typeface="+mn-cs"/>
              </a:rPr>
              <a:t>For example, if you wanted to load a brand of product, you could simply follow the structure of your types to request this information:</a:t>
            </a:r>
          </a:p>
          <a:p>
            <a:endParaRPr lang="en-US"/>
          </a:p>
        </p:txBody>
      </p:sp>
      <p:sp>
        <p:nvSpPr>
          <p:cNvPr id="4" name="Slide Number Placeholder 3"/>
          <p:cNvSpPr>
            <a:spLocks noGrp="1"/>
          </p:cNvSpPr>
          <p:nvPr>
            <p:ph type="sldNum" sz="quarter" idx="5"/>
          </p:nvPr>
        </p:nvSpPr>
        <p:spPr/>
        <p:txBody>
          <a:bodyPr/>
          <a:lstStyle/>
          <a:p>
            <a:fld id="{C05A6995-277D-4C47-B075-AD85F466DE52}" type="slidenum">
              <a:rPr lang="en-US" smtClean="0"/>
              <a:t>17</a:t>
            </a:fld>
            <a:endParaRPr lang="en-US"/>
          </a:p>
        </p:txBody>
      </p:sp>
    </p:spTree>
    <p:extLst>
      <p:ext uri="{BB962C8B-B14F-4D97-AF65-F5344CB8AC3E}">
        <p14:creationId xmlns:p14="http://schemas.microsoft.com/office/powerpoint/2010/main" val="26160141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a:solidFill>
                  <a:schemeClr val="tx1"/>
                </a:solidFill>
                <a:effectLst/>
                <a:latin typeface="+mn-lt"/>
                <a:ea typeface="+mn-ea"/>
                <a:cs typeface="+mn-cs"/>
              </a:rPr>
              <a:t>Next to requesting information from a server, the majority of applications also need some way of making changes to the data that’s currently stored in the backend. </a:t>
            </a:r>
          </a:p>
          <a:p>
            <a:pPr marL="171450" indent="-171450">
              <a:buFont typeface="Arial" panose="020B0604020202020204" pitchFamily="34" charset="0"/>
              <a:buChar char="•"/>
            </a:pPr>
            <a:r>
              <a:rPr lang="en-US" sz="1200" kern="1200">
                <a:solidFill>
                  <a:schemeClr val="tx1"/>
                </a:solidFill>
                <a:effectLst/>
                <a:latin typeface="+mn-lt"/>
                <a:ea typeface="+mn-ea"/>
                <a:cs typeface="+mn-cs"/>
              </a:rPr>
              <a:t>With GraphQL, these changes are made using so-called </a:t>
            </a:r>
            <a:r>
              <a:rPr lang="en-US" sz="1200" i="1" kern="1200">
                <a:solidFill>
                  <a:schemeClr val="tx1"/>
                </a:solidFill>
                <a:effectLst/>
                <a:latin typeface="+mn-lt"/>
                <a:ea typeface="+mn-ea"/>
                <a:cs typeface="+mn-cs"/>
              </a:rPr>
              <a:t>mutations</a:t>
            </a:r>
            <a:r>
              <a:rPr lang="en-US" sz="1200" kern="1200">
                <a:solidFill>
                  <a:schemeClr val="tx1"/>
                </a:solidFill>
                <a:effectLst/>
                <a:latin typeface="+mn-lt"/>
                <a:ea typeface="+mn-ea"/>
                <a:cs typeface="+mn-cs"/>
              </a:rPr>
              <a:t>. There generally are three kinds of mutations:</a:t>
            </a:r>
          </a:p>
          <a:p>
            <a:pPr marL="171450" lvl="0" indent="-171450">
              <a:buFont typeface="Courier New" panose="02070309020205020404" pitchFamily="49" charset="0"/>
              <a:buChar char="o"/>
            </a:pPr>
            <a:r>
              <a:rPr lang="en-US" sz="1200" kern="1200">
                <a:solidFill>
                  <a:schemeClr val="tx1"/>
                </a:solidFill>
                <a:effectLst/>
                <a:latin typeface="+mn-lt"/>
                <a:ea typeface="+mn-ea"/>
                <a:cs typeface="+mn-cs"/>
              </a:rPr>
              <a:t>creating new data</a:t>
            </a:r>
          </a:p>
          <a:p>
            <a:pPr marL="171450" lvl="0" indent="-171450">
              <a:buFont typeface="Courier New" panose="02070309020205020404" pitchFamily="49" charset="0"/>
              <a:buChar char="o"/>
            </a:pPr>
            <a:r>
              <a:rPr lang="en-US" sz="1200" kern="1200">
                <a:solidFill>
                  <a:schemeClr val="tx1"/>
                </a:solidFill>
                <a:effectLst/>
                <a:latin typeface="+mn-lt"/>
                <a:ea typeface="+mn-ea"/>
                <a:cs typeface="+mn-cs"/>
              </a:rPr>
              <a:t>updating existing data</a:t>
            </a:r>
          </a:p>
          <a:p>
            <a:pPr marL="171450" lvl="0" indent="-171450">
              <a:buFont typeface="Courier New" panose="02070309020205020404" pitchFamily="49" charset="0"/>
              <a:buChar char="o"/>
            </a:pPr>
            <a:r>
              <a:rPr lang="en-US" sz="1200" kern="1200">
                <a:solidFill>
                  <a:schemeClr val="tx1"/>
                </a:solidFill>
                <a:effectLst/>
                <a:latin typeface="+mn-lt"/>
                <a:ea typeface="+mn-ea"/>
                <a:cs typeface="+mn-cs"/>
              </a:rPr>
              <a:t>deleting existing data</a:t>
            </a:r>
          </a:p>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18</a:t>
            </a:fld>
            <a:endParaRPr lang="en-US"/>
          </a:p>
        </p:txBody>
      </p:sp>
    </p:spTree>
    <p:extLst>
      <p:ext uri="{BB962C8B-B14F-4D97-AF65-F5344CB8AC3E}">
        <p14:creationId xmlns:p14="http://schemas.microsoft.com/office/powerpoint/2010/main" val="1209472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tx1"/>
                </a:solidFill>
                <a:effectLst/>
                <a:latin typeface="+mn-lt"/>
                <a:ea typeface="+mn-ea"/>
                <a:cs typeface="+mn-cs"/>
              </a:rPr>
              <a:t>Mutations follow the same syntactical structure as queries, but they always need to start with the mutation keyword.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tx1"/>
                </a:solidFill>
                <a:effectLst/>
                <a:latin typeface="+mn-lt"/>
                <a:ea typeface="+mn-ea"/>
                <a:cs typeface="+mn-cs"/>
              </a:rPr>
              <a:t>Here’s an example for how we might create a new Brand:</a:t>
            </a:r>
          </a:p>
          <a:p>
            <a:endParaRPr lang="en-US"/>
          </a:p>
        </p:txBody>
      </p:sp>
      <p:sp>
        <p:nvSpPr>
          <p:cNvPr id="4" name="Slide Number Placeholder 3"/>
          <p:cNvSpPr>
            <a:spLocks noGrp="1"/>
          </p:cNvSpPr>
          <p:nvPr>
            <p:ph type="sldNum" sz="quarter" idx="5"/>
          </p:nvPr>
        </p:nvSpPr>
        <p:spPr/>
        <p:txBody>
          <a:bodyPr/>
          <a:lstStyle/>
          <a:p>
            <a:fld id="{C05A6995-277D-4C47-B075-AD85F466DE52}" type="slidenum">
              <a:rPr lang="en-US" smtClean="0"/>
              <a:t>19</a:t>
            </a:fld>
            <a:endParaRPr lang="en-US"/>
          </a:p>
        </p:txBody>
      </p:sp>
    </p:spTree>
    <p:extLst>
      <p:ext uri="{BB962C8B-B14F-4D97-AF65-F5344CB8AC3E}">
        <p14:creationId xmlns:p14="http://schemas.microsoft.com/office/powerpoint/2010/main" val="3062567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In my presentation. We will go through 4 main parts</a:t>
            </a:r>
          </a:p>
        </p:txBody>
      </p:sp>
      <p:sp>
        <p:nvSpPr>
          <p:cNvPr id="4" name="Slide Number Placeholder 3"/>
          <p:cNvSpPr>
            <a:spLocks noGrp="1"/>
          </p:cNvSpPr>
          <p:nvPr>
            <p:ph type="sldNum" sz="quarter" idx="5"/>
          </p:nvPr>
        </p:nvSpPr>
        <p:spPr/>
        <p:txBody>
          <a:bodyPr/>
          <a:lstStyle/>
          <a:p>
            <a:fld id="{C05A6995-277D-4C47-B075-AD85F466DE52}" type="slidenum">
              <a:rPr lang="en-US" smtClean="0"/>
              <a:t>2</a:t>
            </a:fld>
            <a:endParaRPr lang="en-US"/>
          </a:p>
        </p:txBody>
      </p:sp>
    </p:spTree>
    <p:extLst>
      <p:ext uri="{BB962C8B-B14F-4D97-AF65-F5344CB8AC3E}">
        <p14:creationId xmlns:p14="http://schemas.microsoft.com/office/powerpoint/2010/main" val="13904041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a:solidFill>
                  <a:schemeClr val="tx1"/>
                </a:solidFill>
                <a:effectLst/>
                <a:latin typeface="+mn-lt"/>
                <a:ea typeface="+mn-ea"/>
                <a:cs typeface="+mn-cs"/>
              </a:rPr>
              <a:t>Now that you have a basic understanding of what queries, mutations. </a:t>
            </a:r>
          </a:p>
          <a:p>
            <a:pPr marL="171450" indent="-171450">
              <a:buFont typeface="Arial" panose="020B0604020202020204" pitchFamily="34" charset="0"/>
              <a:buChar char="•"/>
            </a:pPr>
            <a:r>
              <a:rPr lang="en-US" sz="1200" kern="1200">
                <a:solidFill>
                  <a:schemeClr val="tx1"/>
                </a:solidFill>
                <a:effectLst/>
                <a:latin typeface="+mn-lt"/>
                <a:ea typeface="+mn-ea"/>
                <a:cs typeface="+mn-cs"/>
              </a:rPr>
              <a:t>Let’s put it all together and learn how you can write a schema that would allow you to execute the examples you’ve seen so far.</a:t>
            </a:r>
          </a:p>
          <a:p>
            <a:pPr marL="171450" indent="-171450">
              <a:buFont typeface="Arial" panose="020B0604020202020204" pitchFamily="34" charset="0"/>
              <a:buChar char="•"/>
            </a:pPr>
            <a:r>
              <a:rPr lang="en-US" sz="1200" kern="1200">
                <a:solidFill>
                  <a:schemeClr val="tx1"/>
                </a:solidFill>
                <a:effectLst/>
                <a:latin typeface="+mn-lt"/>
                <a:ea typeface="+mn-ea"/>
                <a:cs typeface="+mn-cs"/>
              </a:rPr>
              <a:t>The </a:t>
            </a:r>
            <a:r>
              <a:rPr lang="en-US" sz="1200" i="1" kern="1200">
                <a:solidFill>
                  <a:schemeClr val="tx1"/>
                </a:solidFill>
                <a:effectLst/>
                <a:latin typeface="+mn-lt"/>
                <a:ea typeface="+mn-ea"/>
                <a:cs typeface="+mn-cs"/>
              </a:rPr>
              <a:t>schema</a:t>
            </a:r>
            <a:r>
              <a:rPr lang="en-US" sz="1200" kern="1200">
                <a:solidFill>
                  <a:schemeClr val="tx1"/>
                </a:solidFill>
                <a:effectLst/>
                <a:latin typeface="+mn-lt"/>
                <a:ea typeface="+mn-ea"/>
                <a:cs typeface="+mn-cs"/>
              </a:rPr>
              <a:t> is one of the most important concepts when working with a GraphQL API. </a:t>
            </a:r>
          </a:p>
          <a:p>
            <a:pPr marL="171450" indent="-171450">
              <a:buFont typeface="Arial" panose="020B0604020202020204" pitchFamily="34" charset="0"/>
              <a:buChar char="•"/>
            </a:pPr>
            <a:r>
              <a:rPr lang="en-US" sz="1200" b="1" kern="1200">
                <a:solidFill>
                  <a:schemeClr val="tx1"/>
                </a:solidFill>
                <a:effectLst/>
                <a:latin typeface="+mn-lt"/>
                <a:ea typeface="+mn-ea"/>
                <a:cs typeface="+mn-cs"/>
              </a:rPr>
              <a:t>It specifies the capabilities of the API and defines how clients can request the data. </a:t>
            </a:r>
          </a:p>
          <a:p>
            <a:pPr marL="171450" indent="-171450">
              <a:buFont typeface="Arial" panose="020B0604020202020204" pitchFamily="34" charset="0"/>
              <a:buChar char="•"/>
            </a:pPr>
            <a:r>
              <a:rPr lang="en-US" sz="1200" b="1" kern="1200">
                <a:solidFill>
                  <a:schemeClr val="tx1"/>
                </a:solidFill>
                <a:effectLst/>
                <a:latin typeface="+mn-lt"/>
                <a:ea typeface="+mn-ea"/>
                <a:cs typeface="+mn-cs"/>
              </a:rPr>
              <a:t>It is often seen as a </a:t>
            </a:r>
            <a:r>
              <a:rPr lang="en-US" sz="1200" b="1" i="1" kern="1200">
                <a:solidFill>
                  <a:schemeClr val="tx1"/>
                </a:solidFill>
                <a:effectLst/>
                <a:latin typeface="+mn-lt"/>
                <a:ea typeface="+mn-ea"/>
                <a:cs typeface="+mn-cs"/>
              </a:rPr>
              <a:t>contract</a:t>
            </a:r>
            <a:r>
              <a:rPr lang="en-US" sz="1200" b="1" kern="1200">
                <a:solidFill>
                  <a:schemeClr val="tx1"/>
                </a:solidFill>
                <a:effectLst/>
                <a:latin typeface="+mn-lt"/>
                <a:ea typeface="+mn-ea"/>
                <a:cs typeface="+mn-cs"/>
              </a:rPr>
              <a:t> between the server and client.</a:t>
            </a:r>
          </a:p>
          <a:p>
            <a:pPr marL="171450" indent="-171450">
              <a:buFont typeface="Arial" panose="020B0604020202020204" pitchFamily="34" charset="0"/>
              <a:buChar char="•"/>
            </a:pPr>
            <a:r>
              <a:rPr lang="en-US" sz="1200" b="1" kern="1200">
                <a:solidFill>
                  <a:schemeClr val="tx1"/>
                </a:solidFill>
                <a:effectLst/>
                <a:latin typeface="+mn-lt"/>
                <a:ea typeface="+mn-ea"/>
                <a:cs typeface="+mn-cs"/>
              </a:rPr>
              <a:t>Generally, a schema is simply a collection of GraphQL types.</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5"/>
          </p:nvPr>
        </p:nvSpPr>
        <p:spPr/>
        <p:txBody>
          <a:bodyPr/>
          <a:lstStyle/>
          <a:p>
            <a:fld id="{C05A6995-277D-4C47-B075-AD85F466DE52}" type="slidenum">
              <a:rPr lang="en-US" smtClean="0"/>
              <a:t>20</a:t>
            </a:fld>
            <a:endParaRPr lang="en-US"/>
          </a:p>
        </p:txBody>
      </p:sp>
    </p:spTree>
    <p:extLst>
      <p:ext uri="{BB962C8B-B14F-4D97-AF65-F5344CB8AC3E}">
        <p14:creationId xmlns:p14="http://schemas.microsoft.com/office/powerpoint/2010/main" val="20335884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tx1"/>
                </a:solidFill>
                <a:effectLst/>
                <a:latin typeface="+mn-lt"/>
                <a:ea typeface="+mn-ea"/>
                <a:cs typeface="+mn-cs"/>
              </a:rPr>
              <a:t>The object type is the most common type used in a schema and represents a group of fields. </a:t>
            </a:r>
          </a:p>
        </p:txBody>
      </p:sp>
      <p:sp>
        <p:nvSpPr>
          <p:cNvPr id="4" name="Slide Number Placeholder 3"/>
          <p:cNvSpPr>
            <a:spLocks noGrp="1"/>
          </p:cNvSpPr>
          <p:nvPr>
            <p:ph type="sldNum" sz="quarter" idx="5"/>
          </p:nvPr>
        </p:nvSpPr>
        <p:spPr/>
        <p:txBody>
          <a:bodyPr/>
          <a:lstStyle/>
          <a:p>
            <a:fld id="{C05A6995-277D-4C47-B075-AD85F466DE52}" type="slidenum">
              <a:rPr lang="en-US" smtClean="0"/>
              <a:t>21</a:t>
            </a:fld>
            <a:endParaRPr lang="en-US"/>
          </a:p>
        </p:txBody>
      </p:sp>
    </p:spTree>
    <p:extLst>
      <p:ext uri="{BB962C8B-B14F-4D97-AF65-F5344CB8AC3E}">
        <p14:creationId xmlns:p14="http://schemas.microsoft.com/office/powerpoint/2010/main" val="10411464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a:solidFill>
                  <a:schemeClr val="tx1"/>
                </a:solidFill>
                <a:effectLst/>
                <a:latin typeface="+mn-lt"/>
                <a:ea typeface="+mn-ea"/>
                <a:cs typeface="+mn-cs"/>
              </a:rPr>
              <a:t>A GraphQL query is for </a:t>
            </a:r>
            <a:r>
              <a:rPr lang="en-US" sz="1200" i="1" kern="1200">
                <a:solidFill>
                  <a:schemeClr val="tx1"/>
                </a:solidFill>
                <a:effectLst/>
                <a:latin typeface="+mn-lt"/>
                <a:ea typeface="+mn-ea"/>
                <a:cs typeface="+mn-cs"/>
              </a:rPr>
              <a:t>fetching</a:t>
            </a:r>
            <a:r>
              <a:rPr lang="en-US" sz="1200" kern="1200">
                <a:solidFill>
                  <a:schemeClr val="tx1"/>
                </a:solidFill>
                <a:effectLst/>
                <a:latin typeface="+mn-lt"/>
                <a:ea typeface="+mn-ea"/>
                <a:cs typeface="+mn-cs"/>
              </a:rPr>
              <a:t> data.</a:t>
            </a:r>
          </a:p>
          <a:p>
            <a:pPr marL="171450" indent="-171450">
              <a:buFont typeface="Arial" panose="020B0604020202020204" pitchFamily="34" charset="0"/>
              <a:buChar char="•"/>
            </a:pPr>
            <a:r>
              <a:rPr lang="en-US" sz="1200" kern="1200">
                <a:solidFill>
                  <a:schemeClr val="tx1"/>
                </a:solidFill>
                <a:effectLst/>
                <a:latin typeface="+mn-lt"/>
                <a:ea typeface="+mn-ea"/>
                <a:cs typeface="+mn-cs"/>
              </a:rPr>
              <a:t>In order to define what queries are possible on a server, the Query type is used within the SDL. The Query type is one of many root-level types which defines functionality for clients and acts as an entry-point to other more specific types within the schema.</a:t>
            </a:r>
          </a:p>
          <a:p>
            <a:pPr marL="171450" indent="-171450">
              <a:buFont typeface="Arial" panose="020B0604020202020204" pitchFamily="34" charset="0"/>
              <a:buChar char="•"/>
            </a:pPr>
            <a:r>
              <a:rPr lang="en-US" sz="1200" kern="1200">
                <a:solidFill>
                  <a:schemeClr val="tx1"/>
                </a:solidFill>
                <a:effectLst/>
                <a:latin typeface="+mn-lt"/>
                <a:ea typeface="+mn-ea"/>
                <a:cs typeface="+mn-cs"/>
              </a:rPr>
              <a:t>In this Query type, we define two types of queries which are available on this GraphQL server:</a:t>
            </a:r>
          </a:p>
          <a:p>
            <a:pPr lvl="0"/>
            <a:r>
              <a:rPr lang="en-US" sz="1200" kern="1200">
                <a:solidFill>
                  <a:schemeClr val="tx1"/>
                </a:solidFill>
                <a:effectLst/>
                <a:latin typeface="+mn-lt"/>
                <a:ea typeface="+mn-ea"/>
                <a:cs typeface="+mn-cs"/>
              </a:rPr>
              <a:t>products: which returns a list of Product objects.</a:t>
            </a:r>
          </a:p>
          <a:p>
            <a:pPr marL="171450" indent="-171450">
              <a:buFont typeface="Arial" panose="020B0604020202020204" pitchFamily="34" charset="0"/>
              <a:buChar char="•"/>
            </a:pPr>
            <a:r>
              <a:rPr lang="en-US" sz="1200" kern="1200">
                <a:solidFill>
                  <a:schemeClr val="tx1"/>
                </a:solidFill>
                <a:effectLst/>
                <a:latin typeface="+mn-lt"/>
                <a:ea typeface="+mn-ea"/>
                <a:cs typeface="+mn-cs"/>
              </a:rPr>
              <a:t>As mentioned in the previous section, the structure in which types are organized in the SDL is important because of the relationships it creates. When a client makes a query to the server, the server will return results in a shape that matches that of the query.</a:t>
            </a:r>
          </a:p>
          <a:p>
            <a:pPr marL="171450" indent="-171450">
              <a:buFont typeface="Arial" panose="020B0604020202020204" pitchFamily="34" charset="0"/>
              <a:buChar char="•"/>
            </a:pPr>
            <a:r>
              <a:rPr lang="en-US" sz="1200" kern="1200">
                <a:solidFill>
                  <a:schemeClr val="tx1"/>
                </a:solidFill>
                <a:effectLst/>
                <a:latin typeface="+mn-lt"/>
                <a:ea typeface="+mn-ea"/>
                <a:cs typeface="+mn-cs"/>
              </a:rPr>
              <a:t>Based on the SDL defined above, a client could request a list of all products by sending a single query with exactly what it wishes to receive in return:</a:t>
            </a:r>
          </a:p>
        </p:txBody>
      </p:sp>
      <p:sp>
        <p:nvSpPr>
          <p:cNvPr id="4" name="Slide Number Placeholder 3"/>
          <p:cNvSpPr>
            <a:spLocks noGrp="1"/>
          </p:cNvSpPr>
          <p:nvPr>
            <p:ph type="sldNum" sz="quarter" idx="5"/>
          </p:nvPr>
        </p:nvSpPr>
        <p:spPr/>
        <p:txBody>
          <a:bodyPr/>
          <a:lstStyle/>
          <a:p>
            <a:fld id="{C05A6995-277D-4C47-B075-AD85F466DE52}" type="slidenum">
              <a:rPr lang="en-US" smtClean="0"/>
              <a:t>22</a:t>
            </a:fld>
            <a:endParaRPr lang="en-US"/>
          </a:p>
        </p:txBody>
      </p:sp>
    </p:spTree>
    <p:extLst>
      <p:ext uri="{BB962C8B-B14F-4D97-AF65-F5344CB8AC3E}">
        <p14:creationId xmlns:p14="http://schemas.microsoft.com/office/powerpoint/2010/main" val="15823159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a:solidFill>
                  <a:schemeClr val="tx1"/>
                </a:solidFill>
                <a:effectLst/>
                <a:latin typeface="+mn-lt"/>
                <a:ea typeface="+mn-ea"/>
                <a:cs typeface="+mn-cs"/>
              </a:rPr>
              <a:t>Much like how the Query type defines the entry-points for data-fetching operations on a GraphQL server, the root-level Mutation type specifies the entry points for data-manipulation operations.</a:t>
            </a:r>
          </a:p>
          <a:p>
            <a:pPr marL="171450" indent="-171450">
              <a:buFont typeface="Arial" panose="020B0604020202020204" pitchFamily="34" charset="0"/>
              <a:buChar char="•"/>
            </a:pPr>
            <a:r>
              <a:rPr lang="en-US" sz="1200" kern="1200">
                <a:solidFill>
                  <a:schemeClr val="tx1"/>
                </a:solidFill>
                <a:effectLst/>
                <a:latin typeface="+mn-lt"/>
                <a:ea typeface="+mn-ea"/>
                <a:cs typeface="+mn-cs"/>
              </a:rPr>
              <a:t>For example, when imagining a situation where the API supported adding a new Brand, the SDL might implement the following Mutation type:</a:t>
            </a:r>
          </a:p>
          <a:p>
            <a:r>
              <a:rPr lang="en-US" sz="1200" kern="1200">
                <a:solidFill>
                  <a:schemeClr val="tx1"/>
                </a:solidFill>
                <a:effectLst/>
                <a:latin typeface="+mn-lt"/>
                <a:ea typeface="+mn-ea"/>
                <a:cs typeface="+mn-cs"/>
              </a:rPr>
              <a:t> </a:t>
            </a:r>
          </a:p>
          <a:p>
            <a:pPr marL="171450" indent="-171450">
              <a:buFont typeface="Arial" panose="020B0604020202020204" pitchFamily="34" charset="0"/>
              <a:buChar char="•"/>
            </a:pPr>
            <a:r>
              <a:rPr lang="en-US" sz="1200" kern="1200">
                <a:solidFill>
                  <a:schemeClr val="tx1"/>
                </a:solidFill>
                <a:effectLst/>
                <a:latin typeface="+mn-lt"/>
                <a:ea typeface="+mn-ea"/>
                <a:cs typeface="+mn-cs"/>
              </a:rPr>
              <a:t>This implements a single addBrand mutation which accepts name as arguments, but the important thing to note here is that this mutation will return the newly-created Brandobject.</a:t>
            </a:r>
          </a:p>
          <a:p>
            <a:endParaRPr lang="en-US"/>
          </a:p>
        </p:txBody>
      </p:sp>
      <p:sp>
        <p:nvSpPr>
          <p:cNvPr id="4" name="Slide Number Placeholder 3"/>
          <p:cNvSpPr>
            <a:spLocks noGrp="1"/>
          </p:cNvSpPr>
          <p:nvPr>
            <p:ph type="sldNum" sz="quarter" idx="5"/>
          </p:nvPr>
        </p:nvSpPr>
        <p:spPr/>
        <p:txBody>
          <a:bodyPr/>
          <a:lstStyle/>
          <a:p>
            <a:fld id="{C05A6995-277D-4C47-B075-AD85F466DE52}" type="slidenum">
              <a:rPr lang="en-US" smtClean="0"/>
              <a:t>23</a:t>
            </a:fld>
            <a:endParaRPr lang="en-US"/>
          </a:p>
        </p:txBody>
      </p:sp>
    </p:spTree>
    <p:extLst>
      <p:ext uri="{BB962C8B-B14F-4D97-AF65-F5344CB8AC3E}">
        <p14:creationId xmlns:p14="http://schemas.microsoft.com/office/powerpoint/2010/main" val="36766493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kern="1200">
                <a:solidFill>
                  <a:schemeClr val="tx1"/>
                </a:solidFill>
                <a:effectLst/>
                <a:latin typeface="+mn-lt"/>
                <a:ea typeface="+mn-ea"/>
                <a:cs typeface="+mn-cs"/>
              </a:rPr>
              <a:t>In its most basic form, a GraphQL server will have </a:t>
            </a:r>
            <a:r>
              <a:rPr lang="en-US" sz="1200" b="0" i="1" kern="1200">
                <a:solidFill>
                  <a:schemeClr val="tx1"/>
                </a:solidFill>
                <a:effectLst/>
                <a:latin typeface="+mn-lt"/>
                <a:ea typeface="+mn-ea"/>
                <a:cs typeface="+mn-cs"/>
              </a:rPr>
              <a:t>one </a:t>
            </a:r>
            <a:r>
              <a:rPr lang="en-US" sz="1200" b="0" kern="1200">
                <a:solidFill>
                  <a:schemeClr val="tx1"/>
                </a:solidFill>
                <a:effectLst/>
                <a:latin typeface="+mn-lt"/>
                <a:ea typeface="+mn-ea"/>
                <a:cs typeface="+mn-cs"/>
              </a:rPr>
              <a:t>resolver function </a:t>
            </a:r>
            <a:r>
              <a:rPr lang="en-US" sz="1200" b="0" i="1" kern="1200">
                <a:solidFill>
                  <a:schemeClr val="tx1"/>
                </a:solidFill>
                <a:effectLst/>
                <a:latin typeface="+mn-lt"/>
                <a:ea typeface="+mn-ea"/>
                <a:cs typeface="+mn-cs"/>
              </a:rPr>
              <a:t>per field </a:t>
            </a:r>
            <a:r>
              <a:rPr lang="en-US" sz="1200" b="0" kern="1200">
                <a:solidFill>
                  <a:schemeClr val="tx1"/>
                </a:solidFill>
                <a:effectLst/>
                <a:latin typeface="+mn-lt"/>
                <a:ea typeface="+mn-ea"/>
                <a:cs typeface="+mn-cs"/>
              </a:rPr>
              <a:t>in its schema. Each resolver knows how to fetch the data for its field. Since a GraphQL query at its essence is just a collection of fields, all a GraphQL server actually needs to do in order to gather the requested data is invoke all the resolver functions for the fields specified in the query</a:t>
            </a:r>
            <a:r>
              <a:rPr lang="en-US" sz="1200" b="0" i="1" kern="1200">
                <a:solidFill>
                  <a:schemeClr val="tx1"/>
                </a:solidFill>
                <a:effectLst/>
                <a:latin typeface="+mn-lt"/>
                <a:ea typeface="+mn-ea"/>
                <a:cs typeface="+mn-cs"/>
              </a:rPr>
              <a:t>.</a:t>
            </a:r>
            <a:endParaRPr lang="en-US" sz="1200" b="0" kern="1200">
              <a:solidFill>
                <a:schemeClr val="tx1"/>
              </a:solidFill>
              <a:effectLst/>
              <a:latin typeface="+mn-lt"/>
              <a:ea typeface="+mn-ea"/>
              <a:cs typeface="+mn-cs"/>
            </a:endParaRPr>
          </a:p>
          <a:p>
            <a:r>
              <a:rPr lang="en-US" sz="1200" b="0" kern="1200">
                <a:solidFill>
                  <a:schemeClr val="tx1"/>
                </a:solidFill>
                <a:effectLst/>
                <a:latin typeface="+mn-lt"/>
                <a:ea typeface="+mn-ea"/>
                <a:cs typeface="+mn-cs"/>
              </a:rPr>
              <a:t> </a:t>
            </a:r>
          </a:p>
          <a:p>
            <a:pPr marL="171450" indent="-171450">
              <a:buFont typeface="Arial" panose="020B0604020202020204" pitchFamily="34" charset="0"/>
              <a:buChar char="•"/>
            </a:pPr>
            <a:r>
              <a:rPr lang="en-US" sz="1200" b="0" kern="1200">
                <a:solidFill>
                  <a:schemeClr val="tx1"/>
                </a:solidFill>
                <a:effectLst/>
                <a:latin typeface="+mn-lt"/>
                <a:ea typeface="+mn-ea"/>
                <a:cs typeface="+mn-cs"/>
              </a:rPr>
              <a:t>When using GraphQL.js, each of the fields on a type in the GraphQLSchema</a:t>
            </a:r>
            <a:r>
              <a:rPr lang="en-US" sz="1200" b="0" i="1" kern="1200">
                <a:solidFill>
                  <a:schemeClr val="tx1"/>
                </a:solidFill>
                <a:effectLst/>
                <a:latin typeface="+mn-lt"/>
                <a:ea typeface="+mn-ea"/>
                <a:cs typeface="+mn-cs"/>
              </a:rPr>
              <a:t> </a:t>
            </a:r>
            <a:r>
              <a:rPr lang="en-US" sz="1200" b="0" kern="1200">
                <a:solidFill>
                  <a:schemeClr val="tx1"/>
                </a:solidFill>
                <a:effectLst/>
                <a:latin typeface="+mn-lt"/>
                <a:ea typeface="+mn-ea"/>
                <a:cs typeface="+mn-cs"/>
              </a:rPr>
              <a:t>object can have a resolve</a:t>
            </a:r>
            <a:r>
              <a:rPr lang="en-US" sz="1200" b="0" i="1" kern="1200">
                <a:solidFill>
                  <a:schemeClr val="tx1"/>
                </a:solidFill>
                <a:effectLst/>
                <a:latin typeface="+mn-lt"/>
                <a:ea typeface="+mn-ea"/>
                <a:cs typeface="+mn-cs"/>
              </a:rPr>
              <a:t> </a:t>
            </a:r>
            <a:r>
              <a:rPr lang="en-US" sz="1200" b="0" kern="1200">
                <a:solidFill>
                  <a:schemeClr val="tx1"/>
                </a:solidFill>
                <a:effectLst/>
                <a:latin typeface="+mn-lt"/>
                <a:ea typeface="+mn-ea"/>
                <a:cs typeface="+mn-cs"/>
              </a:rPr>
              <a:t>function attached to it. Let’s consider our example from above, in particular the user</a:t>
            </a:r>
            <a:r>
              <a:rPr lang="en-US" sz="1200" b="0" i="1" kern="1200">
                <a:solidFill>
                  <a:schemeClr val="tx1"/>
                </a:solidFill>
                <a:effectLst/>
                <a:latin typeface="+mn-lt"/>
                <a:ea typeface="+mn-ea"/>
                <a:cs typeface="+mn-cs"/>
              </a:rPr>
              <a:t> </a:t>
            </a:r>
            <a:r>
              <a:rPr lang="en-US" sz="1200" b="0" kern="1200">
                <a:solidFill>
                  <a:schemeClr val="tx1"/>
                </a:solidFill>
                <a:effectLst/>
                <a:latin typeface="+mn-lt"/>
                <a:ea typeface="+mn-ea"/>
                <a:cs typeface="+mn-cs"/>
              </a:rPr>
              <a:t>field on the Query</a:t>
            </a:r>
            <a:r>
              <a:rPr lang="en-US" sz="1200" b="0" i="1" kern="1200">
                <a:solidFill>
                  <a:schemeClr val="tx1"/>
                </a:solidFill>
                <a:effectLst/>
                <a:latin typeface="+mn-lt"/>
                <a:ea typeface="+mn-ea"/>
                <a:cs typeface="+mn-cs"/>
              </a:rPr>
              <a:t> </a:t>
            </a:r>
            <a:r>
              <a:rPr lang="en-US" sz="1200" b="0" kern="1200">
                <a:solidFill>
                  <a:schemeClr val="tx1"/>
                </a:solidFill>
                <a:effectLst/>
                <a:latin typeface="+mn-lt"/>
                <a:ea typeface="+mn-ea"/>
                <a:cs typeface="+mn-cs"/>
              </a:rPr>
              <a:t>type — here we can add a simple resolvefunction as follows:</a:t>
            </a:r>
          </a:p>
          <a:p>
            <a:r>
              <a:rPr lang="en-US" sz="1200" b="0" kern="1200">
                <a:solidFill>
                  <a:schemeClr val="tx1"/>
                </a:solidFill>
                <a:effectLst/>
                <a:latin typeface="+mn-lt"/>
                <a:ea typeface="+mn-ea"/>
                <a:cs typeface="+mn-cs"/>
              </a:rPr>
              <a:t> </a:t>
            </a:r>
          </a:p>
          <a:p>
            <a:pPr marL="171450" indent="-171450">
              <a:buFont typeface="Arial" panose="020B0604020202020204" pitchFamily="34" charset="0"/>
              <a:buChar char="•"/>
            </a:pPr>
            <a:r>
              <a:rPr lang="en-US" sz="1200" b="0" kern="1200">
                <a:solidFill>
                  <a:schemeClr val="tx1"/>
                </a:solidFill>
                <a:effectLst/>
                <a:latin typeface="+mn-lt"/>
                <a:ea typeface="+mn-ea"/>
                <a:cs typeface="+mn-cs"/>
              </a:rPr>
              <a:t>Assuming a function fetchProductById</a:t>
            </a:r>
            <a:r>
              <a:rPr lang="en-US" sz="1200" b="0" i="1" kern="1200">
                <a:solidFill>
                  <a:schemeClr val="tx1"/>
                </a:solidFill>
                <a:effectLst/>
                <a:latin typeface="+mn-lt"/>
                <a:ea typeface="+mn-ea"/>
                <a:cs typeface="+mn-cs"/>
              </a:rPr>
              <a:t> </a:t>
            </a:r>
            <a:r>
              <a:rPr lang="en-US" sz="1200" b="0" kern="1200">
                <a:solidFill>
                  <a:schemeClr val="tx1"/>
                </a:solidFill>
                <a:effectLst/>
                <a:latin typeface="+mn-lt"/>
                <a:ea typeface="+mn-ea"/>
                <a:cs typeface="+mn-cs"/>
              </a:rPr>
              <a:t>is actually available and returns a User</a:t>
            </a:r>
            <a:r>
              <a:rPr lang="en-US" sz="1200" b="0" i="1" kern="1200">
                <a:solidFill>
                  <a:schemeClr val="tx1"/>
                </a:solidFill>
                <a:effectLst/>
                <a:latin typeface="+mn-lt"/>
                <a:ea typeface="+mn-ea"/>
                <a:cs typeface="+mn-cs"/>
              </a:rPr>
              <a:t> </a:t>
            </a:r>
            <a:r>
              <a:rPr lang="en-US" sz="1200" b="0" kern="1200">
                <a:solidFill>
                  <a:schemeClr val="tx1"/>
                </a:solidFill>
                <a:effectLst/>
                <a:latin typeface="+mn-lt"/>
                <a:ea typeface="+mn-ea"/>
                <a:cs typeface="+mn-cs"/>
              </a:rPr>
              <a:t>instance (a JS object with id</a:t>
            </a:r>
            <a:r>
              <a:rPr lang="en-US" sz="1200" b="0" i="1" kern="1200">
                <a:solidFill>
                  <a:schemeClr val="tx1"/>
                </a:solidFill>
                <a:effectLst/>
                <a:latin typeface="+mn-lt"/>
                <a:ea typeface="+mn-ea"/>
                <a:cs typeface="+mn-cs"/>
              </a:rPr>
              <a:t> </a:t>
            </a:r>
            <a:r>
              <a:rPr lang="en-US" sz="1200" b="0" kern="1200">
                <a:solidFill>
                  <a:schemeClr val="tx1"/>
                </a:solidFill>
                <a:effectLst/>
                <a:latin typeface="+mn-lt"/>
                <a:ea typeface="+mn-ea"/>
                <a:cs typeface="+mn-cs"/>
              </a:rPr>
              <a:t>and name</a:t>
            </a:r>
            <a:r>
              <a:rPr lang="en-US" sz="1200" b="0" i="1" kern="1200">
                <a:solidFill>
                  <a:schemeClr val="tx1"/>
                </a:solidFill>
                <a:effectLst/>
                <a:latin typeface="+mn-lt"/>
                <a:ea typeface="+mn-ea"/>
                <a:cs typeface="+mn-cs"/>
              </a:rPr>
              <a:t> </a:t>
            </a:r>
            <a:r>
              <a:rPr lang="en-US" sz="1200" b="0" kern="1200">
                <a:solidFill>
                  <a:schemeClr val="tx1"/>
                </a:solidFill>
                <a:effectLst/>
                <a:latin typeface="+mn-lt"/>
                <a:ea typeface="+mn-ea"/>
                <a:cs typeface="+mn-cs"/>
              </a:rPr>
              <a:t>fields), the resolve</a:t>
            </a:r>
            <a:r>
              <a:rPr lang="en-US" sz="1200" b="0" i="1" kern="1200">
                <a:solidFill>
                  <a:schemeClr val="tx1"/>
                </a:solidFill>
                <a:effectLst/>
                <a:latin typeface="+mn-lt"/>
                <a:ea typeface="+mn-ea"/>
                <a:cs typeface="+mn-cs"/>
              </a:rPr>
              <a:t> </a:t>
            </a:r>
            <a:r>
              <a:rPr lang="en-US" sz="1200" b="0" kern="1200">
                <a:solidFill>
                  <a:schemeClr val="tx1"/>
                </a:solidFill>
                <a:effectLst/>
                <a:latin typeface="+mn-lt"/>
                <a:ea typeface="+mn-ea"/>
                <a:cs typeface="+mn-cs"/>
              </a:rPr>
              <a:t>function now enables </a:t>
            </a:r>
            <a:r>
              <a:rPr lang="en-US" sz="1200" b="0" i="1" u="none" strike="noStrike" kern="1200">
                <a:solidFill>
                  <a:schemeClr val="tx1"/>
                </a:solidFill>
                <a:effectLst/>
                <a:latin typeface="+mn-lt"/>
                <a:ea typeface="+mn-ea"/>
                <a:cs typeface="+mn-cs"/>
                <a:hlinkClick r:id="rId3"/>
              </a:rPr>
              <a:t>execution</a:t>
            </a:r>
            <a:r>
              <a:rPr lang="en-US" sz="1200" b="0" i="1" kern="1200">
                <a:solidFill>
                  <a:schemeClr val="tx1"/>
                </a:solidFill>
                <a:effectLst/>
                <a:latin typeface="+mn-lt"/>
                <a:ea typeface="+mn-ea"/>
                <a:cs typeface="+mn-cs"/>
              </a:rPr>
              <a:t> </a:t>
            </a:r>
            <a:r>
              <a:rPr lang="en-US" sz="1200" b="0" kern="1200">
                <a:solidFill>
                  <a:schemeClr val="tx1"/>
                </a:solidFill>
                <a:effectLst/>
                <a:latin typeface="+mn-lt"/>
                <a:ea typeface="+mn-ea"/>
                <a:cs typeface="+mn-cs"/>
              </a:rPr>
              <a:t>of the schema.</a:t>
            </a:r>
          </a:p>
          <a:p>
            <a:endParaRPr lang="en-US" b="0"/>
          </a:p>
        </p:txBody>
      </p:sp>
      <p:sp>
        <p:nvSpPr>
          <p:cNvPr id="4" name="Slide Number Placeholder 3"/>
          <p:cNvSpPr>
            <a:spLocks noGrp="1"/>
          </p:cNvSpPr>
          <p:nvPr>
            <p:ph type="sldNum" sz="quarter" idx="5"/>
          </p:nvPr>
        </p:nvSpPr>
        <p:spPr/>
        <p:txBody>
          <a:bodyPr/>
          <a:lstStyle/>
          <a:p>
            <a:fld id="{C05A6995-277D-4C47-B075-AD85F466DE52}" type="slidenum">
              <a:rPr lang="en-US" smtClean="0"/>
              <a:t>24</a:t>
            </a:fld>
            <a:endParaRPr lang="en-US"/>
          </a:p>
        </p:txBody>
      </p:sp>
    </p:spTree>
    <p:extLst>
      <p:ext uri="{BB962C8B-B14F-4D97-AF65-F5344CB8AC3E}">
        <p14:creationId xmlns:p14="http://schemas.microsoft.com/office/powerpoint/2010/main" val="24496808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we will go to the final part in this presentaion</a:t>
            </a:r>
          </a:p>
        </p:txBody>
      </p:sp>
      <p:sp>
        <p:nvSpPr>
          <p:cNvPr id="4" name="Slide Number Placeholder 3"/>
          <p:cNvSpPr>
            <a:spLocks noGrp="1"/>
          </p:cNvSpPr>
          <p:nvPr>
            <p:ph type="sldNum" sz="quarter" idx="5"/>
          </p:nvPr>
        </p:nvSpPr>
        <p:spPr/>
        <p:txBody>
          <a:bodyPr/>
          <a:lstStyle/>
          <a:p>
            <a:fld id="{C05A6995-277D-4C47-B075-AD85F466DE52}" type="slidenum">
              <a:rPr lang="en-US" smtClean="0"/>
              <a:t>25</a:t>
            </a:fld>
            <a:endParaRPr lang="en-US"/>
          </a:p>
        </p:txBody>
      </p:sp>
    </p:spTree>
    <p:extLst>
      <p:ext uri="{BB962C8B-B14F-4D97-AF65-F5344CB8AC3E}">
        <p14:creationId xmlns:p14="http://schemas.microsoft.com/office/powerpoint/2010/main" val="17303458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Ecosystem like a commynity of GraphQL which composes of participants, programming languages, platforms support for graphql.</a:t>
            </a:r>
          </a:p>
          <a:p>
            <a:pPr marL="171450" indent="-171450">
              <a:buFont typeface="Arial" panose="020B0604020202020204" pitchFamily="34" charset="0"/>
              <a:buChar char="•"/>
            </a:pPr>
            <a:r>
              <a:rPr lang="en-US"/>
              <a:t>Here I devide into 2 main part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t>The first brick you’ll need is a GraphQL server. GraphQL itself </a:t>
            </a:r>
            <a:r>
              <a:rPr lang="en-US" sz="1200">
                <a:solidFill>
                  <a:schemeClr val="tx1"/>
                </a:solidFill>
              </a:rPr>
              <a:t>is just a specification after all, so many programing language and platform implemented it</a:t>
            </a:r>
            <a:r>
              <a:rPr lang="en-US" sz="120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t>Although you can technically query your GraphQL API directly without the need for a dedicated client library, it can definely make your life easier.</a:t>
            </a:r>
            <a:endParaRPr lang="ko-KR" altLang="en-US" sz="1200">
              <a:cs typeface="Arial" pitchFamily="34" charset="0"/>
            </a:endParaRPr>
          </a:p>
        </p:txBody>
      </p:sp>
      <p:sp>
        <p:nvSpPr>
          <p:cNvPr id="4" name="Slide Number Placeholder 3"/>
          <p:cNvSpPr>
            <a:spLocks noGrp="1"/>
          </p:cNvSpPr>
          <p:nvPr>
            <p:ph type="sldNum" sz="quarter" idx="5"/>
          </p:nvPr>
        </p:nvSpPr>
        <p:spPr/>
        <p:txBody>
          <a:bodyPr/>
          <a:lstStyle/>
          <a:p>
            <a:fld id="{C05A6995-277D-4C47-B075-AD85F466DE52}" type="slidenum">
              <a:rPr lang="en-US" smtClean="0"/>
              <a:t>26</a:t>
            </a:fld>
            <a:endParaRPr lang="en-US"/>
          </a:p>
        </p:txBody>
      </p:sp>
    </p:spTree>
    <p:extLst>
      <p:ext uri="{BB962C8B-B14F-4D97-AF65-F5344CB8AC3E}">
        <p14:creationId xmlns:p14="http://schemas.microsoft.com/office/powerpoint/2010/main" val="14677983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a:solidFill>
                  <a:schemeClr val="tx1"/>
                </a:solidFill>
                <a:effectLst/>
                <a:latin typeface="+mn-lt"/>
                <a:ea typeface="+mn-ea"/>
                <a:cs typeface="+mn-cs"/>
              </a:rPr>
              <a:t>About GraphQL Server, I will show you some programing language, platform supported and implemented GraphQL Server</a:t>
            </a:r>
          </a:p>
          <a:p>
            <a:pPr marL="171450" indent="-171450">
              <a:buFont typeface="Arial" panose="020B0604020202020204" pitchFamily="34" charset="0"/>
              <a:buChar char="•"/>
            </a:pPr>
            <a:r>
              <a:rPr lang="en-US" sz="1200" kern="1200">
                <a:solidFill>
                  <a:schemeClr val="tx1"/>
                </a:solidFill>
                <a:effectLst/>
                <a:latin typeface="+mn-lt"/>
                <a:ea typeface="+mn-ea"/>
                <a:cs typeface="+mn-cs"/>
              </a:rPr>
              <a:t>GraphQL – JS (Node): This is the original reference implementation of GraphQL. You can use it together with express-graphql to create your API server.</a:t>
            </a:r>
          </a:p>
          <a:p>
            <a:pPr marL="171450" indent="-171450">
              <a:buFont typeface="Arial" panose="020B0604020202020204" pitchFamily="34" charset="0"/>
              <a:buChar char="•"/>
            </a:pPr>
            <a:r>
              <a:rPr lang="en-US" sz="1200" kern="1200">
                <a:solidFill>
                  <a:schemeClr val="tx1"/>
                </a:solidFill>
                <a:effectLst/>
                <a:latin typeface="+mn-lt"/>
                <a:ea typeface="+mn-ea"/>
                <a:cs typeface="+mn-cs"/>
              </a:rPr>
              <a:t>GraphQL - Server (Node): The Apollo team also has their own all-in-one GraphQL server implementation. It’s not as popular as the original yet, but is very well documentation and supported.</a:t>
            </a:r>
          </a:p>
          <a:p>
            <a:pPr marL="171450" indent="-171450">
              <a:lnSpc>
                <a:spcPct val="100000"/>
              </a:lnSpc>
              <a:buFont typeface="Arial" panose="020B0604020202020204" pitchFamily="34" charset="0"/>
              <a:buChar char="•"/>
            </a:pPr>
            <a:r>
              <a:rPr lang="en-US" sz="1200" spc="-1">
                <a:solidFill>
                  <a:srgbClr val="404040"/>
                </a:solidFill>
                <a:uFill>
                  <a:solidFill>
                    <a:srgbClr val="FFFFFF"/>
                  </a:solidFill>
                </a:uFill>
              </a:rPr>
              <a:t>Beside, GraphQL implement for various other platform (PHP, Ruby, Python, etc.)</a:t>
            </a:r>
            <a:endParaRPr lang="en-US" spc="-1">
              <a:solidFill>
                <a:srgbClr val="000000"/>
              </a:solidFill>
              <a:uFill>
                <a:solidFill>
                  <a:srgbClr val="FFFFFF"/>
                </a:solidFill>
              </a:uFill>
            </a:endParaRPr>
          </a:p>
        </p:txBody>
      </p:sp>
      <p:sp>
        <p:nvSpPr>
          <p:cNvPr id="4" name="Slide Number Placeholder 3"/>
          <p:cNvSpPr>
            <a:spLocks noGrp="1"/>
          </p:cNvSpPr>
          <p:nvPr>
            <p:ph type="sldNum" sz="quarter" idx="5"/>
          </p:nvPr>
        </p:nvSpPr>
        <p:spPr/>
        <p:txBody>
          <a:bodyPr/>
          <a:lstStyle/>
          <a:p>
            <a:fld id="{C05A6995-277D-4C47-B075-AD85F466DE52}" type="slidenum">
              <a:rPr lang="en-US" smtClean="0"/>
              <a:t>27</a:t>
            </a:fld>
            <a:endParaRPr lang="en-US"/>
          </a:p>
        </p:txBody>
      </p:sp>
    </p:spTree>
    <p:extLst>
      <p:ext uri="{BB962C8B-B14F-4D97-AF65-F5344CB8AC3E}">
        <p14:creationId xmlns:p14="http://schemas.microsoft.com/office/powerpoint/2010/main" val="40625660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Normally, You can technically query your GraphQL API directly without the need for a dedicated client library.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a:solidFill>
                  <a:schemeClr val="tx1">
                    <a:lumMod val="75000"/>
                    <a:lumOff val="25000"/>
                  </a:schemeClr>
                </a:solidFill>
              </a:rPr>
              <a:t>But, Here I would like to introduce 2 popular GraphQL client, it support you to easily connect to graphql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t>Relay is Facebook’s own GraphQL toolkit. It support Facebook’s own needs, and might be a bit over-engineered for most usages.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sz="1200">
                <a:solidFill>
                  <a:schemeClr val="tx1">
                    <a:lumMod val="75000"/>
                    <a:lumOff val="25000"/>
                  </a:schemeClr>
                </a:solidFill>
              </a:rPr>
              <a:t>Apollo Client is the best way to use GraphQL to build client applications. The client is designed to help you quickly build a UI that fetches data with GraphQL, and can be used with any JavaScript front-end.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a:solidFill>
                <a:schemeClr val="tx1">
                  <a:lumMod val="75000"/>
                  <a:lumOff val="25000"/>
                </a:schemeClr>
              </a:solidFill>
            </a:endParaRPr>
          </a:p>
          <a:p>
            <a:endParaRPr lang="en-US"/>
          </a:p>
        </p:txBody>
      </p:sp>
      <p:sp>
        <p:nvSpPr>
          <p:cNvPr id="4" name="Slide Number Placeholder 3"/>
          <p:cNvSpPr>
            <a:spLocks noGrp="1"/>
          </p:cNvSpPr>
          <p:nvPr>
            <p:ph type="sldNum" sz="quarter" idx="5"/>
          </p:nvPr>
        </p:nvSpPr>
        <p:spPr/>
        <p:txBody>
          <a:bodyPr/>
          <a:lstStyle/>
          <a:p>
            <a:fld id="{C05A6995-277D-4C47-B075-AD85F466DE52}" type="slidenum">
              <a:rPr lang="en-US" smtClean="0"/>
              <a:t>28</a:t>
            </a:fld>
            <a:endParaRPr lang="en-US"/>
          </a:p>
        </p:txBody>
      </p:sp>
    </p:spTree>
    <p:extLst>
      <p:ext uri="{BB962C8B-B14F-4D97-AF65-F5344CB8AC3E}">
        <p14:creationId xmlns:p14="http://schemas.microsoft.com/office/powerpoint/2010/main" val="28581883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a:solidFill>
                  <a:schemeClr val="tx1"/>
                </a:solidFill>
                <a:effectLst/>
                <a:latin typeface="+mn-lt"/>
                <a:ea typeface="+mn-ea"/>
                <a:cs typeface="+mn-cs"/>
              </a:rPr>
              <a:t>GraphQL is a query language for APIs that provides a more efficient, powerful and flexible alternative to REST.</a:t>
            </a:r>
          </a:p>
          <a:p>
            <a:pPr marL="171450" indent="-171450">
              <a:buFont typeface="Arial" panose="020B0604020202020204" pitchFamily="34" charset="0"/>
              <a:buChar char="•"/>
            </a:pPr>
            <a:r>
              <a:rPr lang="en-US" sz="1200" kern="1200">
                <a:solidFill>
                  <a:schemeClr val="tx1"/>
                </a:solidFill>
                <a:effectLst/>
                <a:latin typeface="+mn-lt"/>
                <a:ea typeface="+mn-ea"/>
                <a:cs typeface="+mn-cs"/>
              </a:rPr>
              <a:t>At its core, GraphQL enables </a:t>
            </a:r>
            <a:r>
              <a:rPr lang="en-US" sz="1200" i="1" kern="1200">
                <a:solidFill>
                  <a:schemeClr val="tx1"/>
                </a:solidFill>
                <a:effectLst/>
                <a:latin typeface="+mn-lt"/>
                <a:ea typeface="+mn-ea"/>
                <a:cs typeface="+mn-cs"/>
              </a:rPr>
              <a:t>declarative data fetching</a:t>
            </a:r>
            <a:r>
              <a:rPr lang="en-US" sz="1200" kern="1200">
                <a:solidFill>
                  <a:schemeClr val="tx1"/>
                </a:solidFill>
                <a:effectLst/>
                <a:latin typeface="+mn-lt"/>
                <a:ea typeface="+mn-ea"/>
                <a:cs typeface="+mn-cs"/>
              </a:rPr>
              <a:t> where a client can specify exactly what data it needs from an API. Send a GraphQL query to your API and get exactly what you need, nothing more and nothing less.</a:t>
            </a:r>
          </a:p>
          <a:p>
            <a:pPr marL="171450" indent="-171450">
              <a:buFont typeface="Arial" panose="020B0604020202020204" pitchFamily="34" charset="0"/>
              <a:buChar char="•"/>
            </a:pPr>
            <a:r>
              <a:rPr lang="en-US" sz="1200"/>
              <a:t>When you have multiple clients requesting data from multiple services, a GraphQL layer in the middle can simplify and standardize this communication. </a:t>
            </a:r>
          </a:p>
          <a:p>
            <a:pPr marL="171450" indent="-171450">
              <a:buFont typeface="Arial" panose="020B0604020202020204" pitchFamily="34" charset="0"/>
              <a:buChar char="•"/>
            </a:pPr>
            <a:r>
              <a:rPr lang="en-US" sz="1200" kern="1200">
                <a:solidFill>
                  <a:schemeClr val="tx1"/>
                </a:solidFill>
                <a:effectLst/>
                <a:latin typeface="+mn-lt"/>
                <a:ea typeface="+mn-ea"/>
                <a:cs typeface="+mn-cs"/>
              </a:rPr>
              <a:t>Instead of multiple endpoints that return fixed data structures, a GraphQL server only exposes a single endpoint and responds with precisely the data, a client asked for.</a:t>
            </a:r>
            <a:endParaRPr lang="en-US" sz="1200"/>
          </a:p>
          <a:p>
            <a:pPr marL="171450" indent="-171450">
              <a:buFont typeface="Arial" panose="020B0604020202020204" pitchFamily="34" charset="0"/>
              <a:buChar char="•"/>
            </a:pPr>
            <a:endParaRPr lang="en-US"/>
          </a:p>
        </p:txBody>
      </p:sp>
      <p:sp>
        <p:nvSpPr>
          <p:cNvPr id="4" name="Slide Number Placeholder 3"/>
          <p:cNvSpPr>
            <a:spLocks noGrp="1"/>
          </p:cNvSpPr>
          <p:nvPr>
            <p:ph type="sldNum" sz="quarter" idx="5"/>
          </p:nvPr>
        </p:nvSpPr>
        <p:spPr/>
        <p:txBody>
          <a:bodyPr/>
          <a:lstStyle/>
          <a:p>
            <a:fld id="{C05A6995-277D-4C47-B075-AD85F466DE52}" type="slidenum">
              <a:rPr lang="en-US" smtClean="0"/>
              <a:t>29</a:t>
            </a:fld>
            <a:endParaRPr lang="en-US"/>
          </a:p>
        </p:txBody>
      </p:sp>
    </p:spTree>
    <p:extLst>
      <p:ext uri="{BB962C8B-B14F-4D97-AF65-F5344CB8AC3E}">
        <p14:creationId xmlns:p14="http://schemas.microsoft.com/office/powerpoint/2010/main" val="3968047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will go to the first part</a:t>
            </a:r>
          </a:p>
        </p:txBody>
      </p:sp>
      <p:sp>
        <p:nvSpPr>
          <p:cNvPr id="4" name="Slide Number Placeholder 3"/>
          <p:cNvSpPr>
            <a:spLocks noGrp="1"/>
          </p:cNvSpPr>
          <p:nvPr>
            <p:ph type="sldNum" sz="quarter" idx="5"/>
          </p:nvPr>
        </p:nvSpPr>
        <p:spPr/>
        <p:txBody>
          <a:bodyPr/>
          <a:lstStyle/>
          <a:p>
            <a:fld id="{C05A6995-277D-4C47-B075-AD85F466DE52}" type="slidenum">
              <a:rPr lang="en-US" smtClean="0"/>
              <a:t>3</a:t>
            </a:fld>
            <a:endParaRPr lang="en-US"/>
          </a:p>
        </p:txBody>
      </p:sp>
    </p:spTree>
    <p:extLst>
      <p:ext uri="{BB962C8B-B14F-4D97-AF65-F5344CB8AC3E}">
        <p14:creationId xmlns:p14="http://schemas.microsoft.com/office/powerpoint/2010/main" val="2736759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a:solidFill>
                  <a:schemeClr val="tx1"/>
                </a:solidFill>
                <a:effectLst/>
                <a:latin typeface="+mn-lt"/>
                <a:ea typeface="+mn-ea"/>
                <a:cs typeface="+mn-cs"/>
              </a:rPr>
              <a:t>GraphQL is a query language for APIs that provides a more efficient, powerful and flexible alternative to REST.</a:t>
            </a:r>
          </a:p>
          <a:p>
            <a:pPr marL="171450" indent="-171450">
              <a:buFont typeface="Arial" panose="020B0604020202020204" pitchFamily="34" charset="0"/>
              <a:buChar char="•"/>
            </a:pPr>
            <a:r>
              <a:rPr lang="en-US" sz="1200" kern="1200">
                <a:solidFill>
                  <a:schemeClr val="tx1"/>
                </a:solidFill>
                <a:effectLst/>
                <a:latin typeface="+mn-lt"/>
                <a:ea typeface="+mn-ea"/>
                <a:cs typeface="+mn-cs"/>
              </a:rPr>
              <a:t>At its core, GraphQL enables </a:t>
            </a:r>
            <a:r>
              <a:rPr lang="en-US" sz="1200" i="1" kern="1200">
                <a:solidFill>
                  <a:schemeClr val="tx1"/>
                </a:solidFill>
                <a:effectLst/>
                <a:latin typeface="+mn-lt"/>
                <a:ea typeface="+mn-ea"/>
                <a:cs typeface="+mn-cs"/>
              </a:rPr>
              <a:t>declarative data fetching</a:t>
            </a:r>
            <a:r>
              <a:rPr lang="en-US" sz="1200" kern="1200">
                <a:solidFill>
                  <a:schemeClr val="tx1"/>
                </a:solidFill>
                <a:effectLst/>
                <a:latin typeface="+mn-lt"/>
                <a:ea typeface="+mn-ea"/>
                <a:cs typeface="+mn-cs"/>
              </a:rPr>
              <a:t> where a client can specify exactly what data it needs from an API. Send a GraphQL query to your API and get exactly what you need, nothing more and nothing less.</a:t>
            </a:r>
          </a:p>
          <a:p>
            <a:pPr marL="171450" indent="-171450">
              <a:buFont typeface="Arial" panose="020B0604020202020204" pitchFamily="34" charset="0"/>
              <a:buChar char="•"/>
            </a:pPr>
            <a:r>
              <a:rPr lang="en-US" sz="1200" kern="1200">
                <a:solidFill>
                  <a:schemeClr val="tx1"/>
                </a:solidFill>
                <a:effectLst/>
                <a:latin typeface="+mn-lt"/>
                <a:ea typeface="+mn-ea"/>
                <a:cs typeface="+mn-cs"/>
              </a:rPr>
              <a:t>Instead of multiple endpoints that return fixed data structures, a GraphQL server only exposes a single endpoint and responds with precisely the data, a client asked for.</a:t>
            </a:r>
          </a:p>
          <a:p>
            <a:pPr marL="171450" indent="-171450">
              <a:buFont typeface="Arial" panose="020B0604020202020204" pitchFamily="34" charset="0"/>
              <a:buChar char="•"/>
            </a:pPr>
            <a:r>
              <a:rPr lang="en-US" sz="1200" kern="1200">
                <a:solidFill>
                  <a:schemeClr val="tx1"/>
                </a:solidFill>
                <a:effectLst/>
                <a:latin typeface="+mn-lt"/>
                <a:ea typeface="+mn-ea"/>
                <a:cs typeface="+mn-cs"/>
              </a:rPr>
              <a:t>It makes it easier to aggregate data from multiple sources.</a:t>
            </a:r>
          </a:p>
          <a:p>
            <a:pPr marL="171450" indent="-171450">
              <a:buFont typeface="Arial" panose="020B0604020202020204" pitchFamily="34" charset="0"/>
              <a:buChar char="•"/>
            </a:pPr>
            <a:r>
              <a:rPr lang="en-US" sz="1200" kern="1200">
                <a:solidFill>
                  <a:schemeClr val="tx1"/>
                </a:solidFill>
                <a:effectLst/>
                <a:latin typeface="+mn-lt"/>
                <a:ea typeface="+mn-ea"/>
                <a:cs typeface="+mn-cs"/>
              </a:rPr>
              <a:t> It uses a type system to describe data. GraphQL APIs are organized in terms of types and fields, not endpoints. Access the full capabilities of your data from a single endpoint. </a:t>
            </a:r>
          </a:p>
          <a:p>
            <a:pPr marL="171450" indent="-171450">
              <a:buFont typeface="Arial" panose="020B0604020202020204" pitchFamily="34" charset="0"/>
              <a:buChar char="•"/>
            </a:pPr>
            <a:r>
              <a:rPr lang="en-US" sz="1200" kern="1200">
                <a:solidFill>
                  <a:schemeClr val="tx1"/>
                </a:solidFill>
                <a:effectLst/>
                <a:latin typeface="+mn-lt"/>
                <a:ea typeface="+mn-ea"/>
                <a:cs typeface="+mn-cs"/>
              </a:rPr>
              <a:t>It was developed and </a:t>
            </a:r>
            <a:r>
              <a:rPr lang="en-US" sz="1200" u="none" strike="noStrike" kern="1200">
                <a:solidFill>
                  <a:schemeClr val="tx1"/>
                </a:solidFill>
                <a:effectLst/>
                <a:latin typeface="+mn-lt"/>
                <a:ea typeface="+mn-ea"/>
                <a:cs typeface="+mn-cs"/>
                <a:hlinkClick r:id="rId3"/>
              </a:rPr>
              <a:t>open-sourced by Facebook</a:t>
            </a:r>
            <a:r>
              <a:rPr lang="en-US" sz="1200" kern="1200">
                <a:solidFill>
                  <a:schemeClr val="tx1"/>
                </a:solidFill>
                <a:effectLst/>
                <a:latin typeface="+mn-lt"/>
                <a:ea typeface="+mn-ea"/>
                <a:cs typeface="+mn-cs"/>
              </a:rPr>
              <a:t> and is now maintained by a large community of companies and individuals from all over the world.</a:t>
            </a:r>
          </a:p>
          <a:p>
            <a:pPr marL="0" indent="0">
              <a:buFont typeface="Arial" panose="020B0604020202020204" pitchFamily="34" charset="0"/>
              <a:buNone/>
            </a:pP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So how did GraphQL get started? What does it look like in practice? And how do you start using it? Follow me to find out!</a:t>
            </a:r>
          </a:p>
          <a:p>
            <a:endParaRPr lang="en-US"/>
          </a:p>
        </p:txBody>
      </p:sp>
      <p:sp>
        <p:nvSpPr>
          <p:cNvPr id="4" name="Slide Number Placeholder 3"/>
          <p:cNvSpPr>
            <a:spLocks noGrp="1"/>
          </p:cNvSpPr>
          <p:nvPr>
            <p:ph type="sldNum" sz="quarter" idx="5"/>
          </p:nvPr>
        </p:nvSpPr>
        <p:spPr/>
        <p:txBody>
          <a:bodyPr/>
          <a:lstStyle/>
          <a:p>
            <a:fld id="{C05A6995-277D-4C47-B075-AD85F466DE52}" type="slidenum">
              <a:rPr lang="en-US" smtClean="0"/>
              <a:t>4</a:t>
            </a:fld>
            <a:endParaRPr lang="en-US"/>
          </a:p>
        </p:txBody>
      </p:sp>
    </p:spTree>
    <p:extLst>
      <p:ext uri="{BB962C8B-B14F-4D97-AF65-F5344CB8AC3E}">
        <p14:creationId xmlns:p14="http://schemas.microsoft.com/office/powerpoint/2010/main" val="2208703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In the previous slide, I mentioned a feature of GraphQL that </a:t>
            </a:r>
            <a:r>
              <a:rPr lang="en-US" sz="1200" spc="-1">
                <a:solidFill>
                  <a:srgbClr val="404040"/>
                </a:solidFill>
                <a:uFill>
                  <a:solidFill>
                    <a:srgbClr val="FFFFFF"/>
                  </a:solidFill>
                </a:uFill>
              </a:rPr>
              <a:t>It makes it easier to aggregate data from multiple 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1">
                <a:solidFill>
                  <a:srgbClr val="404040"/>
                </a:solidFill>
                <a:uFill>
                  <a:solidFill>
                    <a:srgbClr val="FFFFFF"/>
                  </a:solidFill>
                </a:uFill>
              </a:rPr>
              <a:t>So as you see, </a:t>
            </a:r>
            <a:r>
              <a:rPr lang="en-US" sz="1800"/>
              <a:t>When you have multiple clients requesting data from multiple services, a GraphQL layer in the middle can simplify and standardize this communication. </a:t>
            </a:r>
            <a:endParaRPr lang="en-US" sz="1800" spc="-1">
              <a:solidFill>
                <a:srgbClr val="000000"/>
              </a:solidFill>
              <a:uFill>
                <a:solidFill>
                  <a:srgbClr val="FFFFFF"/>
                </a:solidFill>
              </a:uFill>
            </a:endParaRPr>
          </a:p>
          <a:p>
            <a:endParaRPr lang="en-US"/>
          </a:p>
        </p:txBody>
      </p:sp>
      <p:sp>
        <p:nvSpPr>
          <p:cNvPr id="4" name="Slide Number Placeholder 3"/>
          <p:cNvSpPr>
            <a:spLocks noGrp="1"/>
          </p:cNvSpPr>
          <p:nvPr>
            <p:ph type="sldNum" sz="quarter" idx="5"/>
          </p:nvPr>
        </p:nvSpPr>
        <p:spPr/>
        <p:txBody>
          <a:bodyPr/>
          <a:lstStyle/>
          <a:p>
            <a:fld id="{C05A6995-277D-4C47-B075-AD85F466DE52}" type="slidenum">
              <a:rPr lang="en-US" smtClean="0"/>
              <a:t>5</a:t>
            </a:fld>
            <a:endParaRPr lang="en-US"/>
          </a:p>
        </p:txBody>
      </p:sp>
    </p:spTree>
    <p:extLst>
      <p:ext uri="{BB962C8B-B14F-4D97-AF65-F5344CB8AC3E}">
        <p14:creationId xmlns:p14="http://schemas.microsoft.com/office/powerpoint/2010/main" val="296026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will go to next part</a:t>
            </a:r>
          </a:p>
        </p:txBody>
      </p:sp>
      <p:sp>
        <p:nvSpPr>
          <p:cNvPr id="4" name="Slide Number Placeholder 3"/>
          <p:cNvSpPr>
            <a:spLocks noGrp="1"/>
          </p:cNvSpPr>
          <p:nvPr>
            <p:ph type="sldNum" sz="quarter" idx="5"/>
          </p:nvPr>
        </p:nvSpPr>
        <p:spPr/>
        <p:txBody>
          <a:bodyPr/>
          <a:lstStyle/>
          <a:p>
            <a:fld id="{C05A6995-277D-4C47-B075-AD85F466DE52}" type="slidenum">
              <a:rPr lang="en-US" smtClean="0"/>
              <a:t>6</a:t>
            </a:fld>
            <a:endParaRPr lang="en-US"/>
          </a:p>
        </p:txBody>
      </p:sp>
    </p:spTree>
    <p:extLst>
      <p:ext uri="{BB962C8B-B14F-4D97-AF65-F5344CB8AC3E}">
        <p14:creationId xmlns:p14="http://schemas.microsoft.com/office/powerpoint/2010/main" val="1106574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Graphql and rest have some similarities</a:t>
            </a:r>
          </a:p>
          <a:p>
            <a:endParaRPr lang="en-US"/>
          </a:p>
        </p:txBody>
      </p:sp>
      <p:sp>
        <p:nvSpPr>
          <p:cNvPr id="4" name="Slide Number Placeholder 3"/>
          <p:cNvSpPr>
            <a:spLocks noGrp="1"/>
          </p:cNvSpPr>
          <p:nvPr>
            <p:ph type="sldNum" sz="quarter" idx="5"/>
          </p:nvPr>
        </p:nvSpPr>
        <p:spPr/>
        <p:txBody>
          <a:bodyPr/>
          <a:lstStyle/>
          <a:p>
            <a:fld id="{C05A6995-277D-4C47-B075-AD85F466DE52}" type="slidenum">
              <a:rPr lang="en-US" smtClean="0"/>
              <a:t>7</a:t>
            </a:fld>
            <a:endParaRPr lang="en-US"/>
          </a:p>
        </p:txBody>
      </p:sp>
    </p:spTree>
    <p:extLst>
      <p:ext uri="{BB962C8B-B14F-4D97-AF65-F5344CB8AC3E}">
        <p14:creationId xmlns:p14="http://schemas.microsoft.com/office/powerpoint/2010/main" val="79774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With a REST API, you would typically gather the data by accessing multiple endpoints.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In the example, these could be /users/&lt;id&gt; endpoint to fetch the initial user data.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Secondly, there’s likely to be a /users/&lt;id&gt;/posts endpoint that returns all the posts for a user.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The third endpoint will then be the /users/&lt;id&gt;/followers that returns a list of followers per user.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As you can see, it very complex and data return may not match with my data I need</a:t>
            </a:r>
          </a:p>
          <a:p>
            <a:endParaRPr lang="en-US"/>
          </a:p>
        </p:txBody>
      </p:sp>
      <p:sp>
        <p:nvSpPr>
          <p:cNvPr id="4" name="Slide Number Placeholder 3"/>
          <p:cNvSpPr>
            <a:spLocks noGrp="1"/>
          </p:cNvSpPr>
          <p:nvPr>
            <p:ph type="sldNum" sz="quarter" idx="5"/>
          </p:nvPr>
        </p:nvSpPr>
        <p:spPr/>
        <p:txBody>
          <a:bodyPr/>
          <a:lstStyle/>
          <a:p>
            <a:fld id="{C05A6995-277D-4C47-B075-AD85F466DE52}" type="slidenum">
              <a:rPr lang="en-US" smtClean="0"/>
              <a:t>8</a:t>
            </a:fld>
            <a:endParaRPr lang="en-US"/>
          </a:p>
        </p:txBody>
      </p:sp>
    </p:spTree>
    <p:extLst>
      <p:ext uri="{BB962C8B-B14F-4D97-AF65-F5344CB8AC3E}">
        <p14:creationId xmlns:p14="http://schemas.microsoft.com/office/powerpoint/2010/main" val="4138790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strike="noStrike" spc="-1">
                <a:solidFill>
                  <a:srgbClr val="000000"/>
                </a:solidFill>
                <a:uFill>
                  <a:solidFill>
                    <a:srgbClr val="FFFFFF"/>
                  </a:solidFill>
                </a:uFill>
                <a:latin typeface="Arial"/>
              </a:rPr>
              <a:t>As you can see the previous slide, REST API have some drawbacks</a:t>
            </a:r>
          </a:p>
          <a:p>
            <a:r>
              <a:rPr lang="en-US" sz="1200" b="1" strike="noStrike" spc="-1">
                <a:solidFill>
                  <a:srgbClr val="000000"/>
                </a:solidFill>
                <a:uFill>
                  <a:solidFill>
                    <a:srgbClr val="FFFFFF"/>
                  </a:solidFill>
                </a:uFill>
                <a:latin typeface="Arial"/>
              </a:rPr>
              <a:t>Overfetching: Downloading superfluous data</a:t>
            </a:r>
            <a:endParaRPr lang="en-US" sz="1200" b="0" strike="noStrike" spc="-1">
              <a:solidFill>
                <a:srgbClr val="000000"/>
              </a:solidFill>
              <a:uFill>
                <a:solidFill>
                  <a:srgbClr val="FFFFFF"/>
                </a:solidFill>
              </a:uFill>
              <a:latin typeface="Arial"/>
            </a:endParaRPr>
          </a:p>
          <a:p>
            <a:pPr marL="342900" indent="-342900">
              <a:buFont typeface="Arial" panose="020B0604020202020204" pitchFamily="34" charset="0"/>
              <a:buChar char="•"/>
            </a:pPr>
            <a:r>
              <a:rPr lang="en-US" sz="1200" b="0" i="1" strike="noStrike" spc="-1">
                <a:solidFill>
                  <a:srgbClr val="000000"/>
                </a:solidFill>
                <a:uFill>
                  <a:solidFill>
                    <a:srgbClr val="FFFFFF"/>
                  </a:solidFill>
                </a:uFill>
                <a:latin typeface="Arial"/>
              </a:rPr>
              <a:t>Overfetching</a:t>
            </a:r>
            <a:r>
              <a:rPr lang="en-US" sz="1200" b="0" strike="noStrike" spc="-1">
                <a:solidFill>
                  <a:srgbClr val="000000"/>
                </a:solidFill>
                <a:uFill>
                  <a:solidFill>
                    <a:srgbClr val="FFFFFF"/>
                  </a:solidFill>
                </a:uFill>
                <a:latin typeface="Arial"/>
              </a:rPr>
              <a:t> means that a client downloads more information than is actually required in the app. Client will get much </a:t>
            </a:r>
            <a:r>
              <a:rPr lang="en-US" sz="1200" spc="-1">
                <a:solidFill>
                  <a:schemeClr val="bg1"/>
                </a:solidFill>
                <a:uFill>
                  <a:solidFill>
                    <a:srgbClr val="FFFFFF"/>
                  </a:solidFill>
                </a:uFill>
                <a:latin typeface="Arial" panose="020B0604020202020204" pitchFamily="34" charset="0"/>
                <a:cs typeface="Arial" panose="020B0604020202020204" pitchFamily="34" charset="0"/>
              </a:rPr>
              <a:t>unnecessary data from server.</a:t>
            </a:r>
            <a:endParaRPr lang="en-US" sz="1200" b="0" strike="noStrike" spc="-1">
              <a:solidFill>
                <a:srgbClr val="000000"/>
              </a:solidFill>
              <a:uFill>
                <a:solidFill>
                  <a:srgbClr val="FFFFFF"/>
                </a:solidFill>
              </a:uFill>
              <a:latin typeface="Arial"/>
            </a:endParaRPr>
          </a:p>
          <a:p>
            <a:r>
              <a:rPr lang="en-US" sz="1200" b="1" strike="noStrike" spc="-1">
                <a:solidFill>
                  <a:srgbClr val="000000"/>
                </a:solidFill>
                <a:uFill>
                  <a:solidFill>
                    <a:srgbClr val="FFFFFF"/>
                  </a:solidFill>
                </a:uFill>
                <a:latin typeface="Arial"/>
              </a:rPr>
              <a:t>Underfetching and the n+1 problem</a:t>
            </a:r>
            <a:endParaRPr lang="en-US" sz="1200" b="0" strike="noStrike" spc="-1">
              <a:solidFill>
                <a:srgbClr val="000000"/>
              </a:solidFill>
              <a:uFill>
                <a:solidFill>
                  <a:srgbClr val="FFFFFF"/>
                </a:solidFill>
              </a:uFill>
              <a:latin typeface="Arial"/>
            </a:endParaRPr>
          </a:p>
          <a:p>
            <a:pPr marL="342900" indent="-342900">
              <a:buFont typeface="Arial" panose="020B0604020202020204" pitchFamily="34" charset="0"/>
              <a:buChar char="•"/>
            </a:pPr>
            <a:r>
              <a:rPr lang="en-US" sz="1200" b="0" strike="noStrike" spc="-1">
                <a:solidFill>
                  <a:srgbClr val="000000"/>
                </a:solidFill>
                <a:uFill>
                  <a:solidFill>
                    <a:srgbClr val="FFFFFF"/>
                  </a:solidFill>
                </a:uFill>
                <a:latin typeface="Arial"/>
              </a:rPr>
              <a:t>Another issue is </a:t>
            </a:r>
            <a:r>
              <a:rPr lang="en-US" sz="1200" b="0" i="1" strike="noStrike" spc="-1">
                <a:solidFill>
                  <a:srgbClr val="000000"/>
                </a:solidFill>
                <a:uFill>
                  <a:solidFill>
                    <a:srgbClr val="FFFFFF"/>
                  </a:solidFill>
                </a:uFill>
                <a:latin typeface="Arial"/>
              </a:rPr>
              <a:t>underfetching</a:t>
            </a:r>
            <a:r>
              <a:rPr lang="en-US" sz="1200" b="0" strike="noStrike" spc="-1">
                <a:solidFill>
                  <a:srgbClr val="000000"/>
                </a:solidFill>
                <a:uFill>
                  <a:solidFill>
                    <a:srgbClr val="FFFFFF"/>
                  </a:solidFill>
                </a:uFill>
                <a:latin typeface="Arial"/>
              </a:rPr>
              <a:t> and the </a:t>
            </a:r>
            <a:r>
              <a:rPr lang="en-US" sz="1200" b="0" i="1" strike="noStrike" spc="-1">
                <a:solidFill>
                  <a:srgbClr val="000000"/>
                </a:solidFill>
                <a:uFill>
                  <a:solidFill>
                    <a:srgbClr val="FFFFFF"/>
                  </a:solidFill>
                </a:uFill>
                <a:latin typeface="Arial"/>
              </a:rPr>
              <a:t>n+1</a:t>
            </a:r>
            <a:r>
              <a:rPr lang="en-US" sz="1200" b="0" strike="noStrike" spc="-1">
                <a:solidFill>
                  <a:srgbClr val="000000"/>
                </a:solidFill>
                <a:uFill>
                  <a:solidFill>
                    <a:srgbClr val="FFFFFF"/>
                  </a:solidFill>
                </a:uFill>
                <a:latin typeface="Arial"/>
              </a:rPr>
              <a:t>-requests problem. </a:t>
            </a:r>
          </a:p>
          <a:p>
            <a:pPr marL="342900" indent="-342900">
              <a:buFont typeface="Arial" panose="020B0604020202020204" pitchFamily="34" charset="0"/>
              <a:buChar char="•"/>
            </a:pPr>
            <a:r>
              <a:rPr lang="en-US" sz="1200" b="0" strike="noStrike" spc="-1">
                <a:solidFill>
                  <a:srgbClr val="000000"/>
                </a:solidFill>
                <a:uFill>
                  <a:solidFill>
                    <a:srgbClr val="FFFFFF"/>
                  </a:solidFill>
                </a:uFill>
                <a:latin typeface="Arial"/>
              </a:rPr>
              <a:t>Underfetching generally means that a specific endpoint doesn’t provide enough of the required information. The client will have to make additional requests to fetch everything it needs.</a:t>
            </a:r>
          </a:p>
          <a:p>
            <a:pPr marL="0" indent="0">
              <a:buFont typeface="Arial" panose="020B0604020202020204" pitchFamily="34" charset="0"/>
              <a:buNone/>
            </a:pPr>
            <a:r>
              <a:rPr lang="en-US" sz="1200" b="0" strike="noStrike" spc="-1">
                <a:solidFill>
                  <a:srgbClr val="000000"/>
                </a:solidFill>
                <a:uFill>
                  <a:solidFill>
                    <a:srgbClr val="FFFFFF"/>
                  </a:solidFill>
                </a:uFill>
                <a:latin typeface="Arial"/>
              </a:rPr>
              <a:t>So it very trouble!!!</a:t>
            </a:r>
          </a:p>
          <a:p>
            <a:endParaRPr lang="en-US"/>
          </a:p>
        </p:txBody>
      </p:sp>
      <p:sp>
        <p:nvSpPr>
          <p:cNvPr id="4" name="Slide Number Placeholder 3"/>
          <p:cNvSpPr>
            <a:spLocks noGrp="1"/>
          </p:cNvSpPr>
          <p:nvPr>
            <p:ph type="sldNum" sz="quarter" idx="5"/>
          </p:nvPr>
        </p:nvSpPr>
        <p:spPr/>
        <p:txBody>
          <a:bodyPr/>
          <a:lstStyle/>
          <a:p>
            <a:fld id="{C05A6995-277D-4C47-B075-AD85F466DE52}" type="slidenum">
              <a:rPr lang="en-US" smtClean="0"/>
              <a:t>9</a:t>
            </a:fld>
            <a:endParaRPr lang="en-US"/>
          </a:p>
        </p:txBody>
      </p:sp>
    </p:spTree>
    <p:extLst>
      <p:ext uri="{BB962C8B-B14F-4D97-AF65-F5344CB8AC3E}">
        <p14:creationId xmlns:p14="http://schemas.microsoft.com/office/powerpoint/2010/main" val="804512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AAB0D72-EF64-4427-BF41-BE766B3F0590}"/>
              </a:ext>
            </a:extLst>
          </p:cNvPr>
          <p:cNvSpPr>
            <a:spLocks/>
          </p:cNvSpPr>
          <p:nvPr userDrawn="1"/>
        </p:nvSpPr>
        <p:spPr bwMode="auto">
          <a:xfrm>
            <a:off x="-8314" y="1423111"/>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endParaRPr lang="en-US" sz="1800" dirty="0"/>
          </a:p>
        </p:txBody>
      </p:sp>
      <p:grpSp>
        <p:nvGrpSpPr>
          <p:cNvPr id="3" name="Group 2">
            <a:extLst>
              <a:ext uri="{FF2B5EF4-FFF2-40B4-BE49-F238E27FC236}">
                <a16:creationId xmlns:a16="http://schemas.microsoft.com/office/drawing/2014/main" id="{D3D5F95E-A64B-4CF3-896F-F3B321903429}"/>
              </a:ext>
            </a:extLst>
          </p:cNvPr>
          <p:cNvGrpSpPr/>
          <p:nvPr userDrawn="1"/>
        </p:nvGrpSpPr>
        <p:grpSpPr>
          <a:xfrm>
            <a:off x="218789" y="2622979"/>
            <a:ext cx="11517591"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sz="1800"/>
              </a:p>
            </p:txBody>
          </p:sp>
          <p:grpSp>
            <p:nvGrpSpPr>
              <p:cNvPr id="40" name="Group 39">
                <a:extLst>
                  <a:ext uri="{FF2B5EF4-FFF2-40B4-BE49-F238E27FC236}">
                    <a16:creationId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sz="1800"/>
                </a:p>
              </p:txBody>
            </p:sp>
            <p:sp>
              <p:nvSpPr>
                <p:cNvPr id="42" name="Freeform: Shape 41">
                  <a:extLst>
                    <a:ext uri="{FF2B5EF4-FFF2-40B4-BE49-F238E27FC236}">
                      <a16:creationId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sz="1800"/>
                </a:p>
              </p:txBody>
            </p:sp>
          </p:grpSp>
        </p:grpSp>
        <p:sp>
          <p:nvSpPr>
            <p:cNvPr id="5" name="Freeform: Shape 4">
              <a:extLst>
                <a:ext uri="{FF2B5EF4-FFF2-40B4-BE49-F238E27FC236}">
                  <a16:creationId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sz="1800"/>
            </a:p>
          </p:txBody>
        </p:sp>
        <p:grpSp>
          <p:nvGrpSpPr>
            <p:cNvPr id="6" name="Group 5">
              <a:extLst>
                <a:ext uri="{FF2B5EF4-FFF2-40B4-BE49-F238E27FC236}">
                  <a16:creationId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800"/>
              </a:p>
            </p:txBody>
          </p:sp>
          <p:grpSp>
            <p:nvGrpSpPr>
              <p:cNvPr id="36" name="Group 35">
                <a:extLst>
                  <a:ext uri="{FF2B5EF4-FFF2-40B4-BE49-F238E27FC236}">
                    <a16:creationId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sz="1800"/>
                </a:p>
              </p:txBody>
            </p:sp>
            <p:sp>
              <p:nvSpPr>
                <p:cNvPr id="38" name="Freeform: Shape 37">
                  <a:extLst>
                    <a:ext uri="{FF2B5EF4-FFF2-40B4-BE49-F238E27FC236}">
                      <a16:creationId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sz="1800"/>
                </a:p>
              </p:txBody>
            </p:sp>
          </p:grpSp>
        </p:grpSp>
        <p:sp>
          <p:nvSpPr>
            <p:cNvPr id="7" name="Freeform: Shape 6">
              <a:extLst>
                <a:ext uri="{FF2B5EF4-FFF2-40B4-BE49-F238E27FC236}">
                  <a16:creationId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sz="1800"/>
            </a:p>
          </p:txBody>
        </p:sp>
        <p:sp>
          <p:nvSpPr>
            <p:cNvPr id="8" name="Freeform: Shape 7">
              <a:extLst>
                <a:ext uri="{FF2B5EF4-FFF2-40B4-BE49-F238E27FC236}">
                  <a16:creationId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sz="1800"/>
            </a:p>
          </p:txBody>
        </p:sp>
        <p:sp>
          <p:nvSpPr>
            <p:cNvPr id="9" name="Freeform: Shape 8">
              <a:extLst>
                <a:ext uri="{FF2B5EF4-FFF2-40B4-BE49-F238E27FC236}">
                  <a16:creationId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sz="1800"/>
            </a:p>
          </p:txBody>
        </p:sp>
        <p:grpSp>
          <p:nvGrpSpPr>
            <p:cNvPr id="10" name="Group 9">
              <a:extLst>
                <a:ext uri="{FF2B5EF4-FFF2-40B4-BE49-F238E27FC236}">
                  <a16:creationId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800"/>
              </a:p>
            </p:txBody>
          </p:sp>
          <p:grpSp>
            <p:nvGrpSpPr>
              <p:cNvPr id="31" name="Group 30">
                <a:extLst>
                  <a:ext uri="{FF2B5EF4-FFF2-40B4-BE49-F238E27FC236}">
                    <a16:creationId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sz="1800"/>
                </a:p>
              </p:txBody>
            </p:sp>
            <p:sp>
              <p:nvSpPr>
                <p:cNvPr id="34" name="Freeform: Shape 33">
                  <a:extLst>
                    <a:ext uri="{FF2B5EF4-FFF2-40B4-BE49-F238E27FC236}">
                      <a16:creationId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sz="1800"/>
                </a:p>
              </p:txBody>
            </p:sp>
          </p:grpSp>
          <p:sp>
            <p:nvSpPr>
              <p:cNvPr id="32" name="Freeform: Shape 31">
                <a:extLst>
                  <a:ext uri="{FF2B5EF4-FFF2-40B4-BE49-F238E27FC236}">
                    <a16:creationId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800"/>
              </a:p>
            </p:txBody>
          </p:sp>
        </p:grpSp>
        <p:grpSp>
          <p:nvGrpSpPr>
            <p:cNvPr id="11" name="Group 10">
              <a:extLst>
                <a:ext uri="{FF2B5EF4-FFF2-40B4-BE49-F238E27FC236}">
                  <a16:creationId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sz="1800"/>
              </a:p>
            </p:txBody>
          </p:sp>
          <p:grpSp>
            <p:nvGrpSpPr>
              <p:cNvPr id="27" name="Group 26">
                <a:extLst>
                  <a:ext uri="{FF2B5EF4-FFF2-40B4-BE49-F238E27FC236}">
                    <a16:creationId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sz="1800"/>
                </a:p>
              </p:txBody>
            </p:sp>
            <p:sp>
              <p:nvSpPr>
                <p:cNvPr id="29" name="Freeform: Shape 28">
                  <a:extLst>
                    <a:ext uri="{FF2B5EF4-FFF2-40B4-BE49-F238E27FC236}">
                      <a16:creationId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sz="1800"/>
                </a:p>
              </p:txBody>
            </p:sp>
          </p:grpSp>
        </p:grpSp>
        <p:grpSp>
          <p:nvGrpSpPr>
            <p:cNvPr id="12" name="Group 11">
              <a:extLst>
                <a:ext uri="{FF2B5EF4-FFF2-40B4-BE49-F238E27FC236}">
                  <a16:creationId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800"/>
              </a:p>
            </p:txBody>
          </p:sp>
          <p:grpSp>
            <p:nvGrpSpPr>
              <p:cNvPr id="23" name="Group 22">
                <a:extLst>
                  <a:ext uri="{FF2B5EF4-FFF2-40B4-BE49-F238E27FC236}">
                    <a16:creationId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sz="1800"/>
                </a:p>
              </p:txBody>
            </p:sp>
            <p:sp>
              <p:nvSpPr>
                <p:cNvPr id="25" name="Freeform: Shape 24">
                  <a:extLst>
                    <a:ext uri="{FF2B5EF4-FFF2-40B4-BE49-F238E27FC236}">
                      <a16:creationId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sz="1800"/>
                </a:p>
              </p:txBody>
            </p:sp>
          </p:grpSp>
        </p:grpSp>
        <p:grpSp>
          <p:nvGrpSpPr>
            <p:cNvPr id="13" name="Group 12">
              <a:extLst>
                <a:ext uri="{FF2B5EF4-FFF2-40B4-BE49-F238E27FC236}">
                  <a16:creationId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sz="1800"/>
              </a:p>
            </p:txBody>
          </p:sp>
          <p:grpSp>
            <p:nvGrpSpPr>
              <p:cNvPr id="19" name="Group 18">
                <a:extLst>
                  <a:ext uri="{FF2B5EF4-FFF2-40B4-BE49-F238E27FC236}">
                    <a16:creationId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sz="1800"/>
                </a:p>
              </p:txBody>
            </p:sp>
            <p:sp>
              <p:nvSpPr>
                <p:cNvPr id="21" name="Freeform: Shape 20">
                  <a:extLst>
                    <a:ext uri="{FF2B5EF4-FFF2-40B4-BE49-F238E27FC236}">
                      <a16:creationId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sz="1800"/>
                </a:p>
              </p:txBody>
            </p:sp>
          </p:grpSp>
        </p:grpSp>
        <p:sp>
          <p:nvSpPr>
            <p:cNvPr id="14" name="Freeform: Shape 13">
              <a:extLst>
                <a:ext uri="{FF2B5EF4-FFF2-40B4-BE49-F238E27FC236}">
                  <a16:creationId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sz="1800"/>
            </a:p>
          </p:txBody>
        </p:sp>
        <p:sp>
          <p:nvSpPr>
            <p:cNvPr id="15" name="Freeform: Shape 14">
              <a:extLst>
                <a:ext uri="{FF2B5EF4-FFF2-40B4-BE49-F238E27FC236}">
                  <a16:creationId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sz="1800"/>
            </a:p>
          </p:txBody>
        </p:sp>
        <p:sp>
          <p:nvSpPr>
            <p:cNvPr id="16" name="Freeform: Shape 15">
              <a:extLst>
                <a:ext uri="{FF2B5EF4-FFF2-40B4-BE49-F238E27FC236}">
                  <a16:creationId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sz="1800"/>
            </a:p>
          </p:txBody>
        </p:sp>
        <p:sp>
          <p:nvSpPr>
            <p:cNvPr id="17" name="Freeform: Shape 16">
              <a:extLst>
                <a:ext uri="{FF2B5EF4-FFF2-40B4-BE49-F238E27FC236}">
                  <a16:creationId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0" y="-1"/>
            <a:ext cx="12192000" cy="383857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2" name="Rectangle 1">
            <a:extLst>
              <a:ext uri="{FF2B5EF4-FFF2-40B4-BE49-F238E27FC236}">
                <a16:creationId xmlns:a16="http://schemas.microsoft.com/office/drawing/2014/main" id="{E666B193-49A3-4956-A9EF-296EF16EA757}"/>
              </a:ext>
            </a:extLst>
          </p:cNvPr>
          <p:cNvSpPr/>
          <p:nvPr userDrawn="1"/>
        </p:nvSpPr>
        <p:spPr>
          <a:xfrm>
            <a:off x="0" y="3810000"/>
            <a:ext cx="12192000" cy="304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940583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60_Images &amp; Contents Layout">
    <p:spTree>
      <p:nvGrpSpPr>
        <p:cNvPr id="1" name=""/>
        <p:cNvGrpSpPr/>
        <p:nvPr/>
      </p:nvGrpSpPr>
      <p:grpSpPr>
        <a:xfrm>
          <a:off x="0" y="0"/>
          <a:ext cx="0" cy="0"/>
          <a:chOff x="0" y="0"/>
          <a:chExt cx="0" cy="0"/>
        </a:xfrm>
      </p:grpSpPr>
      <p:sp>
        <p:nvSpPr>
          <p:cNvPr id="12" name="그림 개체 틀 11">
            <a:extLst>
              <a:ext uri="{FF2B5EF4-FFF2-40B4-BE49-F238E27FC236}">
                <a16:creationId xmlns:a16="http://schemas.microsoft.com/office/drawing/2014/main" id="{FFA8E757-7AA1-46D7-830D-82A7BA139EC7}"/>
              </a:ext>
            </a:extLst>
          </p:cNvPr>
          <p:cNvSpPr>
            <a:spLocks noGrp="1"/>
          </p:cNvSpPr>
          <p:nvPr>
            <p:ph type="pic" sz="quarter" idx="65" hasCustomPrompt="1"/>
          </p:nvPr>
        </p:nvSpPr>
        <p:spPr>
          <a:xfrm>
            <a:off x="6001996" y="665147"/>
            <a:ext cx="5714288" cy="5876452"/>
          </a:xfrm>
          <a:custGeom>
            <a:avLst/>
            <a:gdLst>
              <a:gd name="connsiteX0" fmla="*/ 4336617 w 5408405"/>
              <a:gd name="connsiteY0" fmla="*/ 2979311 h 5561888"/>
              <a:gd name="connsiteX1" fmla="*/ 4337062 w 5408405"/>
              <a:gd name="connsiteY1" fmla="*/ 2980996 h 5561888"/>
              <a:gd name="connsiteX2" fmla="*/ 4335592 w 5408405"/>
              <a:gd name="connsiteY2" fmla="*/ 2981017 h 5561888"/>
              <a:gd name="connsiteX3" fmla="*/ 1888921 w 5408405"/>
              <a:gd name="connsiteY3" fmla="*/ 2261506 h 5561888"/>
              <a:gd name="connsiteX4" fmla="*/ 1889365 w 5408405"/>
              <a:gd name="connsiteY4" fmla="*/ 2263191 h 5561888"/>
              <a:gd name="connsiteX5" fmla="*/ 1887895 w 5408405"/>
              <a:gd name="connsiteY5" fmla="*/ 2263212 h 5561888"/>
              <a:gd name="connsiteX6" fmla="*/ 3291650 w 5408405"/>
              <a:gd name="connsiteY6" fmla="*/ 1876983 h 5561888"/>
              <a:gd name="connsiteX7" fmla="*/ 2384076 w 5408405"/>
              <a:gd name="connsiteY7" fmla="*/ 3290419 h 5561888"/>
              <a:gd name="connsiteX8" fmla="*/ 3291650 w 5408405"/>
              <a:gd name="connsiteY8" fmla="*/ 3290419 h 5561888"/>
              <a:gd name="connsiteX9" fmla="*/ 4585316 w 5408405"/>
              <a:gd name="connsiteY9" fmla="*/ 91 h 5561888"/>
              <a:gd name="connsiteX10" fmla="*/ 4597631 w 5408405"/>
              <a:gd name="connsiteY10" fmla="*/ 4688 h 5561888"/>
              <a:gd name="connsiteX11" fmla="*/ 4597631 w 5408405"/>
              <a:gd name="connsiteY11" fmla="*/ 129174 h 5561888"/>
              <a:gd name="connsiteX12" fmla="*/ 4718305 w 5408405"/>
              <a:gd name="connsiteY12" fmla="*/ 117857 h 5561888"/>
              <a:gd name="connsiteX13" fmla="*/ 4838978 w 5408405"/>
              <a:gd name="connsiteY13" fmla="*/ 114085 h 5561888"/>
              <a:gd name="connsiteX14" fmla="*/ 4827665 w 5408405"/>
              <a:gd name="connsiteY14" fmla="*/ 166897 h 5561888"/>
              <a:gd name="connsiteX15" fmla="*/ 4895544 w 5408405"/>
              <a:gd name="connsiteY15" fmla="*/ 246116 h 5561888"/>
              <a:gd name="connsiteX16" fmla="*/ 5001133 w 5408405"/>
              <a:gd name="connsiteY16" fmla="*/ 193303 h 5561888"/>
              <a:gd name="connsiteX17" fmla="*/ 5061469 w 5408405"/>
              <a:gd name="connsiteY17" fmla="*/ 129174 h 5561888"/>
              <a:gd name="connsiteX18" fmla="*/ 5102951 w 5408405"/>
              <a:gd name="connsiteY18" fmla="*/ 136719 h 5561888"/>
              <a:gd name="connsiteX19" fmla="*/ 5110493 w 5408405"/>
              <a:gd name="connsiteY19" fmla="*/ 170670 h 5561888"/>
              <a:gd name="connsiteX20" fmla="*/ 5053927 w 5408405"/>
              <a:gd name="connsiteY20" fmla="*/ 246116 h 5561888"/>
              <a:gd name="connsiteX21" fmla="*/ 4978506 w 5408405"/>
              <a:gd name="connsiteY21" fmla="*/ 295156 h 5561888"/>
              <a:gd name="connsiteX22" fmla="*/ 4959651 w 5408405"/>
              <a:gd name="connsiteY22" fmla="*/ 347968 h 5561888"/>
              <a:gd name="connsiteX23" fmla="*/ 5019988 w 5408405"/>
              <a:gd name="connsiteY23" fmla="*/ 517722 h 5561888"/>
              <a:gd name="connsiteX24" fmla="*/ 5072782 w 5408405"/>
              <a:gd name="connsiteY24" fmla="*/ 562989 h 5561888"/>
              <a:gd name="connsiteX25" fmla="*/ 5151974 w 5408405"/>
              <a:gd name="connsiteY25" fmla="*/ 574306 h 5561888"/>
              <a:gd name="connsiteX26" fmla="*/ 5174600 w 5408405"/>
              <a:gd name="connsiteY26" fmla="*/ 638435 h 5561888"/>
              <a:gd name="connsiteX27" fmla="*/ 5125577 w 5408405"/>
              <a:gd name="connsiteY27" fmla="*/ 706337 h 5561888"/>
              <a:gd name="connsiteX28" fmla="*/ 5084096 w 5408405"/>
              <a:gd name="connsiteY28" fmla="*/ 845912 h 5561888"/>
              <a:gd name="connsiteX29" fmla="*/ 5148203 w 5408405"/>
              <a:gd name="connsiteY29" fmla="*/ 921358 h 5561888"/>
              <a:gd name="connsiteX30" fmla="*/ 5231166 w 5408405"/>
              <a:gd name="connsiteY30" fmla="*/ 943992 h 5561888"/>
              <a:gd name="connsiteX31" fmla="*/ 5174600 w 5408405"/>
              <a:gd name="connsiteY31" fmla="*/ 1008121 h 5561888"/>
              <a:gd name="connsiteX32" fmla="*/ 5261334 w 5408405"/>
              <a:gd name="connsiteY32" fmla="*/ 1045844 h 5561888"/>
              <a:gd name="connsiteX33" fmla="*/ 5393321 w 5408405"/>
              <a:gd name="connsiteY33" fmla="*/ 1102429 h 5561888"/>
              <a:gd name="connsiteX34" fmla="*/ 5408405 w 5408405"/>
              <a:gd name="connsiteY34" fmla="*/ 1109973 h 5561888"/>
              <a:gd name="connsiteX35" fmla="*/ 5351839 w 5408405"/>
              <a:gd name="connsiteY35" fmla="*/ 1140152 h 5561888"/>
              <a:gd name="connsiteX36" fmla="*/ 5351839 w 5408405"/>
              <a:gd name="connsiteY36" fmla="*/ 1155241 h 5561888"/>
              <a:gd name="connsiteX37" fmla="*/ 5325442 w 5408405"/>
              <a:gd name="connsiteY37" fmla="*/ 1396668 h 5561888"/>
              <a:gd name="connsiteX38" fmla="*/ 5332984 w 5408405"/>
              <a:gd name="connsiteY38" fmla="*/ 1453253 h 5561888"/>
              <a:gd name="connsiteX39" fmla="*/ 5317900 w 5408405"/>
              <a:gd name="connsiteY39" fmla="*/ 1494748 h 5561888"/>
              <a:gd name="connsiteX40" fmla="*/ 5272648 w 5408405"/>
              <a:gd name="connsiteY40" fmla="*/ 1494748 h 5561888"/>
              <a:gd name="connsiteX41" fmla="*/ 5204769 w 5408405"/>
              <a:gd name="connsiteY41" fmla="*/ 1509837 h 5561888"/>
              <a:gd name="connsiteX42" fmla="*/ 5185914 w 5408405"/>
              <a:gd name="connsiteY42" fmla="*/ 1566422 h 5561888"/>
              <a:gd name="connsiteX43" fmla="*/ 5076554 w 5408405"/>
              <a:gd name="connsiteY43" fmla="*/ 1713542 h 5561888"/>
              <a:gd name="connsiteX44" fmla="*/ 5050156 w 5408405"/>
              <a:gd name="connsiteY44" fmla="*/ 1721086 h 5561888"/>
              <a:gd name="connsiteX45" fmla="*/ 4899314 w 5408405"/>
              <a:gd name="connsiteY45" fmla="*/ 1721086 h 5561888"/>
              <a:gd name="connsiteX46" fmla="*/ 4929483 w 5408405"/>
              <a:gd name="connsiteY46" fmla="*/ 1845572 h 5561888"/>
              <a:gd name="connsiteX47" fmla="*/ 4842749 w 5408405"/>
              <a:gd name="connsiteY47" fmla="*/ 1777671 h 5561888"/>
              <a:gd name="connsiteX48" fmla="*/ 4706992 w 5408405"/>
              <a:gd name="connsiteY48" fmla="*/ 1743720 h 5561888"/>
              <a:gd name="connsiteX49" fmla="*/ 4642884 w 5408405"/>
              <a:gd name="connsiteY49" fmla="*/ 1853117 h 5561888"/>
              <a:gd name="connsiteX50" fmla="*/ 4548608 w 5408405"/>
              <a:gd name="connsiteY50" fmla="*/ 1909701 h 5561888"/>
              <a:gd name="connsiteX51" fmla="*/ 4484500 w 5408405"/>
              <a:gd name="connsiteY51" fmla="*/ 1932335 h 5561888"/>
              <a:gd name="connsiteX52" fmla="*/ 4378911 w 5408405"/>
              <a:gd name="connsiteY52" fmla="*/ 1996464 h 5561888"/>
              <a:gd name="connsiteX53" fmla="*/ 4344972 w 5408405"/>
              <a:gd name="connsiteY53" fmla="*/ 2026643 h 5561888"/>
              <a:gd name="connsiteX54" fmla="*/ 4360056 w 5408405"/>
              <a:gd name="connsiteY54" fmla="*/ 2120951 h 5561888"/>
              <a:gd name="connsiteX55" fmla="*/ 4356285 w 5408405"/>
              <a:gd name="connsiteY55" fmla="*/ 2249209 h 5561888"/>
              <a:gd name="connsiteX56" fmla="*/ 4311032 w 5408405"/>
              <a:gd name="connsiteY56" fmla="*/ 2249209 h 5561888"/>
              <a:gd name="connsiteX57" fmla="*/ 4311032 w 5408405"/>
              <a:gd name="connsiteY57" fmla="*/ 2166218 h 5561888"/>
              <a:gd name="connsiteX58" fmla="*/ 4307261 w 5408405"/>
              <a:gd name="connsiteY58" fmla="*/ 2102089 h 5561888"/>
              <a:gd name="connsiteX59" fmla="*/ 4293453 w 5408405"/>
              <a:gd name="connsiteY59" fmla="*/ 2062720 h 5561888"/>
              <a:gd name="connsiteX60" fmla="*/ 4293453 w 5408405"/>
              <a:gd name="connsiteY60" fmla="*/ 2298718 h 5561888"/>
              <a:gd name="connsiteX61" fmla="*/ 4314960 w 5408405"/>
              <a:gd name="connsiteY61" fmla="*/ 2298021 h 5561888"/>
              <a:gd name="connsiteX62" fmla="*/ 4334595 w 5408405"/>
              <a:gd name="connsiteY62" fmla="*/ 2281553 h 5561888"/>
              <a:gd name="connsiteX63" fmla="*/ 4344746 w 5408405"/>
              <a:gd name="connsiteY63" fmla="*/ 2279636 h 5561888"/>
              <a:gd name="connsiteX64" fmla="*/ 4402848 w 5408405"/>
              <a:gd name="connsiteY64" fmla="*/ 2284326 h 5561888"/>
              <a:gd name="connsiteX65" fmla="*/ 4473289 w 5408405"/>
              <a:gd name="connsiteY65" fmla="*/ 2321185 h 5561888"/>
              <a:gd name="connsiteX66" fmla="*/ 4499740 w 5408405"/>
              <a:gd name="connsiteY66" fmla="*/ 2331640 h 5561888"/>
              <a:gd name="connsiteX67" fmla="*/ 4524595 w 5408405"/>
              <a:gd name="connsiteY67" fmla="*/ 2359469 h 5561888"/>
              <a:gd name="connsiteX68" fmla="*/ 4544622 w 5408405"/>
              <a:gd name="connsiteY68" fmla="*/ 2383765 h 5561888"/>
              <a:gd name="connsiteX69" fmla="*/ 4554292 w 5408405"/>
              <a:gd name="connsiteY69" fmla="*/ 2392027 h 5561888"/>
              <a:gd name="connsiteX70" fmla="*/ 4560549 w 5408405"/>
              <a:gd name="connsiteY70" fmla="*/ 2467954 h 5561888"/>
              <a:gd name="connsiteX71" fmla="*/ 4547398 w 5408405"/>
              <a:gd name="connsiteY71" fmla="*/ 2521373 h 5561888"/>
              <a:gd name="connsiteX72" fmla="*/ 4555843 w 5408405"/>
              <a:gd name="connsiteY72" fmla="*/ 2579321 h 5561888"/>
              <a:gd name="connsiteX73" fmla="*/ 4566049 w 5408405"/>
              <a:gd name="connsiteY73" fmla="*/ 2582191 h 5561888"/>
              <a:gd name="connsiteX74" fmla="*/ 4643312 w 5408405"/>
              <a:gd name="connsiteY74" fmla="*/ 2587849 h 5561888"/>
              <a:gd name="connsiteX75" fmla="*/ 4657728 w 5408405"/>
              <a:gd name="connsiteY75" fmla="*/ 2592463 h 5561888"/>
              <a:gd name="connsiteX76" fmla="*/ 4692721 w 5408405"/>
              <a:gd name="connsiteY76" fmla="*/ 2617179 h 5561888"/>
              <a:gd name="connsiteX77" fmla="*/ 4736105 w 5408405"/>
              <a:gd name="connsiteY77" fmla="*/ 2642990 h 5561888"/>
              <a:gd name="connsiteX78" fmla="*/ 4750038 w 5408405"/>
              <a:gd name="connsiteY78" fmla="*/ 2657785 h 5561888"/>
              <a:gd name="connsiteX79" fmla="*/ 4796763 w 5408405"/>
              <a:gd name="connsiteY79" fmla="*/ 2766142 h 5561888"/>
              <a:gd name="connsiteX80" fmla="*/ 4795690 w 5408405"/>
              <a:gd name="connsiteY80" fmla="*/ 2776927 h 5561888"/>
              <a:gd name="connsiteX81" fmla="*/ 4777160 w 5408405"/>
              <a:gd name="connsiteY81" fmla="*/ 2831008 h 5561888"/>
              <a:gd name="connsiteX82" fmla="*/ 4766623 w 5408405"/>
              <a:gd name="connsiteY82" fmla="*/ 2851481 h 5561888"/>
              <a:gd name="connsiteX83" fmla="*/ 4746650 w 5408405"/>
              <a:gd name="connsiteY83" fmla="*/ 2884036 h 5561888"/>
              <a:gd name="connsiteX84" fmla="*/ 4744682 w 5408405"/>
              <a:gd name="connsiteY84" fmla="*/ 2921163 h 5561888"/>
              <a:gd name="connsiteX85" fmla="*/ 4739063 w 5408405"/>
              <a:gd name="connsiteY85" fmla="*/ 2933424 h 5561888"/>
              <a:gd name="connsiteX86" fmla="*/ 4725645 w 5408405"/>
              <a:gd name="connsiteY86" fmla="*/ 2930966 h 5561888"/>
              <a:gd name="connsiteX87" fmla="*/ 4716608 w 5408405"/>
              <a:gd name="connsiteY87" fmla="*/ 2925688 h 5561888"/>
              <a:gd name="connsiteX88" fmla="*/ 4702811 w 5408405"/>
              <a:gd name="connsiteY88" fmla="*/ 2922861 h 5561888"/>
              <a:gd name="connsiteX89" fmla="*/ 4700569 w 5408405"/>
              <a:gd name="connsiteY89" fmla="*/ 2936054 h 5561888"/>
              <a:gd name="connsiteX90" fmla="*/ 4679798 w 5408405"/>
              <a:gd name="connsiteY90" fmla="*/ 2951264 h 5561888"/>
              <a:gd name="connsiteX91" fmla="*/ 4668381 w 5408405"/>
              <a:gd name="connsiteY91" fmla="*/ 2947211 h 5561888"/>
              <a:gd name="connsiteX92" fmla="*/ 4653498 w 5408405"/>
              <a:gd name="connsiteY92" fmla="*/ 2953973 h 5561888"/>
              <a:gd name="connsiteX93" fmla="*/ 4659646 w 5408405"/>
              <a:gd name="connsiteY93" fmla="*/ 2968262 h 5561888"/>
              <a:gd name="connsiteX94" fmla="*/ 4669796 w 5408405"/>
              <a:gd name="connsiteY94" fmla="*/ 2976183 h 5561888"/>
              <a:gd name="connsiteX95" fmla="*/ 4576498 w 5408405"/>
              <a:gd name="connsiteY95" fmla="*/ 2977532 h 5561888"/>
              <a:gd name="connsiteX96" fmla="*/ 4575299 w 5408405"/>
              <a:gd name="connsiteY96" fmla="*/ 2971067 h 5561888"/>
              <a:gd name="connsiteX97" fmla="*/ 4558476 w 5408405"/>
              <a:gd name="connsiteY97" fmla="*/ 2965284 h 5561888"/>
              <a:gd name="connsiteX98" fmla="*/ 4542988 w 5408405"/>
              <a:gd name="connsiteY98" fmla="*/ 2971454 h 5561888"/>
              <a:gd name="connsiteX99" fmla="*/ 4521364 w 5408405"/>
              <a:gd name="connsiteY99" fmla="*/ 2964532 h 5561888"/>
              <a:gd name="connsiteX100" fmla="*/ 4451694 w 5408405"/>
              <a:gd name="connsiteY100" fmla="*/ 2942625 h 5561888"/>
              <a:gd name="connsiteX101" fmla="*/ 4436756 w 5408405"/>
              <a:gd name="connsiteY101" fmla="*/ 2944599 h 5561888"/>
              <a:gd name="connsiteX102" fmla="*/ 4440731 w 5408405"/>
              <a:gd name="connsiteY102" fmla="*/ 2926000 h 5561888"/>
              <a:gd name="connsiteX103" fmla="*/ 4442506 w 5408405"/>
              <a:gd name="connsiteY103" fmla="*/ 2924183 h 5561888"/>
              <a:gd name="connsiteX104" fmla="*/ 4433167 w 5408405"/>
              <a:gd name="connsiteY104" fmla="*/ 2892578 h 5561888"/>
              <a:gd name="connsiteX105" fmla="*/ 4405904 w 5408405"/>
              <a:gd name="connsiteY105" fmla="*/ 2863581 h 5561888"/>
              <a:gd name="connsiteX106" fmla="*/ 4376015 w 5408405"/>
              <a:gd name="connsiteY106" fmla="*/ 2814268 h 5561888"/>
              <a:gd name="connsiteX107" fmla="*/ 4373993 w 5408405"/>
              <a:gd name="connsiteY107" fmla="*/ 2794544 h 5561888"/>
              <a:gd name="connsiteX108" fmla="*/ 4366773 w 5408405"/>
              <a:gd name="connsiteY108" fmla="*/ 2738976 h 5561888"/>
              <a:gd name="connsiteX109" fmla="*/ 4375522 w 5408405"/>
              <a:gd name="connsiteY109" fmla="*/ 2719122 h 5561888"/>
              <a:gd name="connsiteX110" fmla="*/ 4416528 w 5408405"/>
              <a:gd name="connsiteY110" fmla="*/ 2642030 h 5561888"/>
              <a:gd name="connsiteX111" fmla="*/ 4403213 w 5408405"/>
              <a:gd name="connsiteY111" fmla="*/ 2629024 h 5561888"/>
              <a:gd name="connsiteX112" fmla="*/ 4386019 w 5408405"/>
              <a:gd name="connsiteY112" fmla="*/ 2642994 h 5561888"/>
              <a:gd name="connsiteX113" fmla="*/ 4382635 w 5408405"/>
              <a:gd name="connsiteY113" fmla="*/ 2660988 h 5561888"/>
              <a:gd name="connsiteX114" fmla="*/ 4373789 w 5408405"/>
              <a:gd name="connsiteY114" fmla="*/ 2672465 h 5561888"/>
              <a:gd name="connsiteX115" fmla="*/ 4364670 w 5408405"/>
              <a:gd name="connsiteY115" fmla="*/ 2660006 h 5561888"/>
              <a:gd name="connsiteX116" fmla="*/ 4365083 w 5408405"/>
              <a:gd name="connsiteY116" fmla="*/ 2643843 h 5561888"/>
              <a:gd name="connsiteX117" fmla="*/ 4349279 w 5408405"/>
              <a:gd name="connsiteY117" fmla="*/ 2622489 h 5561888"/>
              <a:gd name="connsiteX118" fmla="*/ 4336940 w 5408405"/>
              <a:gd name="connsiteY118" fmla="*/ 2642385 h 5561888"/>
              <a:gd name="connsiteX119" fmla="*/ 4334807 w 5408405"/>
              <a:gd name="connsiteY119" fmla="*/ 2665152 h 5561888"/>
              <a:gd name="connsiteX120" fmla="*/ 4315109 w 5408405"/>
              <a:gd name="connsiteY120" fmla="*/ 2669577 h 5561888"/>
              <a:gd name="connsiteX121" fmla="*/ 4293624 w 5408405"/>
              <a:gd name="connsiteY121" fmla="*/ 2622557 h 5561888"/>
              <a:gd name="connsiteX122" fmla="*/ 4293453 w 5408405"/>
              <a:gd name="connsiteY122" fmla="*/ 2622155 h 5561888"/>
              <a:gd name="connsiteX123" fmla="*/ 4293453 w 5408405"/>
              <a:gd name="connsiteY123" fmla="*/ 3290419 h 5561888"/>
              <a:gd name="connsiteX124" fmla="*/ 4819151 w 5408405"/>
              <a:gd name="connsiteY124" fmla="*/ 3290419 h 5561888"/>
              <a:gd name="connsiteX125" fmla="*/ 4618033 w 5408405"/>
              <a:gd name="connsiteY125" fmla="*/ 3783581 h 5561888"/>
              <a:gd name="connsiteX126" fmla="*/ 4631595 w 5408405"/>
              <a:gd name="connsiteY126" fmla="*/ 3794382 h 5561888"/>
              <a:gd name="connsiteX127" fmla="*/ 4653185 w 5408405"/>
              <a:gd name="connsiteY127" fmla="*/ 3834503 h 5561888"/>
              <a:gd name="connsiteX128" fmla="*/ 4695406 w 5408405"/>
              <a:gd name="connsiteY128" fmla="*/ 3937672 h 5561888"/>
              <a:gd name="connsiteX129" fmla="*/ 4749142 w 5408405"/>
              <a:gd name="connsiteY129" fmla="*/ 4037020 h 5561888"/>
              <a:gd name="connsiteX130" fmla="*/ 4833584 w 5408405"/>
              <a:gd name="connsiteY130" fmla="*/ 4121084 h 5561888"/>
              <a:gd name="connsiteX131" fmla="*/ 4833584 w 5408405"/>
              <a:gd name="connsiteY131" fmla="*/ 4258643 h 5561888"/>
              <a:gd name="connsiteX132" fmla="*/ 4787525 w 5408405"/>
              <a:gd name="connsiteY132" fmla="*/ 4312138 h 5561888"/>
              <a:gd name="connsiteX133" fmla="*/ 4703083 w 5408405"/>
              <a:gd name="connsiteY133" fmla="*/ 4365633 h 5561888"/>
              <a:gd name="connsiteX134" fmla="*/ 4603288 w 5408405"/>
              <a:gd name="connsiteY134" fmla="*/ 4380917 h 5561888"/>
              <a:gd name="connsiteX135" fmla="*/ 4488139 w 5408405"/>
              <a:gd name="connsiteY135" fmla="*/ 4273927 h 5561888"/>
              <a:gd name="connsiteX136" fmla="*/ 4465110 w 5408405"/>
              <a:gd name="connsiteY136" fmla="*/ 4231895 h 5561888"/>
              <a:gd name="connsiteX137" fmla="*/ 4463971 w 5408405"/>
              <a:gd name="connsiteY137" fmla="*/ 4193386 h 5561888"/>
              <a:gd name="connsiteX138" fmla="*/ 4454229 w 5408405"/>
              <a:gd name="connsiteY138" fmla="*/ 4178157 h 5561888"/>
              <a:gd name="connsiteX139" fmla="*/ 4293453 w 5408405"/>
              <a:gd name="connsiteY139" fmla="*/ 4178157 h 5561888"/>
              <a:gd name="connsiteX140" fmla="*/ 4293453 w 5408405"/>
              <a:gd name="connsiteY140" fmla="*/ 4857600 h 5561888"/>
              <a:gd name="connsiteX141" fmla="*/ 3291650 w 5408405"/>
              <a:gd name="connsiteY141" fmla="*/ 4857600 h 5561888"/>
              <a:gd name="connsiteX142" fmla="*/ 3291650 w 5408405"/>
              <a:gd name="connsiteY142" fmla="*/ 4178157 h 5561888"/>
              <a:gd name="connsiteX143" fmla="*/ 2897583 w 5408405"/>
              <a:gd name="connsiteY143" fmla="*/ 4178157 h 5561888"/>
              <a:gd name="connsiteX144" fmla="*/ 2899933 w 5408405"/>
              <a:gd name="connsiteY144" fmla="*/ 4187858 h 5561888"/>
              <a:gd name="connsiteX145" fmla="*/ 2922554 w 5408405"/>
              <a:gd name="connsiteY145" fmla="*/ 4233043 h 5561888"/>
              <a:gd name="connsiteX146" fmla="*/ 2922554 w 5408405"/>
              <a:gd name="connsiteY146" fmla="*/ 4255635 h 5561888"/>
              <a:gd name="connsiteX147" fmla="*/ 2903703 w 5408405"/>
              <a:gd name="connsiteY147" fmla="*/ 4306468 h 5561888"/>
              <a:gd name="connsiteX148" fmla="*/ 2877312 w 5408405"/>
              <a:gd name="connsiteY148" fmla="*/ 4389306 h 5561888"/>
              <a:gd name="connsiteX149" fmla="*/ 2854690 w 5408405"/>
              <a:gd name="connsiteY149" fmla="*/ 4419429 h 5561888"/>
              <a:gd name="connsiteX150" fmla="*/ 2818873 w 5408405"/>
              <a:gd name="connsiteY150" fmla="*/ 4449552 h 5561888"/>
              <a:gd name="connsiteX151" fmla="*/ 2786827 w 5408405"/>
              <a:gd name="connsiteY151" fmla="*/ 4466497 h 5561888"/>
              <a:gd name="connsiteX152" fmla="*/ 2668065 w 5408405"/>
              <a:gd name="connsiteY152" fmla="*/ 4492854 h 5561888"/>
              <a:gd name="connsiteX153" fmla="*/ 2607742 w 5408405"/>
              <a:gd name="connsiteY153" fmla="*/ 4490972 h 5561888"/>
              <a:gd name="connsiteX154" fmla="*/ 2513486 w 5408405"/>
              <a:gd name="connsiteY154" fmla="*/ 4417547 h 5561888"/>
              <a:gd name="connsiteX155" fmla="*/ 2507831 w 5408405"/>
              <a:gd name="connsiteY155" fmla="*/ 4372362 h 5561888"/>
              <a:gd name="connsiteX156" fmla="*/ 2505946 w 5408405"/>
              <a:gd name="connsiteY156" fmla="*/ 4353535 h 5561888"/>
              <a:gd name="connsiteX157" fmla="*/ 2496520 w 5408405"/>
              <a:gd name="connsiteY157" fmla="*/ 4302702 h 5561888"/>
              <a:gd name="connsiteX158" fmla="*/ 2490865 w 5408405"/>
              <a:gd name="connsiteY158" fmla="*/ 4278227 h 5561888"/>
              <a:gd name="connsiteX159" fmla="*/ 2492750 w 5408405"/>
              <a:gd name="connsiteY159" fmla="*/ 4246222 h 5561888"/>
              <a:gd name="connsiteX160" fmla="*/ 2505946 w 5408405"/>
              <a:gd name="connsiteY160" fmla="*/ 4214216 h 5561888"/>
              <a:gd name="connsiteX161" fmla="*/ 2519389 w 5408405"/>
              <a:gd name="connsiteY161" fmla="*/ 4178157 h 5561888"/>
              <a:gd name="connsiteX162" fmla="*/ 1895054 w 5408405"/>
              <a:gd name="connsiteY162" fmla="*/ 4178157 h 5561888"/>
              <a:gd name="connsiteX163" fmla="*/ 1904034 w 5408405"/>
              <a:gd name="connsiteY163" fmla="*/ 4212935 h 5561888"/>
              <a:gd name="connsiteX164" fmla="*/ 1913368 w 5408405"/>
              <a:gd name="connsiteY164" fmla="*/ 4235094 h 5561888"/>
              <a:gd name="connsiteX165" fmla="*/ 1897032 w 5408405"/>
              <a:gd name="connsiteY165" fmla="*/ 4308568 h 5561888"/>
              <a:gd name="connsiteX166" fmla="*/ 1887698 w 5408405"/>
              <a:gd name="connsiteY166" fmla="*/ 4331893 h 5561888"/>
              <a:gd name="connsiteX167" fmla="*/ 1886531 w 5408405"/>
              <a:gd name="connsiteY167" fmla="*/ 4371546 h 5561888"/>
              <a:gd name="connsiteX168" fmla="*/ 1908701 w 5408405"/>
              <a:gd name="connsiteY168" fmla="*/ 4405367 h 5561888"/>
              <a:gd name="connsiteX169" fmla="*/ 1929704 w 5408405"/>
              <a:gd name="connsiteY169" fmla="*/ 4469511 h 5561888"/>
              <a:gd name="connsiteX170" fmla="*/ 1921536 w 5408405"/>
              <a:gd name="connsiteY170" fmla="*/ 4497501 h 5561888"/>
              <a:gd name="connsiteX171" fmla="*/ 1915702 w 5408405"/>
              <a:gd name="connsiteY171" fmla="*/ 4519659 h 5561888"/>
              <a:gd name="connsiteX172" fmla="*/ 1885364 w 5408405"/>
              <a:gd name="connsiteY172" fmla="*/ 4510329 h 5561888"/>
              <a:gd name="connsiteX173" fmla="*/ 1867862 w 5408405"/>
              <a:gd name="connsiteY173" fmla="*/ 4478841 h 5561888"/>
              <a:gd name="connsiteX174" fmla="*/ 1816521 w 5408405"/>
              <a:gd name="connsiteY174" fmla="*/ 4538320 h 5561888"/>
              <a:gd name="connsiteX175" fmla="*/ 1828189 w 5408405"/>
              <a:gd name="connsiteY175" fmla="*/ 4568642 h 5561888"/>
              <a:gd name="connsiteX176" fmla="*/ 1858527 w 5408405"/>
              <a:gd name="connsiteY176" fmla="*/ 4597798 h 5561888"/>
              <a:gd name="connsiteX177" fmla="*/ 1877196 w 5408405"/>
              <a:gd name="connsiteY177" fmla="*/ 4635118 h 5561888"/>
              <a:gd name="connsiteX178" fmla="*/ 1852693 w 5408405"/>
              <a:gd name="connsiteY178" fmla="*/ 4654945 h 5561888"/>
              <a:gd name="connsiteX179" fmla="*/ 1825855 w 5408405"/>
              <a:gd name="connsiteY179" fmla="*/ 4679436 h 5561888"/>
              <a:gd name="connsiteX180" fmla="*/ 1822355 w 5408405"/>
              <a:gd name="connsiteY180" fmla="*/ 4720255 h 5561888"/>
              <a:gd name="connsiteX181" fmla="*/ 1781516 w 5408405"/>
              <a:gd name="connsiteY181" fmla="*/ 4703927 h 5561888"/>
              <a:gd name="connsiteX182" fmla="*/ 1766347 w 5408405"/>
              <a:gd name="connsiteY182" fmla="*/ 4692265 h 5561888"/>
              <a:gd name="connsiteX183" fmla="*/ 1743010 w 5408405"/>
              <a:gd name="connsiteY183" fmla="*/ 4693431 h 5561888"/>
              <a:gd name="connsiteX184" fmla="*/ 1743010 w 5408405"/>
              <a:gd name="connsiteY184" fmla="*/ 4714424 h 5561888"/>
              <a:gd name="connsiteX185" fmla="*/ 1741843 w 5408405"/>
              <a:gd name="connsiteY185" fmla="*/ 4745912 h 5561888"/>
              <a:gd name="connsiteX186" fmla="*/ 1708005 w 5408405"/>
              <a:gd name="connsiteY186" fmla="*/ 4742414 h 5561888"/>
              <a:gd name="connsiteX187" fmla="*/ 1702171 w 5408405"/>
              <a:gd name="connsiteY187" fmla="*/ 4737749 h 5561888"/>
              <a:gd name="connsiteX188" fmla="*/ 1651997 w 5408405"/>
              <a:gd name="connsiteY188" fmla="*/ 4752910 h 5561888"/>
              <a:gd name="connsiteX189" fmla="*/ 1620492 w 5408405"/>
              <a:gd name="connsiteY189" fmla="*/ 4779734 h 5561888"/>
              <a:gd name="connsiteX190" fmla="*/ 1608824 w 5408405"/>
              <a:gd name="connsiteY190" fmla="*/ 4778567 h 5561888"/>
              <a:gd name="connsiteX191" fmla="*/ 1573819 w 5408405"/>
              <a:gd name="connsiteY191" fmla="*/ 4800726 h 5561888"/>
              <a:gd name="connsiteX192" fmla="*/ 1551649 w 5408405"/>
              <a:gd name="connsiteY192" fmla="*/ 4828716 h 5561888"/>
              <a:gd name="connsiteX193" fmla="*/ 1495640 w 5408405"/>
              <a:gd name="connsiteY193" fmla="*/ 4898691 h 5561888"/>
              <a:gd name="connsiteX194" fmla="*/ 1479305 w 5408405"/>
              <a:gd name="connsiteY194" fmla="*/ 4982661 h 5561888"/>
              <a:gd name="connsiteX195" fmla="*/ 1453634 w 5408405"/>
              <a:gd name="connsiteY195" fmla="*/ 5007153 h 5561888"/>
              <a:gd name="connsiteX196" fmla="*/ 1313614 w 5408405"/>
              <a:gd name="connsiteY196" fmla="*/ 4994324 h 5561888"/>
              <a:gd name="connsiteX197" fmla="*/ 1289110 w 5408405"/>
              <a:gd name="connsiteY197" fmla="*/ 4947674 h 5561888"/>
              <a:gd name="connsiteX198" fmla="*/ 1261106 w 5408405"/>
              <a:gd name="connsiteY198" fmla="*/ 4857873 h 5561888"/>
              <a:gd name="connsiteX199" fmla="*/ 1242437 w 5408405"/>
              <a:gd name="connsiteY199" fmla="*/ 4847376 h 5561888"/>
              <a:gd name="connsiteX200" fmla="*/ 1158424 w 5408405"/>
              <a:gd name="connsiteY200" fmla="*/ 4842711 h 5561888"/>
              <a:gd name="connsiteX201" fmla="*/ 1118752 w 5408405"/>
              <a:gd name="connsiteY201" fmla="*/ 4824051 h 5561888"/>
              <a:gd name="connsiteX202" fmla="*/ 1083747 w 5408405"/>
              <a:gd name="connsiteY202" fmla="*/ 4792562 h 5561888"/>
              <a:gd name="connsiteX203" fmla="*/ 1035907 w 5408405"/>
              <a:gd name="connsiteY203" fmla="*/ 4794895 h 5561888"/>
              <a:gd name="connsiteX204" fmla="*/ 988066 w 5408405"/>
              <a:gd name="connsiteY204" fmla="*/ 4777401 h 5561888"/>
              <a:gd name="connsiteX205" fmla="*/ 915722 w 5408405"/>
              <a:gd name="connsiteY205" fmla="*/ 4761074 h 5561888"/>
              <a:gd name="connsiteX206" fmla="*/ 865548 w 5408405"/>
              <a:gd name="connsiteY206" fmla="*/ 4818220 h 5561888"/>
              <a:gd name="connsiteX207" fmla="*/ 810707 w 5408405"/>
              <a:gd name="connsiteY207" fmla="*/ 4848543 h 5561888"/>
              <a:gd name="connsiteX208" fmla="*/ 871382 w 5408405"/>
              <a:gd name="connsiteY208" fmla="*/ 4748245 h 5561888"/>
              <a:gd name="connsiteX209" fmla="*/ 823542 w 5408405"/>
              <a:gd name="connsiteY209" fmla="*/ 4650280 h 5561888"/>
              <a:gd name="connsiteX210" fmla="*/ 751198 w 5408405"/>
              <a:gd name="connsiteY210" fmla="*/ 4589635 h 5561888"/>
              <a:gd name="connsiteX211" fmla="*/ 745364 w 5408405"/>
              <a:gd name="connsiteY211" fmla="*/ 4572141 h 5561888"/>
              <a:gd name="connsiteX212" fmla="*/ 712693 w 5408405"/>
              <a:gd name="connsiteY212" fmla="*/ 4558146 h 5561888"/>
              <a:gd name="connsiteX213" fmla="*/ 663685 w 5408405"/>
              <a:gd name="connsiteY213" fmla="*/ 4604796 h 5561888"/>
              <a:gd name="connsiteX214" fmla="*/ 633348 w 5408405"/>
              <a:gd name="connsiteY214" fmla="*/ 4615292 h 5561888"/>
              <a:gd name="connsiteX215" fmla="*/ 592508 w 5408405"/>
              <a:gd name="connsiteY215" fmla="*/ 4608295 h 5561888"/>
              <a:gd name="connsiteX216" fmla="*/ 572672 w 5408405"/>
              <a:gd name="connsiteY216" fmla="*/ 4621123 h 5561888"/>
              <a:gd name="connsiteX217" fmla="*/ 583174 w 5408405"/>
              <a:gd name="connsiteY217" fmla="*/ 4643282 h 5561888"/>
              <a:gd name="connsiteX218" fmla="*/ 604177 w 5408405"/>
              <a:gd name="connsiteY218" fmla="*/ 4652612 h 5561888"/>
              <a:gd name="connsiteX219" fmla="*/ 618179 w 5408405"/>
              <a:gd name="connsiteY219" fmla="*/ 4680602 h 5561888"/>
              <a:gd name="connsiteX220" fmla="*/ 663685 w 5408405"/>
              <a:gd name="connsiteY220" fmla="*/ 4770404 h 5561888"/>
              <a:gd name="connsiteX221" fmla="*/ 680021 w 5408405"/>
              <a:gd name="connsiteY221" fmla="*/ 4783232 h 5561888"/>
              <a:gd name="connsiteX222" fmla="*/ 657851 w 5408405"/>
              <a:gd name="connsiteY222" fmla="*/ 4797227 h 5561888"/>
              <a:gd name="connsiteX223" fmla="*/ 654351 w 5408405"/>
              <a:gd name="connsiteY223" fmla="*/ 4797227 h 5561888"/>
              <a:gd name="connsiteX224" fmla="*/ 632181 w 5408405"/>
              <a:gd name="connsiteY224" fmla="*/ 4836880 h 5561888"/>
              <a:gd name="connsiteX225" fmla="*/ 629847 w 5408405"/>
              <a:gd name="connsiteY225" fmla="*/ 4891694 h 5561888"/>
              <a:gd name="connsiteX226" fmla="*/ 610011 w 5408405"/>
              <a:gd name="connsiteY226" fmla="*/ 4968666 h 5561888"/>
              <a:gd name="connsiteX227" fmla="*/ 592508 w 5408405"/>
              <a:gd name="connsiteY227" fmla="*/ 4989659 h 5561888"/>
              <a:gd name="connsiteX228" fmla="*/ 544668 w 5408405"/>
              <a:gd name="connsiteY228" fmla="*/ 5050304 h 5561888"/>
              <a:gd name="connsiteX229" fmla="*/ 516664 w 5408405"/>
              <a:gd name="connsiteY229" fmla="*/ 5060800 h 5561888"/>
              <a:gd name="connsiteX230" fmla="*/ 401147 w 5408405"/>
              <a:gd name="connsiteY230" fmla="*/ 5094622 h 5561888"/>
              <a:gd name="connsiteX231" fmla="*/ 401147 w 5408405"/>
              <a:gd name="connsiteY231" fmla="*/ 5120279 h 5561888"/>
              <a:gd name="connsiteX232" fmla="*/ 431485 w 5408405"/>
              <a:gd name="connsiteY232" fmla="*/ 5123778 h 5561888"/>
              <a:gd name="connsiteX233" fmla="*/ 452488 w 5408405"/>
              <a:gd name="connsiteY233" fmla="*/ 5109783 h 5561888"/>
              <a:gd name="connsiteX234" fmla="*/ 472324 w 5408405"/>
              <a:gd name="connsiteY234" fmla="*/ 5107450 h 5561888"/>
              <a:gd name="connsiteX235" fmla="*/ 468824 w 5408405"/>
              <a:gd name="connsiteY235" fmla="*/ 5128443 h 5561888"/>
              <a:gd name="connsiteX236" fmla="*/ 452488 w 5408405"/>
              <a:gd name="connsiteY236" fmla="*/ 5143604 h 5561888"/>
              <a:gd name="connsiteX237" fmla="*/ 446654 w 5408405"/>
              <a:gd name="connsiteY237" fmla="*/ 5179758 h 5561888"/>
              <a:gd name="connsiteX238" fmla="*/ 478158 w 5408405"/>
              <a:gd name="connsiteY238" fmla="*/ 5172761 h 5561888"/>
              <a:gd name="connsiteX239" fmla="*/ 502662 w 5408405"/>
              <a:gd name="connsiteY239" fmla="*/ 5152934 h 5561888"/>
              <a:gd name="connsiteX240" fmla="*/ 525999 w 5408405"/>
              <a:gd name="connsiteY240" fmla="*/ 5168096 h 5561888"/>
              <a:gd name="connsiteX241" fmla="*/ 500328 w 5408405"/>
              <a:gd name="connsiteY241" fmla="*/ 5234572 h 5561888"/>
              <a:gd name="connsiteX242" fmla="*/ 500328 w 5408405"/>
              <a:gd name="connsiteY242" fmla="*/ 5298716 h 5561888"/>
              <a:gd name="connsiteX243" fmla="*/ 523665 w 5408405"/>
              <a:gd name="connsiteY243" fmla="*/ 5324373 h 5561888"/>
              <a:gd name="connsiteX244" fmla="*/ 530666 w 5408405"/>
              <a:gd name="connsiteY244" fmla="*/ 5337202 h 5561888"/>
              <a:gd name="connsiteX245" fmla="*/ 517831 w 5408405"/>
              <a:gd name="connsiteY245" fmla="*/ 5344200 h 5561888"/>
              <a:gd name="connsiteX246" fmla="*/ 493327 w 5408405"/>
              <a:gd name="connsiteY246" fmla="*/ 5367525 h 5561888"/>
              <a:gd name="connsiteX247" fmla="*/ 462989 w 5408405"/>
              <a:gd name="connsiteY247" fmla="*/ 5420006 h 5561888"/>
              <a:gd name="connsiteX248" fmla="*/ 461823 w 5408405"/>
              <a:gd name="connsiteY248" fmla="*/ 5447996 h 5561888"/>
              <a:gd name="connsiteX249" fmla="*/ 471157 w 5408405"/>
              <a:gd name="connsiteY249" fmla="*/ 5466656 h 5561888"/>
              <a:gd name="connsiteX250" fmla="*/ 451321 w 5408405"/>
              <a:gd name="connsiteY250" fmla="*/ 5479485 h 5561888"/>
              <a:gd name="connsiteX251" fmla="*/ 434985 w 5408405"/>
              <a:gd name="connsiteY251" fmla="*/ 5481817 h 5561888"/>
              <a:gd name="connsiteX252" fmla="*/ 415149 w 5408405"/>
              <a:gd name="connsiteY252" fmla="*/ 5529634 h 5561888"/>
              <a:gd name="connsiteX253" fmla="*/ 420983 w 5408405"/>
              <a:gd name="connsiteY253" fmla="*/ 5538964 h 5561888"/>
              <a:gd name="connsiteX254" fmla="*/ 419816 w 5408405"/>
              <a:gd name="connsiteY254" fmla="*/ 5559956 h 5561888"/>
              <a:gd name="connsiteX255" fmla="*/ 401147 w 5408405"/>
              <a:gd name="connsiteY255" fmla="*/ 5555291 h 5561888"/>
              <a:gd name="connsiteX256" fmla="*/ 389479 w 5408405"/>
              <a:gd name="connsiteY256" fmla="*/ 5540130 h 5561888"/>
              <a:gd name="connsiteX257" fmla="*/ 366142 w 5408405"/>
              <a:gd name="connsiteY257" fmla="*/ 5536631 h 5561888"/>
              <a:gd name="connsiteX258" fmla="*/ 294965 w 5408405"/>
              <a:gd name="connsiteY258" fmla="*/ 5555291 h 5561888"/>
              <a:gd name="connsiteX259" fmla="*/ 206285 w 5408405"/>
              <a:gd name="connsiteY259" fmla="*/ 5561122 h 5561888"/>
              <a:gd name="connsiteX260" fmla="*/ 185282 w 5408405"/>
              <a:gd name="connsiteY260" fmla="*/ 5550626 h 5561888"/>
              <a:gd name="connsiteX261" fmla="*/ 124607 w 5408405"/>
              <a:gd name="connsiteY261" fmla="*/ 5522636 h 5561888"/>
              <a:gd name="connsiteX262" fmla="*/ 112938 w 5408405"/>
              <a:gd name="connsiteY262" fmla="*/ 5514472 h 5561888"/>
              <a:gd name="connsiteX263" fmla="*/ 61597 w 5408405"/>
              <a:gd name="connsiteY263" fmla="*/ 5452661 h 5561888"/>
              <a:gd name="connsiteX264" fmla="*/ 30093 w 5408405"/>
              <a:gd name="connsiteY264" fmla="*/ 5347698 h 5561888"/>
              <a:gd name="connsiteX265" fmla="*/ 14924 w 5408405"/>
              <a:gd name="connsiteY265" fmla="*/ 5311544 h 5561888"/>
              <a:gd name="connsiteX266" fmla="*/ 18424 w 5408405"/>
              <a:gd name="connsiteY266" fmla="*/ 5260229 h 5561888"/>
              <a:gd name="connsiteX267" fmla="*/ 23092 w 5408405"/>
              <a:gd name="connsiteY267" fmla="*/ 5217078 h 5561888"/>
              <a:gd name="connsiteX268" fmla="*/ 21925 w 5408405"/>
              <a:gd name="connsiteY268" fmla="*/ 5199584 h 5561888"/>
              <a:gd name="connsiteX269" fmla="*/ 90768 w 5408405"/>
              <a:gd name="connsiteY269" fmla="*/ 5120279 h 5561888"/>
              <a:gd name="connsiteX270" fmla="*/ 156111 w 5408405"/>
              <a:gd name="connsiteY270" fmla="*/ 5081793 h 5561888"/>
              <a:gd name="connsiteX271" fmla="*/ 205118 w 5408405"/>
              <a:gd name="connsiteY271" fmla="*/ 5017649 h 5561888"/>
              <a:gd name="connsiteX272" fmla="*/ 198117 w 5408405"/>
              <a:gd name="connsiteY272" fmla="*/ 5004820 h 5561888"/>
              <a:gd name="connsiteX273" fmla="*/ 129274 w 5408405"/>
              <a:gd name="connsiteY273" fmla="*/ 4923183 h 5561888"/>
              <a:gd name="connsiteX274" fmla="*/ 119939 w 5408405"/>
              <a:gd name="connsiteY274" fmla="*/ 4904523 h 5561888"/>
              <a:gd name="connsiteX275" fmla="*/ 110604 w 5408405"/>
              <a:gd name="connsiteY275" fmla="*/ 4846210 h 5561888"/>
              <a:gd name="connsiteX276" fmla="*/ 94269 w 5408405"/>
              <a:gd name="connsiteY276" fmla="*/ 4778567 h 5561888"/>
              <a:gd name="connsiteX277" fmla="*/ 95436 w 5408405"/>
              <a:gd name="connsiteY277" fmla="*/ 4750577 h 5561888"/>
              <a:gd name="connsiteX278" fmla="*/ 157278 w 5408405"/>
              <a:gd name="connsiteY278" fmla="*/ 4600131 h 5561888"/>
              <a:gd name="connsiteX279" fmla="*/ 168946 w 5408405"/>
              <a:gd name="connsiteY279" fmla="*/ 4590801 h 5561888"/>
              <a:gd name="connsiteX280" fmla="*/ 240123 w 5408405"/>
              <a:gd name="connsiteY280" fmla="*/ 4556980 h 5561888"/>
              <a:gd name="connsiteX281" fmla="*/ 270461 w 5408405"/>
              <a:gd name="connsiteY281" fmla="*/ 4547650 h 5561888"/>
              <a:gd name="connsiteX282" fmla="*/ 321802 w 5408405"/>
              <a:gd name="connsiteY282" fmla="*/ 4535987 h 5561888"/>
              <a:gd name="connsiteX283" fmla="*/ 360308 w 5408405"/>
              <a:gd name="connsiteY283" fmla="*/ 4502166 h 5561888"/>
              <a:gd name="connsiteX284" fmla="*/ 388312 w 5408405"/>
              <a:gd name="connsiteY284" fmla="*/ 4511496 h 5561888"/>
              <a:gd name="connsiteX285" fmla="*/ 391812 w 5408405"/>
              <a:gd name="connsiteY285" fmla="*/ 4525491 h 5561888"/>
              <a:gd name="connsiteX286" fmla="*/ 402314 w 5408405"/>
              <a:gd name="connsiteY286" fmla="*/ 4541818 h 5561888"/>
              <a:gd name="connsiteX287" fmla="*/ 417483 w 5408405"/>
              <a:gd name="connsiteY287" fmla="*/ 4531322 h 5561888"/>
              <a:gd name="connsiteX288" fmla="*/ 452488 w 5408405"/>
              <a:gd name="connsiteY288" fmla="*/ 4537153 h 5561888"/>
              <a:gd name="connsiteX289" fmla="*/ 459489 w 5408405"/>
              <a:gd name="connsiteY289" fmla="*/ 4552315 h 5561888"/>
              <a:gd name="connsiteX290" fmla="*/ 480492 w 5408405"/>
              <a:gd name="connsiteY290" fmla="*/ 4560478 h 5561888"/>
              <a:gd name="connsiteX291" fmla="*/ 488660 w 5408405"/>
              <a:gd name="connsiteY291" fmla="*/ 4540652 h 5561888"/>
              <a:gd name="connsiteX292" fmla="*/ 521331 w 5408405"/>
              <a:gd name="connsiteY292" fmla="*/ 4399536 h 5561888"/>
              <a:gd name="connsiteX293" fmla="*/ 596009 w 5408405"/>
              <a:gd name="connsiteY293" fmla="*/ 4352885 h 5561888"/>
              <a:gd name="connsiteX294" fmla="*/ 607677 w 5408405"/>
              <a:gd name="connsiteY294" fmla="*/ 4333059 h 5561888"/>
              <a:gd name="connsiteX295" fmla="*/ 586674 w 5408405"/>
              <a:gd name="connsiteY295" fmla="*/ 4287575 h 5561888"/>
              <a:gd name="connsiteX296" fmla="*/ 591341 w 5408405"/>
              <a:gd name="connsiteY296" fmla="*/ 4267749 h 5561888"/>
              <a:gd name="connsiteX297" fmla="*/ 613511 w 5408405"/>
              <a:gd name="connsiteY297" fmla="*/ 4189610 h 5561888"/>
              <a:gd name="connsiteX298" fmla="*/ 596009 w 5408405"/>
              <a:gd name="connsiteY298" fmla="*/ 4181446 h 5561888"/>
              <a:gd name="connsiteX299" fmla="*/ 545835 w 5408405"/>
              <a:gd name="connsiteY299" fmla="*/ 4156955 h 5561888"/>
              <a:gd name="connsiteX300" fmla="*/ 563337 w 5408405"/>
              <a:gd name="connsiteY300" fmla="*/ 4103308 h 5561888"/>
              <a:gd name="connsiteX301" fmla="*/ 592508 w 5408405"/>
              <a:gd name="connsiteY301" fmla="*/ 4098643 h 5561888"/>
              <a:gd name="connsiteX302" fmla="*/ 617012 w 5408405"/>
              <a:gd name="connsiteY302" fmla="*/ 4054325 h 5561888"/>
              <a:gd name="connsiteX303" fmla="*/ 599509 w 5408405"/>
              <a:gd name="connsiteY303" fmla="*/ 4021670 h 5561888"/>
              <a:gd name="connsiteX304" fmla="*/ 578506 w 5408405"/>
              <a:gd name="connsiteY304" fmla="*/ 3990181 h 5561888"/>
              <a:gd name="connsiteX305" fmla="*/ 572672 w 5408405"/>
              <a:gd name="connsiteY305" fmla="*/ 3961025 h 5561888"/>
              <a:gd name="connsiteX306" fmla="*/ 598343 w 5408405"/>
              <a:gd name="connsiteY306" fmla="*/ 3955193 h 5561888"/>
              <a:gd name="connsiteX307" fmla="*/ 655518 w 5408405"/>
              <a:gd name="connsiteY307" fmla="*/ 3936533 h 5561888"/>
              <a:gd name="connsiteX308" fmla="*/ 660185 w 5408405"/>
              <a:gd name="connsiteY308" fmla="*/ 3906211 h 5561888"/>
              <a:gd name="connsiteX309" fmla="*/ 618179 w 5408405"/>
              <a:gd name="connsiteY309" fmla="*/ 3857228 h 5561888"/>
              <a:gd name="connsiteX310" fmla="*/ 593675 w 5408405"/>
              <a:gd name="connsiteY310" fmla="*/ 3769759 h 5561888"/>
              <a:gd name="connsiteX311" fmla="*/ 586674 w 5408405"/>
              <a:gd name="connsiteY311" fmla="*/ 3748767 h 5561888"/>
              <a:gd name="connsiteX312" fmla="*/ 554003 w 5408405"/>
              <a:gd name="connsiteY312" fmla="*/ 3724275 h 5561888"/>
              <a:gd name="connsiteX313" fmla="*/ 507329 w 5408405"/>
              <a:gd name="connsiteY313" fmla="*/ 3686955 h 5561888"/>
              <a:gd name="connsiteX314" fmla="*/ 490993 w 5408405"/>
              <a:gd name="connsiteY314" fmla="*/ 3713779 h 5561888"/>
              <a:gd name="connsiteX315" fmla="*/ 469990 w 5408405"/>
              <a:gd name="connsiteY315" fmla="*/ 3732439 h 5561888"/>
              <a:gd name="connsiteX316" fmla="*/ 432652 w 5408405"/>
              <a:gd name="connsiteY316" fmla="*/ 3712613 h 5561888"/>
              <a:gd name="connsiteX317" fmla="*/ 446654 w 5408405"/>
              <a:gd name="connsiteY317" fmla="*/ 3690454 h 5561888"/>
              <a:gd name="connsiteX318" fmla="*/ 461823 w 5408405"/>
              <a:gd name="connsiteY318" fmla="*/ 3672960 h 5561888"/>
              <a:gd name="connsiteX319" fmla="*/ 410482 w 5408405"/>
              <a:gd name="connsiteY319" fmla="*/ 3637973 h 5561888"/>
              <a:gd name="connsiteX320" fmla="*/ 382478 w 5408405"/>
              <a:gd name="connsiteY320" fmla="*/ 3649635 h 5561888"/>
              <a:gd name="connsiteX321" fmla="*/ 354474 w 5408405"/>
              <a:gd name="connsiteY321" fmla="*/ 3637973 h 5561888"/>
              <a:gd name="connsiteX322" fmla="*/ 357974 w 5408405"/>
              <a:gd name="connsiteY322" fmla="*/ 3609983 h 5561888"/>
              <a:gd name="connsiteX323" fmla="*/ 403481 w 5408405"/>
              <a:gd name="connsiteY323" fmla="*/ 3584325 h 5561888"/>
              <a:gd name="connsiteX324" fmla="*/ 431485 w 5408405"/>
              <a:gd name="connsiteY324" fmla="*/ 3528345 h 5561888"/>
              <a:gd name="connsiteX325" fmla="*/ 405814 w 5408405"/>
              <a:gd name="connsiteY325" fmla="*/ 3405889 h 5561888"/>
              <a:gd name="connsiteX326" fmla="*/ 388312 w 5408405"/>
              <a:gd name="connsiteY326" fmla="*/ 3388395 h 5561888"/>
              <a:gd name="connsiteX327" fmla="*/ 296132 w 5408405"/>
              <a:gd name="connsiteY327" fmla="*/ 3352241 h 5561888"/>
              <a:gd name="connsiteX328" fmla="*/ 370809 w 5408405"/>
              <a:gd name="connsiteY328" fmla="*/ 3348742 h 5561888"/>
              <a:gd name="connsiteX329" fmla="*/ 451321 w 5408405"/>
              <a:gd name="connsiteY329" fmla="*/ 3286931 h 5561888"/>
              <a:gd name="connsiteX330" fmla="*/ 426817 w 5408405"/>
              <a:gd name="connsiteY330" fmla="*/ 3249611 h 5561888"/>
              <a:gd name="connsiteX331" fmla="*/ 399980 w 5408405"/>
              <a:gd name="connsiteY331" fmla="*/ 3240281 h 5561888"/>
              <a:gd name="connsiteX332" fmla="*/ 437319 w 5408405"/>
              <a:gd name="connsiteY332" fmla="*/ 3226286 h 5561888"/>
              <a:gd name="connsiteX333" fmla="*/ 455988 w 5408405"/>
              <a:gd name="connsiteY333" fmla="*/ 3208792 h 5561888"/>
              <a:gd name="connsiteX334" fmla="*/ 430318 w 5408405"/>
              <a:gd name="connsiteY334" fmla="*/ 3122489 h 5561888"/>
              <a:gd name="connsiteX335" fmla="*/ 401147 w 5408405"/>
              <a:gd name="connsiteY335" fmla="*/ 3075839 h 5561888"/>
              <a:gd name="connsiteX336" fmla="*/ 390645 w 5408405"/>
              <a:gd name="connsiteY336" fmla="*/ 2998867 h 5561888"/>
              <a:gd name="connsiteX337" fmla="*/ 364975 w 5408405"/>
              <a:gd name="connsiteY337" fmla="*/ 2949884 h 5561888"/>
              <a:gd name="connsiteX338" fmla="*/ 352140 w 5408405"/>
              <a:gd name="connsiteY338" fmla="*/ 2947552 h 5561888"/>
              <a:gd name="connsiteX339" fmla="*/ 395313 w 5408405"/>
              <a:gd name="connsiteY339" fmla="*/ 2919562 h 5561888"/>
              <a:gd name="connsiteX340" fmla="*/ 433818 w 5408405"/>
              <a:gd name="connsiteY340" fmla="*/ 2882242 h 5561888"/>
              <a:gd name="connsiteX341" fmla="*/ 422150 w 5408405"/>
              <a:gd name="connsiteY341" fmla="*/ 2851919 h 5561888"/>
              <a:gd name="connsiteX342" fmla="*/ 396480 w 5408405"/>
              <a:gd name="connsiteY342" fmla="*/ 2818098 h 5561888"/>
              <a:gd name="connsiteX343" fmla="*/ 424484 w 5408405"/>
              <a:gd name="connsiteY343" fmla="*/ 2793607 h 5561888"/>
              <a:gd name="connsiteX344" fmla="*/ 436152 w 5408405"/>
              <a:gd name="connsiteY344" fmla="*/ 2784277 h 5561888"/>
              <a:gd name="connsiteX345" fmla="*/ 422150 w 5408405"/>
              <a:gd name="connsiteY345" fmla="*/ 2762118 h 5561888"/>
              <a:gd name="connsiteX346" fmla="*/ 404648 w 5408405"/>
              <a:gd name="connsiteY346" fmla="*/ 2717800 h 5561888"/>
              <a:gd name="connsiteX347" fmla="*/ 401147 w 5408405"/>
              <a:gd name="connsiteY347" fmla="*/ 2623334 h 5561888"/>
              <a:gd name="connsiteX348" fmla="*/ 403481 w 5408405"/>
              <a:gd name="connsiteY348" fmla="*/ 2597676 h 5561888"/>
              <a:gd name="connsiteX349" fmla="*/ 409315 w 5408405"/>
              <a:gd name="connsiteY349" fmla="*/ 2525369 h 5561888"/>
              <a:gd name="connsiteX350" fmla="*/ 422150 w 5408405"/>
              <a:gd name="connsiteY350" fmla="*/ 2510207 h 5561888"/>
              <a:gd name="connsiteX351" fmla="*/ 475825 w 5408405"/>
              <a:gd name="connsiteY351" fmla="*/ 2464724 h 5561888"/>
              <a:gd name="connsiteX352" fmla="*/ 485159 w 5408405"/>
              <a:gd name="connsiteY352" fmla="*/ 2448396 h 5561888"/>
              <a:gd name="connsiteX353" fmla="*/ 542334 w 5408405"/>
              <a:gd name="connsiteY353" fmla="*/ 2422738 h 5561888"/>
              <a:gd name="connsiteX354" fmla="*/ 584340 w 5408405"/>
              <a:gd name="connsiteY354" fmla="*/ 2404078 h 5561888"/>
              <a:gd name="connsiteX355" fmla="*/ 622846 w 5408405"/>
              <a:gd name="connsiteY355" fmla="*/ 2372590 h 5561888"/>
              <a:gd name="connsiteX356" fmla="*/ 641515 w 5408405"/>
              <a:gd name="connsiteY356" fmla="*/ 2345766 h 5561888"/>
              <a:gd name="connsiteX357" fmla="*/ 648517 w 5408405"/>
              <a:gd name="connsiteY357" fmla="*/ 2310778 h 5561888"/>
              <a:gd name="connsiteX358" fmla="*/ 642682 w 5408405"/>
              <a:gd name="connsiteY358" fmla="*/ 2293285 h 5561888"/>
              <a:gd name="connsiteX359" fmla="*/ 615845 w 5408405"/>
              <a:gd name="connsiteY359" fmla="*/ 2286287 h 5561888"/>
              <a:gd name="connsiteX360" fmla="*/ 597176 w 5408405"/>
              <a:gd name="connsiteY360" fmla="*/ 2248967 h 5561888"/>
              <a:gd name="connsiteX361" fmla="*/ 619346 w 5408405"/>
              <a:gd name="connsiteY361" fmla="*/ 2210481 h 5561888"/>
              <a:gd name="connsiteX362" fmla="*/ 657851 w 5408405"/>
              <a:gd name="connsiteY362" fmla="*/ 2198818 h 5561888"/>
              <a:gd name="connsiteX363" fmla="*/ 676521 w 5408405"/>
              <a:gd name="connsiteY363" fmla="*/ 2190654 h 5561888"/>
              <a:gd name="connsiteX364" fmla="*/ 668353 w 5408405"/>
              <a:gd name="connsiteY364" fmla="*/ 2153334 h 5561888"/>
              <a:gd name="connsiteX365" fmla="*/ 663685 w 5408405"/>
              <a:gd name="connsiteY365" fmla="*/ 2152168 h 5561888"/>
              <a:gd name="connsiteX366" fmla="*/ 635681 w 5408405"/>
              <a:gd name="connsiteY366" fmla="*/ 2139339 h 5561888"/>
              <a:gd name="connsiteX367" fmla="*/ 648517 w 5408405"/>
              <a:gd name="connsiteY367" fmla="*/ 2093855 h 5561888"/>
              <a:gd name="connsiteX368" fmla="*/ 683522 w 5408405"/>
              <a:gd name="connsiteY368" fmla="*/ 2071697 h 5561888"/>
              <a:gd name="connsiteX369" fmla="*/ 703358 w 5408405"/>
              <a:gd name="connsiteY369" fmla="*/ 2082193 h 5561888"/>
              <a:gd name="connsiteX370" fmla="*/ 711526 w 5408405"/>
              <a:gd name="connsiteY370" fmla="*/ 2091523 h 5561888"/>
              <a:gd name="connsiteX371" fmla="*/ 720860 w 5408405"/>
              <a:gd name="connsiteY371" fmla="*/ 2081027 h 5561888"/>
              <a:gd name="connsiteX372" fmla="*/ 723194 w 5408405"/>
              <a:gd name="connsiteY372" fmla="*/ 2055369 h 5561888"/>
              <a:gd name="connsiteX373" fmla="*/ 771034 w 5408405"/>
              <a:gd name="connsiteY373" fmla="*/ 2027379 h 5561888"/>
              <a:gd name="connsiteX374" fmla="*/ 779202 w 5408405"/>
              <a:gd name="connsiteY374" fmla="*/ 2030878 h 5561888"/>
              <a:gd name="connsiteX375" fmla="*/ 839878 w 5408405"/>
              <a:gd name="connsiteY375" fmla="*/ 2009885 h 5561888"/>
              <a:gd name="connsiteX376" fmla="*/ 872549 w 5408405"/>
              <a:gd name="connsiteY376" fmla="*/ 1988893 h 5561888"/>
              <a:gd name="connsiteX377" fmla="*/ 891219 w 5408405"/>
              <a:gd name="connsiteY377" fmla="*/ 1987727 h 5561888"/>
              <a:gd name="connsiteX378" fmla="*/ 961229 w 5408405"/>
              <a:gd name="connsiteY378" fmla="*/ 1935245 h 5561888"/>
              <a:gd name="connsiteX379" fmla="*/ 979898 w 5408405"/>
              <a:gd name="connsiteY379" fmla="*/ 1895593 h 5561888"/>
              <a:gd name="connsiteX380" fmla="*/ 1004402 w 5408405"/>
              <a:gd name="connsiteY380" fmla="*/ 1886263 h 5561888"/>
              <a:gd name="connsiteX381" fmla="*/ 1010236 w 5408405"/>
              <a:gd name="connsiteY381" fmla="*/ 1908421 h 5561888"/>
              <a:gd name="connsiteX382" fmla="*/ 1054576 w 5408405"/>
              <a:gd name="connsiteY382" fmla="*/ 1949240 h 5561888"/>
              <a:gd name="connsiteX383" fmla="*/ 1105917 w 5408405"/>
              <a:gd name="connsiteY383" fmla="*/ 1948074 h 5561888"/>
              <a:gd name="connsiteX384" fmla="*/ 1144422 w 5408405"/>
              <a:gd name="connsiteY384" fmla="*/ 1978397 h 5561888"/>
              <a:gd name="connsiteX385" fmla="*/ 1237769 w 5408405"/>
              <a:gd name="connsiteY385" fmla="*/ 2001722 h 5561888"/>
              <a:gd name="connsiteX386" fmla="*/ 1255272 w 5408405"/>
              <a:gd name="connsiteY386" fmla="*/ 1992392 h 5561888"/>
              <a:gd name="connsiteX387" fmla="*/ 1293778 w 5408405"/>
              <a:gd name="connsiteY387" fmla="*/ 2055369 h 5561888"/>
              <a:gd name="connsiteX388" fmla="*/ 1366122 w 5408405"/>
              <a:gd name="connsiteY388" fmla="*/ 2055369 h 5561888"/>
              <a:gd name="connsiteX389" fmla="*/ 1361454 w 5408405"/>
              <a:gd name="connsiteY389" fmla="*/ 2068198 h 5561888"/>
              <a:gd name="connsiteX390" fmla="*/ 1381290 w 5408405"/>
              <a:gd name="connsiteY390" fmla="*/ 2133508 h 5561888"/>
              <a:gd name="connsiteX391" fmla="*/ 1404627 w 5408405"/>
              <a:gd name="connsiteY391" fmla="*/ 2178992 h 5561888"/>
              <a:gd name="connsiteX392" fmla="*/ 1436132 w 5408405"/>
              <a:gd name="connsiteY392" fmla="*/ 2232639 h 5561888"/>
              <a:gd name="connsiteX393" fmla="*/ 1452467 w 5408405"/>
              <a:gd name="connsiteY393" fmla="*/ 2215146 h 5561888"/>
              <a:gd name="connsiteX394" fmla="*/ 1475804 w 5408405"/>
              <a:gd name="connsiteY394" fmla="*/ 2180158 h 5561888"/>
              <a:gd name="connsiteX395" fmla="*/ 1490973 w 5408405"/>
              <a:gd name="connsiteY395" fmla="*/ 2194153 h 5561888"/>
              <a:gd name="connsiteX396" fmla="*/ 1536480 w 5408405"/>
              <a:gd name="connsiteY396" fmla="*/ 2257131 h 5561888"/>
              <a:gd name="connsiteX397" fmla="*/ 1682334 w 5408405"/>
              <a:gd name="connsiteY397" fmla="*/ 2317776 h 5561888"/>
              <a:gd name="connsiteX398" fmla="*/ 1752345 w 5408405"/>
              <a:gd name="connsiteY398" fmla="*/ 2360927 h 5561888"/>
              <a:gd name="connsiteX399" fmla="*/ 1790850 w 5408405"/>
              <a:gd name="connsiteY399" fmla="*/ 2355096 h 5561888"/>
              <a:gd name="connsiteX400" fmla="*/ 1825855 w 5408405"/>
              <a:gd name="connsiteY400" fmla="*/ 2351597 h 5561888"/>
              <a:gd name="connsiteX401" fmla="*/ 1817688 w 5408405"/>
              <a:gd name="connsiteY401" fmla="*/ 2380753 h 5561888"/>
              <a:gd name="connsiteX402" fmla="*/ 1807186 w 5408405"/>
              <a:gd name="connsiteY402" fmla="*/ 2436733 h 5561888"/>
              <a:gd name="connsiteX403" fmla="*/ 1836065 w 5408405"/>
              <a:gd name="connsiteY403" fmla="*/ 2571290 h 5561888"/>
              <a:gd name="connsiteX404" fmla="*/ 1836900 w 5408405"/>
              <a:gd name="connsiteY404" fmla="*/ 2614907 h 5561888"/>
              <a:gd name="connsiteX405" fmla="*/ 2065106 w 5408405"/>
              <a:gd name="connsiteY405" fmla="*/ 2240082 h 5561888"/>
              <a:gd name="connsiteX406" fmla="*/ 2042723 w 5408405"/>
              <a:gd name="connsiteY406" fmla="*/ 2222711 h 5561888"/>
              <a:gd name="connsiteX407" fmla="*/ 2003998 w 5408405"/>
              <a:gd name="connsiteY407" fmla="*/ 2224820 h 5561888"/>
              <a:gd name="connsiteX408" fmla="*/ 1989060 w 5408405"/>
              <a:gd name="connsiteY408" fmla="*/ 2226794 h 5561888"/>
              <a:gd name="connsiteX409" fmla="*/ 1993035 w 5408405"/>
              <a:gd name="connsiteY409" fmla="*/ 2208195 h 5561888"/>
              <a:gd name="connsiteX410" fmla="*/ 1994810 w 5408405"/>
              <a:gd name="connsiteY410" fmla="*/ 2206378 h 5561888"/>
              <a:gd name="connsiteX411" fmla="*/ 1985471 w 5408405"/>
              <a:gd name="connsiteY411" fmla="*/ 2174773 h 5561888"/>
              <a:gd name="connsiteX412" fmla="*/ 1958208 w 5408405"/>
              <a:gd name="connsiteY412" fmla="*/ 2145776 h 5561888"/>
              <a:gd name="connsiteX413" fmla="*/ 1928319 w 5408405"/>
              <a:gd name="connsiteY413" fmla="*/ 2096463 h 5561888"/>
              <a:gd name="connsiteX414" fmla="*/ 1926297 w 5408405"/>
              <a:gd name="connsiteY414" fmla="*/ 2076739 h 5561888"/>
              <a:gd name="connsiteX415" fmla="*/ 1919077 w 5408405"/>
              <a:gd name="connsiteY415" fmla="*/ 2021171 h 5561888"/>
              <a:gd name="connsiteX416" fmla="*/ 1927826 w 5408405"/>
              <a:gd name="connsiteY416" fmla="*/ 2001317 h 5561888"/>
              <a:gd name="connsiteX417" fmla="*/ 1968832 w 5408405"/>
              <a:gd name="connsiteY417" fmla="*/ 1924225 h 5561888"/>
              <a:gd name="connsiteX418" fmla="*/ 1955517 w 5408405"/>
              <a:gd name="connsiteY418" fmla="*/ 1911219 h 5561888"/>
              <a:gd name="connsiteX419" fmla="*/ 1938322 w 5408405"/>
              <a:gd name="connsiteY419" fmla="*/ 1925189 h 5561888"/>
              <a:gd name="connsiteX420" fmla="*/ 1934938 w 5408405"/>
              <a:gd name="connsiteY420" fmla="*/ 1943183 h 5561888"/>
              <a:gd name="connsiteX421" fmla="*/ 1926093 w 5408405"/>
              <a:gd name="connsiteY421" fmla="*/ 1954660 h 5561888"/>
              <a:gd name="connsiteX422" fmla="*/ 1916974 w 5408405"/>
              <a:gd name="connsiteY422" fmla="*/ 1942201 h 5561888"/>
              <a:gd name="connsiteX423" fmla="*/ 1917387 w 5408405"/>
              <a:gd name="connsiteY423" fmla="*/ 1926038 h 5561888"/>
              <a:gd name="connsiteX424" fmla="*/ 1901582 w 5408405"/>
              <a:gd name="connsiteY424" fmla="*/ 1904684 h 5561888"/>
              <a:gd name="connsiteX425" fmla="*/ 1889243 w 5408405"/>
              <a:gd name="connsiteY425" fmla="*/ 1924580 h 5561888"/>
              <a:gd name="connsiteX426" fmla="*/ 1887111 w 5408405"/>
              <a:gd name="connsiteY426" fmla="*/ 1947347 h 5561888"/>
              <a:gd name="connsiteX427" fmla="*/ 1867413 w 5408405"/>
              <a:gd name="connsiteY427" fmla="*/ 1951772 h 5561888"/>
              <a:gd name="connsiteX428" fmla="*/ 1845928 w 5408405"/>
              <a:gd name="connsiteY428" fmla="*/ 1904752 h 5561888"/>
              <a:gd name="connsiteX429" fmla="*/ 1812641 w 5408405"/>
              <a:gd name="connsiteY429" fmla="*/ 1872237 h 5561888"/>
              <a:gd name="connsiteX430" fmla="*/ 1787497 w 5408405"/>
              <a:gd name="connsiteY430" fmla="*/ 1871341 h 5561888"/>
              <a:gd name="connsiteX431" fmla="*/ 1777290 w 5408405"/>
              <a:gd name="connsiteY431" fmla="*/ 1868471 h 5561888"/>
              <a:gd name="connsiteX432" fmla="*/ 1780165 w 5408405"/>
              <a:gd name="connsiteY432" fmla="*/ 1858263 h 5561888"/>
              <a:gd name="connsiteX433" fmla="*/ 1780482 w 5408405"/>
              <a:gd name="connsiteY433" fmla="*/ 1833723 h 5561888"/>
              <a:gd name="connsiteX434" fmla="*/ 1768626 w 5408405"/>
              <a:gd name="connsiteY434" fmla="*/ 1791375 h 5561888"/>
              <a:gd name="connsiteX435" fmla="*/ 1754692 w 5408405"/>
              <a:gd name="connsiteY435" fmla="*/ 1776581 h 5561888"/>
              <a:gd name="connsiteX436" fmla="*/ 1740276 w 5408405"/>
              <a:gd name="connsiteY436" fmla="*/ 1771966 h 5561888"/>
              <a:gd name="connsiteX437" fmla="*/ 1743674 w 5408405"/>
              <a:gd name="connsiteY437" fmla="*/ 1755169 h 5561888"/>
              <a:gd name="connsiteX438" fmla="*/ 1750745 w 5408405"/>
              <a:gd name="connsiteY438" fmla="*/ 1745509 h 5561888"/>
              <a:gd name="connsiteX439" fmla="*/ 1735986 w 5408405"/>
              <a:gd name="connsiteY439" fmla="*/ 1710977 h 5561888"/>
              <a:gd name="connsiteX440" fmla="*/ 1728187 w 5408405"/>
              <a:gd name="connsiteY440" fmla="*/ 1709275 h 5561888"/>
              <a:gd name="connsiteX441" fmla="*/ 1717885 w 5408405"/>
              <a:gd name="connsiteY441" fmla="*/ 1698028 h 5561888"/>
              <a:gd name="connsiteX442" fmla="*/ 1729769 w 5408405"/>
              <a:gd name="connsiteY442" fmla="*/ 1690704 h 5561888"/>
              <a:gd name="connsiteX443" fmla="*/ 1743552 w 5408405"/>
              <a:gd name="connsiteY443" fmla="*/ 1692334 h 5561888"/>
              <a:gd name="connsiteX444" fmla="*/ 1757198 w 5408405"/>
              <a:gd name="connsiteY444" fmla="*/ 1681998 h 5561888"/>
              <a:gd name="connsiteX445" fmla="*/ 1783595 w 5408405"/>
              <a:gd name="connsiteY445" fmla="*/ 1635602 h 5561888"/>
              <a:gd name="connsiteX446" fmla="*/ 1825522 w 5408405"/>
              <a:gd name="connsiteY446" fmla="*/ 1586626 h 5561888"/>
              <a:gd name="connsiteX447" fmla="*/ 1841616 w 5408405"/>
              <a:gd name="connsiteY447" fmla="*/ 1581047 h 5561888"/>
              <a:gd name="connsiteX448" fmla="*/ 1886898 w 5408405"/>
              <a:gd name="connsiteY448" fmla="*/ 1563748 h 5561888"/>
              <a:gd name="connsiteX449" fmla="*/ 1897050 w 5408405"/>
              <a:gd name="connsiteY449" fmla="*/ 1561831 h 5561888"/>
              <a:gd name="connsiteX450" fmla="*/ 1955152 w 5408405"/>
              <a:gd name="connsiteY450" fmla="*/ 1566521 h 5561888"/>
              <a:gd name="connsiteX451" fmla="*/ 2025592 w 5408405"/>
              <a:gd name="connsiteY451" fmla="*/ 1603380 h 5561888"/>
              <a:gd name="connsiteX452" fmla="*/ 2052044 w 5408405"/>
              <a:gd name="connsiteY452" fmla="*/ 1613835 h 5561888"/>
              <a:gd name="connsiteX453" fmla="*/ 2076899 w 5408405"/>
              <a:gd name="connsiteY453" fmla="*/ 1641664 h 5561888"/>
              <a:gd name="connsiteX454" fmla="*/ 2096926 w 5408405"/>
              <a:gd name="connsiteY454" fmla="*/ 1665960 h 5561888"/>
              <a:gd name="connsiteX455" fmla="*/ 2106596 w 5408405"/>
              <a:gd name="connsiteY455" fmla="*/ 1674222 h 5561888"/>
              <a:gd name="connsiteX456" fmla="*/ 2112853 w 5408405"/>
              <a:gd name="connsiteY456" fmla="*/ 1750149 h 5561888"/>
              <a:gd name="connsiteX457" fmla="*/ 2099702 w 5408405"/>
              <a:gd name="connsiteY457" fmla="*/ 1803568 h 5561888"/>
              <a:gd name="connsiteX458" fmla="*/ 2108146 w 5408405"/>
              <a:gd name="connsiteY458" fmla="*/ 1861516 h 5561888"/>
              <a:gd name="connsiteX459" fmla="*/ 2118353 w 5408405"/>
              <a:gd name="connsiteY459" fmla="*/ 1864386 h 5561888"/>
              <a:gd name="connsiteX460" fmla="*/ 2195616 w 5408405"/>
              <a:gd name="connsiteY460" fmla="*/ 1870044 h 5561888"/>
              <a:gd name="connsiteX461" fmla="*/ 2210032 w 5408405"/>
              <a:gd name="connsiteY461" fmla="*/ 1874658 h 5561888"/>
              <a:gd name="connsiteX462" fmla="*/ 2245025 w 5408405"/>
              <a:gd name="connsiteY462" fmla="*/ 1899374 h 5561888"/>
              <a:gd name="connsiteX463" fmla="*/ 2262548 w 5408405"/>
              <a:gd name="connsiteY463" fmla="*/ 1915785 h 5561888"/>
              <a:gd name="connsiteX464" fmla="*/ 3291650 w 5408405"/>
              <a:gd name="connsiteY464" fmla="*/ 225494 h 5561888"/>
              <a:gd name="connsiteX465" fmla="*/ 3646505 w 5408405"/>
              <a:gd name="connsiteY465" fmla="*/ 225494 h 5561888"/>
              <a:gd name="connsiteX466" fmla="*/ 3643558 w 5408405"/>
              <a:gd name="connsiteY466" fmla="*/ 219709 h 5561888"/>
              <a:gd name="connsiteX467" fmla="*/ 3654871 w 5408405"/>
              <a:gd name="connsiteY467" fmla="*/ 121630 h 5561888"/>
              <a:gd name="connsiteX468" fmla="*/ 3752918 w 5408405"/>
              <a:gd name="connsiteY468" fmla="*/ 98996 h 5561888"/>
              <a:gd name="connsiteX469" fmla="*/ 3771774 w 5408405"/>
              <a:gd name="connsiteY469" fmla="*/ 106540 h 5561888"/>
              <a:gd name="connsiteX470" fmla="*/ 3858507 w 5408405"/>
              <a:gd name="connsiteY470" fmla="*/ 87679 h 5561888"/>
              <a:gd name="connsiteX471" fmla="*/ 3971639 w 5408405"/>
              <a:gd name="connsiteY471" fmla="*/ 80134 h 5561888"/>
              <a:gd name="connsiteX472" fmla="*/ 4137564 w 5408405"/>
              <a:gd name="connsiteY472" fmla="*/ 72590 h 5561888"/>
              <a:gd name="connsiteX473" fmla="*/ 4216756 w 5408405"/>
              <a:gd name="connsiteY473" fmla="*/ 72590 h 5561888"/>
              <a:gd name="connsiteX474" fmla="*/ 4220527 w 5408405"/>
              <a:gd name="connsiteY474" fmla="*/ 76362 h 5561888"/>
              <a:gd name="connsiteX475" fmla="*/ 4307261 w 5408405"/>
              <a:gd name="connsiteY475" fmla="*/ 57500 h 5561888"/>
              <a:gd name="connsiteX476" fmla="*/ 4360056 w 5408405"/>
              <a:gd name="connsiteY476" fmla="*/ 12233 h 5561888"/>
              <a:gd name="connsiteX477" fmla="*/ 4427934 w 5408405"/>
              <a:gd name="connsiteY477" fmla="*/ 16005 h 5561888"/>
              <a:gd name="connsiteX478" fmla="*/ 4556150 w 5408405"/>
              <a:gd name="connsiteY478" fmla="*/ 16005 h 5561888"/>
              <a:gd name="connsiteX479" fmla="*/ 4585316 w 5408405"/>
              <a:gd name="connsiteY479" fmla="*/ 91 h 5561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Lst>
            <a:rect l="l" t="t" r="r" b="b"/>
            <a:pathLst>
              <a:path w="5408405" h="5561888">
                <a:moveTo>
                  <a:pt x="4336617" y="2979311"/>
                </a:moveTo>
                <a:lnTo>
                  <a:pt x="4337062" y="2980996"/>
                </a:lnTo>
                <a:lnTo>
                  <a:pt x="4335592" y="2981017"/>
                </a:lnTo>
                <a:close/>
                <a:moveTo>
                  <a:pt x="1888921" y="2261506"/>
                </a:moveTo>
                <a:lnTo>
                  <a:pt x="1889365" y="2263191"/>
                </a:lnTo>
                <a:lnTo>
                  <a:pt x="1887895" y="2263212"/>
                </a:lnTo>
                <a:close/>
                <a:moveTo>
                  <a:pt x="3291650" y="1876983"/>
                </a:moveTo>
                <a:lnTo>
                  <a:pt x="2384076" y="3290419"/>
                </a:lnTo>
                <a:lnTo>
                  <a:pt x="3291650" y="3290419"/>
                </a:lnTo>
                <a:close/>
                <a:moveTo>
                  <a:pt x="4585316" y="91"/>
                </a:moveTo>
                <a:cubicBezTo>
                  <a:pt x="4588911" y="444"/>
                  <a:pt x="4592917" y="1859"/>
                  <a:pt x="4597631" y="4688"/>
                </a:cubicBezTo>
                <a:cubicBezTo>
                  <a:pt x="4605173" y="46184"/>
                  <a:pt x="4590089" y="87679"/>
                  <a:pt x="4597631" y="129174"/>
                </a:cubicBezTo>
                <a:cubicBezTo>
                  <a:pt x="4642884" y="140491"/>
                  <a:pt x="4680594" y="121630"/>
                  <a:pt x="4718305" y="117857"/>
                </a:cubicBezTo>
                <a:cubicBezTo>
                  <a:pt x="4759786" y="110313"/>
                  <a:pt x="4797496" y="98996"/>
                  <a:pt x="4838978" y="114085"/>
                </a:cubicBezTo>
                <a:cubicBezTo>
                  <a:pt x="4831436" y="132947"/>
                  <a:pt x="4827665" y="148036"/>
                  <a:pt x="4827665" y="166897"/>
                </a:cubicBezTo>
                <a:cubicBezTo>
                  <a:pt x="4823894" y="215937"/>
                  <a:pt x="4842749" y="238571"/>
                  <a:pt x="4895544" y="246116"/>
                </a:cubicBezTo>
                <a:cubicBezTo>
                  <a:pt x="4940796" y="249888"/>
                  <a:pt x="4978506" y="234799"/>
                  <a:pt x="5001133" y="193303"/>
                </a:cubicBezTo>
                <a:cubicBezTo>
                  <a:pt x="5016217" y="163125"/>
                  <a:pt x="5031301" y="140491"/>
                  <a:pt x="5061469" y="129174"/>
                </a:cubicBezTo>
                <a:cubicBezTo>
                  <a:pt x="5076554" y="121630"/>
                  <a:pt x="5091638" y="121630"/>
                  <a:pt x="5102951" y="136719"/>
                </a:cubicBezTo>
                <a:cubicBezTo>
                  <a:pt x="5114264" y="144263"/>
                  <a:pt x="5114264" y="159353"/>
                  <a:pt x="5110493" y="170670"/>
                </a:cubicBezTo>
                <a:cubicBezTo>
                  <a:pt x="5099180" y="200848"/>
                  <a:pt x="5080324" y="227254"/>
                  <a:pt x="5053927" y="246116"/>
                </a:cubicBezTo>
                <a:cubicBezTo>
                  <a:pt x="5027530" y="264977"/>
                  <a:pt x="5001133" y="280066"/>
                  <a:pt x="4978506" y="295156"/>
                </a:cubicBezTo>
                <a:cubicBezTo>
                  <a:pt x="4955880" y="310245"/>
                  <a:pt x="4952109" y="325334"/>
                  <a:pt x="4959651" y="347968"/>
                </a:cubicBezTo>
                <a:cubicBezTo>
                  <a:pt x="4982278" y="404552"/>
                  <a:pt x="5001133" y="457365"/>
                  <a:pt x="5019988" y="517722"/>
                </a:cubicBezTo>
                <a:cubicBezTo>
                  <a:pt x="5027530" y="544128"/>
                  <a:pt x="5042614" y="559217"/>
                  <a:pt x="5072782" y="562989"/>
                </a:cubicBezTo>
                <a:cubicBezTo>
                  <a:pt x="5099180" y="566762"/>
                  <a:pt x="5125577" y="566762"/>
                  <a:pt x="5151974" y="574306"/>
                </a:cubicBezTo>
                <a:cubicBezTo>
                  <a:pt x="5185914" y="585623"/>
                  <a:pt x="5193456" y="608257"/>
                  <a:pt x="5174600" y="638435"/>
                </a:cubicBezTo>
                <a:cubicBezTo>
                  <a:pt x="5159516" y="661069"/>
                  <a:pt x="5140661" y="683703"/>
                  <a:pt x="5125577" y="706337"/>
                </a:cubicBezTo>
                <a:cubicBezTo>
                  <a:pt x="5095409" y="747832"/>
                  <a:pt x="5076554" y="793100"/>
                  <a:pt x="5084096" y="845912"/>
                </a:cubicBezTo>
                <a:cubicBezTo>
                  <a:pt x="5087867" y="891180"/>
                  <a:pt x="5102951" y="913814"/>
                  <a:pt x="5148203" y="921358"/>
                </a:cubicBezTo>
                <a:cubicBezTo>
                  <a:pt x="5178372" y="928903"/>
                  <a:pt x="5204769" y="936447"/>
                  <a:pt x="5231166" y="943992"/>
                </a:cubicBezTo>
                <a:cubicBezTo>
                  <a:pt x="5227395" y="981715"/>
                  <a:pt x="5182143" y="977943"/>
                  <a:pt x="5174600" y="1008121"/>
                </a:cubicBezTo>
                <a:cubicBezTo>
                  <a:pt x="5223624" y="1011893"/>
                  <a:pt x="5227395" y="1011893"/>
                  <a:pt x="5261334" y="1045844"/>
                </a:cubicBezTo>
                <a:cubicBezTo>
                  <a:pt x="5299045" y="1083567"/>
                  <a:pt x="5336755" y="1106201"/>
                  <a:pt x="5393321" y="1102429"/>
                </a:cubicBezTo>
                <a:cubicBezTo>
                  <a:pt x="5400863" y="1098656"/>
                  <a:pt x="5404634" y="1102429"/>
                  <a:pt x="5408405" y="1109973"/>
                </a:cubicBezTo>
                <a:cubicBezTo>
                  <a:pt x="5393321" y="1128835"/>
                  <a:pt x="5366924" y="1125063"/>
                  <a:pt x="5351839" y="1140152"/>
                </a:cubicBezTo>
                <a:cubicBezTo>
                  <a:pt x="5351839" y="1143924"/>
                  <a:pt x="5351839" y="1147696"/>
                  <a:pt x="5351839" y="1155241"/>
                </a:cubicBezTo>
                <a:cubicBezTo>
                  <a:pt x="5355610" y="1234459"/>
                  <a:pt x="5370695" y="1317450"/>
                  <a:pt x="5325442" y="1396668"/>
                </a:cubicBezTo>
                <a:cubicBezTo>
                  <a:pt x="5314129" y="1415530"/>
                  <a:pt x="5321671" y="1434391"/>
                  <a:pt x="5332984" y="1453253"/>
                </a:cubicBezTo>
                <a:cubicBezTo>
                  <a:pt x="5340526" y="1468342"/>
                  <a:pt x="5340526" y="1487203"/>
                  <a:pt x="5317900" y="1494748"/>
                </a:cubicBezTo>
                <a:cubicBezTo>
                  <a:pt x="5302816" y="1502293"/>
                  <a:pt x="5295274" y="1513609"/>
                  <a:pt x="5272648" y="1494748"/>
                </a:cubicBezTo>
                <a:cubicBezTo>
                  <a:pt x="5246250" y="1468342"/>
                  <a:pt x="5219853" y="1475886"/>
                  <a:pt x="5204769" y="1509837"/>
                </a:cubicBezTo>
                <a:cubicBezTo>
                  <a:pt x="5197227" y="1528699"/>
                  <a:pt x="5193456" y="1547560"/>
                  <a:pt x="5185914" y="1566422"/>
                </a:cubicBezTo>
                <a:cubicBezTo>
                  <a:pt x="5167058" y="1626779"/>
                  <a:pt x="5121806" y="1672046"/>
                  <a:pt x="5076554" y="1713542"/>
                </a:cubicBezTo>
                <a:cubicBezTo>
                  <a:pt x="5072782" y="1721086"/>
                  <a:pt x="5057698" y="1724859"/>
                  <a:pt x="5050156" y="1721086"/>
                </a:cubicBezTo>
                <a:cubicBezTo>
                  <a:pt x="5001133" y="1717314"/>
                  <a:pt x="4948338" y="1739948"/>
                  <a:pt x="4899314" y="1721086"/>
                </a:cubicBezTo>
                <a:cubicBezTo>
                  <a:pt x="4891772" y="1770126"/>
                  <a:pt x="4937025" y="1796532"/>
                  <a:pt x="4929483" y="1845572"/>
                </a:cubicBezTo>
                <a:cubicBezTo>
                  <a:pt x="4895544" y="1819166"/>
                  <a:pt x="4869146" y="1800305"/>
                  <a:pt x="4842749" y="1777671"/>
                </a:cubicBezTo>
                <a:cubicBezTo>
                  <a:pt x="4801268" y="1743720"/>
                  <a:pt x="4759786" y="1721086"/>
                  <a:pt x="4706992" y="1743720"/>
                </a:cubicBezTo>
                <a:cubicBezTo>
                  <a:pt x="4657968" y="1762582"/>
                  <a:pt x="4650426" y="1807849"/>
                  <a:pt x="4642884" y="1853117"/>
                </a:cubicBezTo>
                <a:cubicBezTo>
                  <a:pt x="4631571" y="1932335"/>
                  <a:pt x="4620258" y="1939880"/>
                  <a:pt x="4548608" y="1909701"/>
                </a:cubicBezTo>
                <a:cubicBezTo>
                  <a:pt x="4514668" y="1894612"/>
                  <a:pt x="4514668" y="1894612"/>
                  <a:pt x="4484500" y="1932335"/>
                </a:cubicBezTo>
                <a:cubicBezTo>
                  <a:pt x="4458103" y="1970058"/>
                  <a:pt x="4431706" y="2007781"/>
                  <a:pt x="4378911" y="1996464"/>
                </a:cubicBezTo>
                <a:cubicBezTo>
                  <a:pt x="4352514" y="1988920"/>
                  <a:pt x="4348743" y="2007781"/>
                  <a:pt x="4344972" y="2026643"/>
                </a:cubicBezTo>
                <a:cubicBezTo>
                  <a:pt x="4337430" y="2060594"/>
                  <a:pt x="4348743" y="2090772"/>
                  <a:pt x="4360056" y="2120951"/>
                </a:cubicBezTo>
                <a:cubicBezTo>
                  <a:pt x="4378911" y="2166218"/>
                  <a:pt x="4378911" y="2207714"/>
                  <a:pt x="4356285" y="2249209"/>
                </a:cubicBezTo>
                <a:cubicBezTo>
                  <a:pt x="4341201" y="2249209"/>
                  <a:pt x="4326116" y="2249209"/>
                  <a:pt x="4311032" y="2249209"/>
                </a:cubicBezTo>
                <a:cubicBezTo>
                  <a:pt x="4307261" y="2222803"/>
                  <a:pt x="4307261" y="2196397"/>
                  <a:pt x="4311032" y="2166218"/>
                </a:cubicBezTo>
                <a:cubicBezTo>
                  <a:pt x="4311032" y="2143584"/>
                  <a:pt x="4314803" y="2120951"/>
                  <a:pt x="4307261" y="2102089"/>
                </a:cubicBezTo>
                <a:lnTo>
                  <a:pt x="4293453" y="2062720"/>
                </a:lnTo>
                <a:lnTo>
                  <a:pt x="4293453" y="2298718"/>
                </a:lnTo>
                <a:lnTo>
                  <a:pt x="4314960" y="2298021"/>
                </a:lnTo>
                <a:cubicBezTo>
                  <a:pt x="4322792" y="2296057"/>
                  <a:pt x="4329622" y="2291487"/>
                  <a:pt x="4334595" y="2281553"/>
                </a:cubicBezTo>
                <a:cubicBezTo>
                  <a:pt x="4336947" y="2277935"/>
                  <a:pt x="4341142" y="2278483"/>
                  <a:pt x="4344746" y="2279636"/>
                </a:cubicBezTo>
                <a:cubicBezTo>
                  <a:pt x="4363357" y="2284799"/>
                  <a:pt x="4383687" y="2283359"/>
                  <a:pt x="4402848" y="2284326"/>
                </a:cubicBezTo>
                <a:cubicBezTo>
                  <a:pt x="4432188" y="2285770"/>
                  <a:pt x="4457429" y="2295043"/>
                  <a:pt x="4473289" y="2321185"/>
                </a:cubicBezTo>
                <a:cubicBezTo>
                  <a:pt x="4479987" y="2331278"/>
                  <a:pt x="4490166" y="2331754"/>
                  <a:pt x="4499740" y="2331640"/>
                </a:cubicBezTo>
                <a:cubicBezTo>
                  <a:pt x="4521886" y="2331973"/>
                  <a:pt x="4527347" y="2338490"/>
                  <a:pt x="4524595" y="2359469"/>
                </a:cubicBezTo>
                <a:cubicBezTo>
                  <a:pt x="4520661" y="2381658"/>
                  <a:pt x="4520661" y="2381658"/>
                  <a:pt x="4544622" y="2383765"/>
                </a:cubicBezTo>
                <a:cubicBezTo>
                  <a:pt x="4550014" y="2384299"/>
                  <a:pt x="4554210" y="2384847"/>
                  <a:pt x="4554292" y="2392027"/>
                </a:cubicBezTo>
                <a:cubicBezTo>
                  <a:pt x="4556382" y="2417735"/>
                  <a:pt x="4559656" y="2442232"/>
                  <a:pt x="4560549" y="2467954"/>
                </a:cubicBezTo>
                <a:cubicBezTo>
                  <a:pt x="4561966" y="2487088"/>
                  <a:pt x="4557385" y="2505096"/>
                  <a:pt x="4547398" y="2521373"/>
                </a:cubicBezTo>
                <a:cubicBezTo>
                  <a:pt x="4541538" y="2532216"/>
                  <a:pt x="4547356" y="2569847"/>
                  <a:pt x="4555843" y="2579321"/>
                </a:cubicBezTo>
                <a:cubicBezTo>
                  <a:pt x="4558869" y="2582277"/>
                  <a:pt x="4561290" y="2584642"/>
                  <a:pt x="4566049" y="2582191"/>
                </a:cubicBezTo>
                <a:cubicBezTo>
                  <a:pt x="4592858" y="2571696"/>
                  <a:pt x="4618072" y="2578576"/>
                  <a:pt x="4643312" y="2587849"/>
                </a:cubicBezTo>
                <a:cubicBezTo>
                  <a:pt x="4648718" y="2589579"/>
                  <a:pt x="4652928" y="2591324"/>
                  <a:pt x="4657728" y="2592463"/>
                </a:cubicBezTo>
                <a:cubicBezTo>
                  <a:pt x="4673327" y="2595867"/>
                  <a:pt x="4684757" y="2601116"/>
                  <a:pt x="4692721" y="2617179"/>
                </a:cubicBezTo>
                <a:cubicBezTo>
                  <a:pt x="4700685" y="2633242"/>
                  <a:pt x="4719296" y="2638404"/>
                  <a:pt x="4736105" y="2642990"/>
                </a:cubicBezTo>
                <a:cubicBezTo>
                  <a:pt x="4743918" y="2645889"/>
                  <a:pt x="4748732" y="2648225"/>
                  <a:pt x="4750038" y="2657785"/>
                </a:cubicBezTo>
                <a:cubicBezTo>
                  <a:pt x="4756475" y="2697205"/>
                  <a:pt x="4769473" y="2734751"/>
                  <a:pt x="4796763" y="2766142"/>
                </a:cubicBezTo>
                <a:cubicBezTo>
                  <a:pt x="4800408" y="2770886"/>
                  <a:pt x="4801041" y="2773870"/>
                  <a:pt x="4795690" y="2776927"/>
                </a:cubicBezTo>
                <a:cubicBezTo>
                  <a:pt x="4775497" y="2790334"/>
                  <a:pt x="4773928" y="2810101"/>
                  <a:pt x="4777160" y="2831008"/>
                </a:cubicBezTo>
                <a:cubicBezTo>
                  <a:pt x="4778467" y="2840567"/>
                  <a:pt x="4777944" y="2847156"/>
                  <a:pt x="4766623" y="2851481"/>
                </a:cubicBezTo>
                <a:cubicBezTo>
                  <a:pt x="4751713" y="2855849"/>
                  <a:pt x="4747682" y="2869661"/>
                  <a:pt x="4746650" y="2884036"/>
                </a:cubicBezTo>
                <a:cubicBezTo>
                  <a:pt x="4745591" y="2896018"/>
                  <a:pt x="4745742" y="2909181"/>
                  <a:pt x="4744682" y="2921163"/>
                </a:cubicBezTo>
                <a:cubicBezTo>
                  <a:pt x="4743850" y="2926858"/>
                  <a:pt x="4742106" y="2931367"/>
                  <a:pt x="4739063" y="2933424"/>
                </a:cubicBezTo>
                <a:cubicBezTo>
                  <a:pt x="4736020" y="2935480"/>
                  <a:pt x="4731677" y="2935083"/>
                  <a:pt x="4725645" y="2930966"/>
                </a:cubicBezTo>
                <a:cubicBezTo>
                  <a:pt x="4723224" y="2928601"/>
                  <a:pt x="4720212" y="2926842"/>
                  <a:pt x="4716608" y="2925688"/>
                </a:cubicBezTo>
                <a:cubicBezTo>
                  <a:pt x="4712399" y="2923943"/>
                  <a:pt x="4707557" y="2919214"/>
                  <a:pt x="4702811" y="2922861"/>
                </a:cubicBezTo>
                <a:cubicBezTo>
                  <a:pt x="4699262" y="2926494"/>
                  <a:pt x="4699922" y="2931872"/>
                  <a:pt x="4700569" y="2936054"/>
                </a:cubicBezTo>
                <a:cubicBezTo>
                  <a:pt x="4701985" y="2955187"/>
                  <a:pt x="4697831" y="2958229"/>
                  <a:pt x="4679798" y="2951264"/>
                </a:cubicBezTo>
                <a:cubicBezTo>
                  <a:pt x="4675589" y="2949519"/>
                  <a:pt x="4672577" y="2947759"/>
                  <a:pt x="4668381" y="2947211"/>
                </a:cubicBezTo>
                <a:cubicBezTo>
                  <a:pt x="4662384" y="2946086"/>
                  <a:pt x="4656992" y="2945552"/>
                  <a:pt x="4653498" y="2953973"/>
                </a:cubicBezTo>
                <a:cubicBezTo>
                  <a:pt x="4651200" y="2962378"/>
                  <a:pt x="4653621" y="2964743"/>
                  <a:pt x="4659646" y="2968262"/>
                </a:cubicBezTo>
                <a:lnTo>
                  <a:pt x="4669796" y="2976183"/>
                </a:lnTo>
                <a:lnTo>
                  <a:pt x="4576498" y="2977532"/>
                </a:lnTo>
                <a:lnTo>
                  <a:pt x="4575299" y="2971067"/>
                </a:lnTo>
                <a:cubicBezTo>
                  <a:pt x="4571035" y="2964535"/>
                  <a:pt x="4565629" y="2962805"/>
                  <a:pt x="4558476" y="2965284"/>
                </a:cubicBezTo>
                <a:cubicBezTo>
                  <a:pt x="4553112" y="2967144"/>
                  <a:pt x="4548352" y="2969594"/>
                  <a:pt x="4542988" y="2971454"/>
                </a:cubicBezTo>
                <a:cubicBezTo>
                  <a:pt x="4534047" y="2974553"/>
                  <a:pt x="4527444" y="2972837"/>
                  <a:pt x="4521364" y="2964532"/>
                </a:cubicBezTo>
                <a:cubicBezTo>
                  <a:pt x="4503125" y="2939616"/>
                  <a:pt x="4480305" y="2932707"/>
                  <a:pt x="4451694" y="2942625"/>
                </a:cubicBezTo>
                <a:cubicBezTo>
                  <a:pt x="4446921" y="2943879"/>
                  <a:pt x="4441020" y="2951131"/>
                  <a:pt x="4436756" y="2944599"/>
                </a:cubicBezTo>
                <a:cubicBezTo>
                  <a:pt x="4431900" y="2938673"/>
                  <a:pt x="4436013" y="2932041"/>
                  <a:pt x="4440731" y="2926000"/>
                </a:cubicBezTo>
                <a:cubicBezTo>
                  <a:pt x="4441323" y="2925394"/>
                  <a:pt x="4441914" y="2924789"/>
                  <a:pt x="4442506" y="2924183"/>
                </a:cubicBezTo>
                <a:cubicBezTo>
                  <a:pt x="4454281" y="2907286"/>
                  <a:pt x="4451764" y="2896544"/>
                  <a:pt x="4433167" y="2892578"/>
                </a:cubicBezTo>
                <a:cubicBezTo>
                  <a:pt x="4415766" y="2888597"/>
                  <a:pt x="4409068" y="2878504"/>
                  <a:pt x="4405904" y="2863581"/>
                </a:cubicBezTo>
                <a:cubicBezTo>
                  <a:pt x="4401489" y="2843885"/>
                  <a:pt x="4394695" y="2825415"/>
                  <a:pt x="4376015" y="2814268"/>
                </a:cubicBezTo>
                <a:cubicBezTo>
                  <a:pt x="4367583" y="2809582"/>
                  <a:pt x="4371063" y="2799965"/>
                  <a:pt x="4373993" y="2794544"/>
                </a:cubicBezTo>
                <a:cubicBezTo>
                  <a:pt x="4383925" y="2773480"/>
                  <a:pt x="4380734" y="2756163"/>
                  <a:pt x="4366773" y="2738976"/>
                </a:cubicBezTo>
                <a:cubicBezTo>
                  <a:pt x="4358272" y="2728305"/>
                  <a:pt x="4360006" y="2722899"/>
                  <a:pt x="4375522" y="2719122"/>
                </a:cubicBezTo>
                <a:cubicBezTo>
                  <a:pt x="4408342" y="2710949"/>
                  <a:pt x="4428838" y="2671805"/>
                  <a:pt x="4416528" y="2642030"/>
                </a:cubicBezTo>
                <a:cubicBezTo>
                  <a:pt x="4414066" y="2636075"/>
                  <a:pt x="4410985" y="2628333"/>
                  <a:pt x="4403213" y="2629024"/>
                </a:cubicBezTo>
                <a:cubicBezTo>
                  <a:pt x="4395441" y="2629716"/>
                  <a:pt x="4387711" y="2633997"/>
                  <a:pt x="4386019" y="2642994"/>
                </a:cubicBezTo>
                <a:cubicBezTo>
                  <a:pt x="4384285" y="2648401"/>
                  <a:pt x="4383763" y="2654990"/>
                  <a:pt x="4382635" y="2660988"/>
                </a:cubicBezTo>
                <a:cubicBezTo>
                  <a:pt x="4382112" y="2667577"/>
                  <a:pt x="4380379" y="2672984"/>
                  <a:pt x="4373789" y="2672465"/>
                </a:cubicBezTo>
                <a:cubicBezTo>
                  <a:pt x="4366004" y="2671959"/>
                  <a:pt x="4364739" y="2665990"/>
                  <a:pt x="4364670" y="2660006"/>
                </a:cubicBezTo>
                <a:cubicBezTo>
                  <a:pt x="4364010" y="2654628"/>
                  <a:pt x="4365138" y="2648630"/>
                  <a:pt x="4365083" y="2643843"/>
                </a:cubicBezTo>
                <a:cubicBezTo>
                  <a:pt x="4364960" y="2633073"/>
                  <a:pt x="4360654" y="2622951"/>
                  <a:pt x="4349279" y="2622489"/>
                </a:cubicBezTo>
                <a:cubicBezTo>
                  <a:pt x="4339705" y="2622603"/>
                  <a:pt x="4338040" y="2633994"/>
                  <a:pt x="4336940" y="2642385"/>
                </a:cubicBezTo>
                <a:cubicBezTo>
                  <a:pt x="4335825" y="2649580"/>
                  <a:pt x="4338315" y="2657928"/>
                  <a:pt x="4334807" y="2665152"/>
                </a:cubicBezTo>
                <a:cubicBezTo>
                  <a:pt x="4330144" y="2675979"/>
                  <a:pt x="4324201" y="2679641"/>
                  <a:pt x="4315109" y="2669577"/>
                </a:cubicBezTo>
                <a:cubicBezTo>
                  <a:pt x="4302386" y="2655965"/>
                  <a:pt x="4296815" y="2639874"/>
                  <a:pt x="4293624" y="2622557"/>
                </a:cubicBezTo>
                <a:lnTo>
                  <a:pt x="4293453" y="2622155"/>
                </a:lnTo>
                <a:lnTo>
                  <a:pt x="4293453" y="3290419"/>
                </a:lnTo>
                <a:lnTo>
                  <a:pt x="4819151" y="3290419"/>
                </a:lnTo>
                <a:lnTo>
                  <a:pt x="4618033" y="3783581"/>
                </a:lnTo>
                <a:lnTo>
                  <a:pt x="4631595" y="3794382"/>
                </a:lnTo>
                <a:cubicBezTo>
                  <a:pt x="4641671" y="3804889"/>
                  <a:pt x="4649347" y="3817308"/>
                  <a:pt x="4653185" y="3834503"/>
                </a:cubicBezTo>
                <a:cubicBezTo>
                  <a:pt x="4657023" y="3872714"/>
                  <a:pt x="4676215" y="3907103"/>
                  <a:pt x="4695406" y="3937672"/>
                </a:cubicBezTo>
                <a:cubicBezTo>
                  <a:pt x="4714598" y="3972062"/>
                  <a:pt x="4729951" y="4006451"/>
                  <a:pt x="4749142" y="4037020"/>
                </a:cubicBezTo>
                <a:cubicBezTo>
                  <a:pt x="4764495" y="4071410"/>
                  <a:pt x="4795201" y="4101979"/>
                  <a:pt x="4833584" y="4121084"/>
                </a:cubicBezTo>
                <a:cubicBezTo>
                  <a:pt x="4833584" y="4166937"/>
                  <a:pt x="4833584" y="4212790"/>
                  <a:pt x="4833584" y="4258643"/>
                </a:cubicBezTo>
                <a:cubicBezTo>
                  <a:pt x="4810554" y="4270106"/>
                  <a:pt x="4799040" y="4285390"/>
                  <a:pt x="4787525" y="4312138"/>
                </a:cubicBezTo>
                <a:cubicBezTo>
                  <a:pt x="4772172" y="4342706"/>
                  <a:pt x="4737627" y="4365633"/>
                  <a:pt x="4703083" y="4365633"/>
                </a:cubicBezTo>
                <a:cubicBezTo>
                  <a:pt x="4668538" y="4365633"/>
                  <a:pt x="4637832" y="4373275"/>
                  <a:pt x="4603288" y="4380917"/>
                </a:cubicBezTo>
                <a:cubicBezTo>
                  <a:pt x="4553390" y="4361812"/>
                  <a:pt x="4507331" y="4335064"/>
                  <a:pt x="4488139" y="4273927"/>
                </a:cubicBezTo>
                <a:cubicBezTo>
                  <a:pt x="4484301" y="4262464"/>
                  <a:pt x="4461271" y="4254822"/>
                  <a:pt x="4465110" y="4231895"/>
                </a:cubicBezTo>
                <a:cubicBezTo>
                  <a:pt x="4467989" y="4216611"/>
                  <a:pt x="4467269" y="4203954"/>
                  <a:pt x="4463971" y="4193386"/>
                </a:cubicBezTo>
                <a:lnTo>
                  <a:pt x="4454229" y="4178157"/>
                </a:lnTo>
                <a:lnTo>
                  <a:pt x="4293453" y="4178157"/>
                </a:lnTo>
                <a:lnTo>
                  <a:pt x="4293453" y="4857600"/>
                </a:lnTo>
                <a:lnTo>
                  <a:pt x="3291650" y="4857600"/>
                </a:lnTo>
                <a:lnTo>
                  <a:pt x="3291650" y="4178157"/>
                </a:lnTo>
                <a:lnTo>
                  <a:pt x="2897583" y="4178157"/>
                </a:lnTo>
                <a:lnTo>
                  <a:pt x="2899933" y="4187858"/>
                </a:lnTo>
                <a:cubicBezTo>
                  <a:pt x="2898048" y="4212333"/>
                  <a:pt x="2905588" y="4223629"/>
                  <a:pt x="2922554" y="4233043"/>
                </a:cubicBezTo>
                <a:cubicBezTo>
                  <a:pt x="2922554" y="4240574"/>
                  <a:pt x="2922554" y="4248104"/>
                  <a:pt x="2922554" y="4255635"/>
                </a:cubicBezTo>
                <a:cubicBezTo>
                  <a:pt x="2903703" y="4266931"/>
                  <a:pt x="2898048" y="4287641"/>
                  <a:pt x="2903703" y="4306468"/>
                </a:cubicBezTo>
                <a:cubicBezTo>
                  <a:pt x="2913129" y="4340356"/>
                  <a:pt x="2901818" y="4366714"/>
                  <a:pt x="2877312" y="4389306"/>
                </a:cubicBezTo>
                <a:cubicBezTo>
                  <a:pt x="2867886" y="4398720"/>
                  <a:pt x="2858461" y="4406250"/>
                  <a:pt x="2854690" y="4419429"/>
                </a:cubicBezTo>
                <a:cubicBezTo>
                  <a:pt x="2850920" y="4440139"/>
                  <a:pt x="2839610" y="4451435"/>
                  <a:pt x="2818873" y="4449552"/>
                </a:cubicBezTo>
                <a:cubicBezTo>
                  <a:pt x="2803793" y="4449552"/>
                  <a:pt x="2792482" y="4458966"/>
                  <a:pt x="2786827" y="4466497"/>
                </a:cubicBezTo>
                <a:cubicBezTo>
                  <a:pt x="2754780" y="4511681"/>
                  <a:pt x="2707652" y="4487206"/>
                  <a:pt x="2668065" y="4492854"/>
                </a:cubicBezTo>
                <a:cubicBezTo>
                  <a:pt x="2651099" y="4494737"/>
                  <a:pt x="2615282" y="4504150"/>
                  <a:pt x="2607742" y="4490972"/>
                </a:cubicBezTo>
                <a:cubicBezTo>
                  <a:pt x="2585120" y="4453318"/>
                  <a:pt x="2526682" y="4468379"/>
                  <a:pt x="2513486" y="4417547"/>
                </a:cubicBezTo>
                <a:cubicBezTo>
                  <a:pt x="2509716" y="4402485"/>
                  <a:pt x="2483325" y="4393072"/>
                  <a:pt x="2507831" y="4372362"/>
                </a:cubicBezTo>
                <a:cubicBezTo>
                  <a:pt x="2515371" y="4366714"/>
                  <a:pt x="2513486" y="4355418"/>
                  <a:pt x="2505946" y="4353535"/>
                </a:cubicBezTo>
                <a:cubicBezTo>
                  <a:pt x="2475784" y="4342239"/>
                  <a:pt x="2477669" y="4325295"/>
                  <a:pt x="2496520" y="4302702"/>
                </a:cubicBezTo>
                <a:cubicBezTo>
                  <a:pt x="2502176" y="4295172"/>
                  <a:pt x="2494635" y="4285758"/>
                  <a:pt x="2490865" y="4278227"/>
                </a:cubicBezTo>
                <a:cubicBezTo>
                  <a:pt x="2483325" y="4266931"/>
                  <a:pt x="2481440" y="4255635"/>
                  <a:pt x="2492750" y="4246222"/>
                </a:cubicBezTo>
                <a:cubicBezTo>
                  <a:pt x="2504061" y="4236808"/>
                  <a:pt x="2502176" y="4225512"/>
                  <a:pt x="2505946" y="4214216"/>
                </a:cubicBezTo>
                <a:lnTo>
                  <a:pt x="2519389" y="4178157"/>
                </a:lnTo>
                <a:lnTo>
                  <a:pt x="1895054" y="4178157"/>
                </a:lnTo>
                <a:lnTo>
                  <a:pt x="1904034" y="4212935"/>
                </a:lnTo>
                <a:cubicBezTo>
                  <a:pt x="1907534" y="4221099"/>
                  <a:pt x="1911035" y="4228097"/>
                  <a:pt x="1913368" y="4235094"/>
                </a:cubicBezTo>
                <a:cubicBezTo>
                  <a:pt x="1933204" y="4278245"/>
                  <a:pt x="1933204" y="4278245"/>
                  <a:pt x="1897032" y="4308568"/>
                </a:cubicBezTo>
                <a:cubicBezTo>
                  <a:pt x="1890031" y="4314399"/>
                  <a:pt x="1885364" y="4320230"/>
                  <a:pt x="1887698" y="4331893"/>
                </a:cubicBezTo>
                <a:cubicBezTo>
                  <a:pt x="1890031" y="4344722"/>
                  <a:pt x="1888865" y="4358717"/>
                  <a:pt x="1886531" y="4371546"/>
                </a:cubicBezTo>
                <a:cubicBezTo>
                  <a:pt x="1881864" y="4391372"/>
                  <a:pt x="1892365" y="4399536"/>
                  <a:pt x="1908701" y="4405367"/>
                </a:cubicBezTo>
                <a:cubicBezTo>
                  <a:pt x="1961209" y="4424027"/>
                  <a:pt x="1961209" y="4424027"/>
                  <a:pt x="1929704" y="4469511"/>
                </a:cubicBezTo>
                <a:cubicBezTo>
                  <a:pt x="1923870" y="4477674"/>
                  <a:pt x="1921536" y="4487004"/>
                  <a:pt x="1921536" y="4497501"/>
                </a:cubicBezTo>
                <a:cubicBezTo>
                  <a:pt x="1921536" y="4505664"/>
                  <a:pt x="1929704" y="4516161"/>
                  <a:pt x="1915702" y="4519659"/>
                </a:cubicBezTo>
                <a:cubicBezTo>
                  <a:pt x="1904034" y="4523158"/>
                  <a:pt x="1892365" y="4521992"/>
                  <a:pt x="1885364" y="4510329"/>
                </a:cubicBezTo>
                <a:cubicBezTo>
                  <a:pt x="1878363" y="4500999"/>
                  <a:pt x="1873696" y="4490503"/>
                  <a:pt x="1867862" y="4478841"/>
                </a:cubicBezTo>
                <a:cubicBezTo>
                  <a:pt x="1839857" y="4489337"/>
                  <a:pt x="1827022" y="4513828"/>
                  <a:pt x="1816521" y="4538320"/>
                </a:cubicBezTo>
                <a:cubicBezTo>
                  <a:pt x="1810687" y="4549982"/>
                  <a:pt x="1821188" y="4560478"/>
                  <a:pt x="1828189" y="4568642"/>
                </a:cubicBezTo>
                <a:cubicBezTo>
                  <a:pt x="1838691" y="4579138"/>
                  <a:pt x="1849192" y="4588468"/>
                  <a:pt x="1858527" y="4597798"/>
                </a:cubicBezTo>
                <a:cubicBezTo>
                  <a:pt x="1869028" y="4608295"/>
                  <a:pt x="1876029" y="4619957"/>
                  <a:pt x="1877196" y="4635118"/>
                </a:cubicBezTo>
                <a:cubicBezTo>
                  <a:pt x="1878363" y="4654945"/>
                  <a:pt x="1872529" y="4659610"/>
                  <a:pt x="1852693" y="4654945"/>
                </a:cubicBezTo>
                <a:cubicBezTo>
                  <a:pt x="1828189" y="4647947"/>
                  <a:pt x="1822355" y="4654945"/>
                  <a:pt x="1825855" y="4679436"/>
                </a:cubicBezTo>
                <a:cubicBezTo>
                  <a:pt x="1827022" y="4693431"/>
                  <a:pt x="1838691" y="4710925"/>
                  <a:pt x="1822355" y="4720255"/>
                </a:cubicBezTo>
                <a:cubicBezTo>
                  <a:pt x="1807186" y="4728419"/>
                  <a:pt x="1793184" y="4713257"/>
                  <a:pt x="1781516" y="4703927"/>
                </a:cubicBezTo>
                <a:cubicBezTo>
                  <a:pt x="1776848" y="4699262"/>
                  <a:pt x="1772181" y="4695764"/>
                  <a:pt x="1766347" y="4692265"/>
                </a:cubicBezTo>
                <a:cubicBezTo>
                  <a:pt x="1759346" y="4687600"/>
                  <a:pt x="1750011" y="4686434"/>
                  <a:pt x="1743010" y="4693431"/>
                </a:cubicBezTo>
                <a:cubicBezTo>
                  <a:pt x="1736009" y="4699262"/>
                  <a:pt x="1738343" y="4707426"/>
                  <a:pt x="1743010" y="4714424"/>
                </a:cubicBezTo>
                <a:cubicBezTo>
                  <a:pt x="1748844" y="4724920"/>
                  <a:pt x="1753512" y="4735416"/>
                  <a:pt x="1741843" y="4745912"/>
                </a:cubicBezTo>
                <a:cubicBezTo>
                  <a:pt x="1730175" y="4755242"/>
                  <a:pt x="1718506" y="4749411"/>
                  <a:pt x="1708005" y="4742414"/>
                </a:cubicBezTo>
                <a:cubicBezTo>
                  <a:pt x="1706838" y="4741247"/>
                  <a:pt x="1704504" y="4738915"/>
                  <a:pt x="1702171" y="4737749"/>
                </a:cubicBezTo>
                <a:cubicBezTo>
                  <a:pt x="1673000" y="4716756"/>
                  <a:pt x="1665999" y="4719089"/>
                  <a:pt x="1651997" y="4752910"/>
                </a:cubicBezTo>
                <a:cubicBezTo>
                  <a:pt x="1646162" y="4769237"/>
                  <a:pt x="1640328" y="4782066"/>
                  <a:pt x="1620492" y="4779734"/>
                </a:cubicBezTo>
                <a:cubicBezTo>
                  <a:pt x="1615825" y="4779734"/>
                  <a:pt x="1612324" y="4779734"/>
                  <a:pt x="1608824" y="4778567"/>
                </a:cubicBezTo>
                <a:cubicBezTo>
                  <a:pt x="1588987" y="4771570"/>
                  <a:pt x="1571485" y="4780900"/>
                  <a:pt x="1573819" y="4800726"/>
                </a:cubicBezTo>
                <a:cubicBezTo>
                  <a:pt x="1576152" y="4820552"/>
                  <a:pt x="1565651" y="4827550"/>
                  <a:pt x="1551649" y="4828716"/>
                </a:cubicBezTo>
                <a:cubicBezTo>
                  <a:pt x="1506142" y="4831049"/>
                  <a:pt x="1496807" y="4859039"/>
                  <a:pt x="1495640" y="4898691"/>
                </a:cubicBezTo>
                <a:cubicBezTo>
                  <a:pt x="1494474" y="4926681"/>
                  <a:pt x="1487473" y="4954671"/>
                  <a:pt x="1479305" y="4982661"/>
                </a:cubicBezTo>
                <a:cubicBezTo>
                  <a:pt x="1474637" y="4995490"/>
                  <a:pt x="1467636" y="5003654"/>
                  <a:pt x="1453634" y="5007153"/>
                </a:cubicBezTo>
                <a:cubicBezTo>
                  <a:pt x="1405794" y="5021148"/>
                  <a:pt x="1357954" y="5024647"/>
                  <a:pt x="1313614" y="4994324"/>
                </a:cubicBezTo>
                <a:cubicBezTo>
                  <a:pt x="1297278" y="4982661"/>
                  <a:pt x="1286777" y="4969833"/>
                  <a:pt x="1289110" y="4947674"/>
                </a:cubicBezTo>
                <a:cubicBezTo>
                  <a:pt x="1293778" y="4915019"/>
                  <a:pt x="1277442" y="4885863"/>
                  <a:pt x="1261106" y="4857873"/>
                </a:cubicBezTo>
                <a:cubicBezTo>
                  <a:pt x="1257606" y="4849709"/>
                  <a:pt x="1250605" y="4848543"/>
                  <a:pt x="1242437" y="4847376"/>
                </a:cubicBezTo>
                <a:cubicBezTo>
                  <a:pt x="1214433" y="4843877"/>
                  <a:pt x="1186429" y="4841545"/>
                  <a:pt x="1158424" y="4842711"/>
                </a:cubicBezTo>
                <a:cubicBezTo>
                  <a:pt x="1140922" y="4842711"/>
                  <a:pt x="1129254" y="4836880"/>
                  <a:pt x="1118752" y="4824051"/>
                </a:cubicBezTo>
                <a:cubicBezTo>
                  <a:pt x="1108250" y="4812389"/>
                  <a:pt x="1098916" y="4799560"/>
                  <a:pt x="1083747" y="4792562"/>
                </a:cubicBezTo>
                <a:cubicBezTo>
                  <a:pt x="1067411" y="4785565"/>
                  <a:pt x="1053409" y="4783232"/>
                  <a:pt x="1035907" y="4794895"/>
                </a:cubicBezTo>
                <a:cubicBezTo>
                  <a:pt x="1014903" y="4810056"/>
                  <a:pt x="996234" y="4803059"/>
                  <a:pt x="988066" y="4777401"/>
                </a:cubicBezTo>
                <a:cubicBezTo>
                  <a:pt x="972897" y="4733084"/>
                  <a:pt x="951894" y="4728419"/>
                  <a:pt x="915722" y="4761074"/>
                </a:cubicBezTo>
                <a:cubicBezTo>
                  <a:pt x="895886" y="4777401"/>
                  <a:pt x="883051" y="4799560"/>
                  <a:pt x="865548" y="4818220"/>
                </a:cubicBezTo>
                <a:cubicBezTo>
                  <a:pt x="851546" y="4832215"/>
                  <a:pt x="837544" y="4845044"/>
                  <a:pt x="810707" y="4848543"/>
                </a:cubicBezTo>
                <a:cubicBezTo>
                  <a:pt x="832877" y="4812389"/>
                  <a:pt x="850379" y="4780900"/>
                  <a:pt x="871382" y="4748245"/>
                </a:cubicBezTo>
                <a:cubicBezTo>
                  <a:pt x="892386" y="4714424"/>
                  <a:pt x="864381" y="4646781"/>
                  <a:pt x="823542" y="4650280"/>
                </a:cubicBezTo>
                <a:cubicBezTo>
                  <a:pt x="775702" y="4653778"/>
                  <a:pt x="760533" y="4628121"/>
                  <a:pt x="751198" y="4589635"/>
                </a:cubicBezTo>
                <a:cubicBezTo>
                  <a:pt x="748865" y="4583803"/>
                  <a:pt x="747698" y="4577972"/>
                  <a:pt x="745364" y="4572141"/>
                </a:cubicBezTo>
                <a:cubicBezTo>
                  <a:pt x="738363" y="4546483"/>
                  <a:pt x="736029" y="4545317"/>
                  <a:pt x="712693" y="4558146"/>
                </a:cubicBezTo>
                <a:cubicBezTo>
                  <a:pt x="692856" y="4569808"/>
                  <a:pt x="677687" y="4586136"/>
                  <a:pt x="663685" y="4604796"/>
                </a:cubicBezTo>
                <a:cubicBezTo>
                  <a:pt x="655518" y="4616458"/>
                  <a:pt x="648517" y="4621123"/>
                  <a:pt x="633348" y="4615292"/>
                </a:cubicBezTo>
                <a:cubicBezTo>
                  <a:pt x="620512" y="4610627"/>
                  <a:pt x="606510" y="4609461"/>
                  <a:pt x="592508" y="4608295"/>
                </a:cubicBezTo>
                <a:cubicBezTo>
                  <a:pt x="583174" y="4607128"/>
                  <a:pt x="575006" y="4611793"/>
                  <a:pt x="572672" y="4621123"/>
                </a:cubicBezTo>
                <a:cubicBezTo>
                  <a:pt x="570338" y="4631620"/>
                  <a:pt x="573839" y="4638617"/>
                  <a:pt x="583174" y="4643282"/>
                </a:cubicBezTo>
                <a:cubicBezTo>
                  <a:pt x="590175" y="4646781"/>
                  <a:pt x="597176" y="4649113"/>
                  <a:pt x="604177" y="4652612"/>
                </a:cubicBezTo>
                <a:cubicBezTo>
                  <a:pt x="615845" y="4658443"/>
                  <a:pt x="620512" y="4666607"/>
                  <a:pt x="618179" y="4680602"/>
                </a:cubicBezTo>
                <a:cubicBezTo>
                  <a:pt x="611178" y="4722587"/>
                  <a:pt x="626347" y="4751744"/>
                  <a:pt x="663685" y="4770404"/>
                </a:cubicBezTo>
                <a:cubicBezTo>
                  <a:pt x="669520" y="4773902"/>
                  <a:pt x="682355" y="4772736"/>
                  <a:pt x="680021" y="4783232"/>
                </a:cubicBezTo>
                <a:cubicBezTo>
                  <a:pt x="678854" y="4793729"/>
                  <a:pt x="668353" y="4796061"/>
                  <a:pt x="657851" y="4797227"/>
                </a:cubicBezTo>
                <a:cubicBezTo>
                  <a:pt x="656684" y="4797227"/>
                  <a:pt x="655518" y="4797227"/>
                  <a:pt x="654351" y="4797227"/>
                </a:cubicBezTo>
                <a:cubicBezTo>
                  <a:pt x="626347" y="4801892"/>
                  <a:pt x="618179" y="4814721"/>
                  <a:pt x="632181" y="4836880"/>
                </a:cubicBezTo>
                <a:cubicBezTo>
                  <a:pt x="645016" y="4857873"/>
                  <a:pt x="641515" y="4874200"/>
                  <a:pt x="629847" y="4891694"/>
                </a:cubicBezTo>
                <a:cubicBezTo>
                  <a:pt x="614678" y="4915019"/>
                  <a:pt x="603010" y="4939510"/>
                  <a:pt x="610011" y="4968666"/>
                </a:cubicBezTo>
                <a:cubicBezTo>
                  <a:pt x="613511" y="4981495"/>
                  <a:pt x="600676" y="4987326"/>
                  <a:pt x="592508" y="4989659"/>
                </a:cubicBezTo>
                <a:cubicBezTo>
                  <a:pt x="562171" y="5000155"/>
                  <a:pt x="548169" y="5019982"/>
                  <a:pt x="544668" y="5050304"/>
                </a:cubicBezTo>
                <a:cubicBezTo>
                  <a:pt x="542334" y="5068964"/>
                  <a:pt x="535333" y="5072463"/>
                  <a:pt x="516664" y="5060800"/>
                </a:cubicBezTo>
                <a:cubicBezTo>
                  <a:pt x="476991" y="5036309"/>
                  <a:pt x="418650" y="5053803"/>
                  <a:pt x="401147" y="5094622"/>
                </a:cubicBezTo>
                <a:cubicBezTo>
                  <a:pt x="397646" y="5102785"/>
                  <a:pt x="392979" y="5113282"/>
                  <a:pt x="401147" y="5120279"/>
                </a:cubicBezTo>
                <a:cubicBezTo>
                  <a:pt x="409315" y="5127277"/>
                  <a:pt x="420983" y="5130775"/>
                  <a:pt x="431485" y="5123778"/>
                </a:cubicBezTo>
                <a:cubicBezTo>
                  <a:pt x="438486" y="5120279"/>
                  <a:pt x="445487" y="5114448"/>
                  <a:pt x="452488" y="5109783"/>
                </a:cubicBezTo>
                <a:cubicBezTo>
                  <a:pt x="459489" y="5103952"/>
                  <a:pt x="466490" y="5100453"/>
                  <a:pt x="472324" y="5107450"/>
                </a:cubicBezTo>
                <a:cubicBezTo>
                  <a:pt x="479325" y="5115614"/>
                  <a:pt x="474658" y="5122612"/>
                  <a:pt x="468824" y="5128443"/>
                </a:cubicBezTo>
                <a:cubicBezTo>
                  <a:pt x="464156" y="5134274"/>
                  <a:pt x="457155" y="5138939"/>
                  <a:pt x="452488" y="5143604"/>
                </a:cubicBezTo>
                <a:cubicBezTo>
                  <a:pt x="441986" y="5154100"/>
                  <a:pt x="436152" y="5168096"/>
                  <a:pt x="446654" y="5179758"/>
                </a:cubicBezTo>
                <a:cubicBezTo>
                  <a:pt x="455988" y="5189088"/>
                  <a:pt x="468824" y="5179758"/>
                  <a:pt x="478158" y="5172761"/>
                </a:cubicBezTo>
                <a:cubicBezTo>
                  <a:pt x="486326" y="5166929"/>
                  <a:pt x="492160" y="5156433"/>
                  <a:pt x="502662" y="5152934"/>
                </a:cubicBezTo>
                <a:cubicBezTo>
                  <a:pt x="517831" y="5147103"/>
                  <a:pt x="527165" y="5149435"/>
                  <a:pt x="525999" y="5168096"/>
                </a:cubicBezTo>
                <a:cubicBezTo>
                  <a:pt x="524832" y="5193753"/>
                  <a:pt x="514330" y="5214746"/>
                  <a:pt x="500328" y="5234572"/>
                </a:cubicBezTo>
                <a:cubicBezTo>
                  <a:pt x="482826" y="5260229"/>
                  <a:pt x="481659" y="5274224"/>
                  <a:pt x="500328" y="5298716"/>
                </a:cubicBezTo>
                <a:cubicBezTo>
                  <a:pt x="506162" y="5308046"/>
                  <a:pt x="515497" y="5316209"/>
                  <a:pt x="523665" y="5324373"/>
                </a:cubicBezTo>
                <a:cubicBezTo>
                  <a:pt x="527165" y="5327872"/>
                  <a:pt x="533000" y="5331371"/>
                  <a:pt x="530666" y="5337202"/>
                </a:cubicBezTo>
                <a:cubicBezTo>
                  <a:pt x="528332" y="5344200"/>
                  <a:pt x="522498" y="5345366"/>
                  <a:pt x="517831" y="5344200"/>
                </a:cubicBezTo>
                <a:cubicBezTo>
                  <a:pt x="496828" y="5339535"/>
                  <a:pt x="492160" y="5348865"/>
                  <a:pt x="493327" y="5367525"/>
                </a:cubicBezTo>
                <a:cubicBezTo>
                  <a:pt x="494494" y="5390850"/>
                  <a:pt x="479325" y="5407177"/>
                  <a:pt x="462989" y="5420006"/>
                </a:cubicBezTo>
                <a:cubicBezTo>
                  <a:pt x="450154" y="5430502"/>
                  <a:pt x="448987" y="5438666"/>
                  <a:pt x="461823" y="5447996"/>
                </a:cubicBezTo>
                <a:cubicBezTo>
                  <a:pt x="468824" y="5452661"/>
                  <a:pt x="473491" y="5457326"/>
                  <a:pt x="471157" y="5466656"/>
                </a:cubicBezTo>
                <a:cubicBezTo>
                  <a:pt x="468824" y="5479485"/>
                  <a:pt x="459489" y="5477152"/>
                  <a:pt x="451321" y="5479485"/>
                </a:cubicBezTo>
                <a:cubicBezTo>
                  <a:pt x="446654" y="5480651"/>
                  <a:pt x="440819" y="5480651"/>
                  <a:pt x="434985" y="5481817"/>
                </a:cubicBezTo>
                <a:cubicBezTo>
                  <a:pt x="403481" y="5485316"/>
                  <a:pt x="396480" y="5502810"/>
                  <a:pt x="415149" y="5529634"/>
                </a:cubicBezTo>
                <a:cubicBezTo>
                  <a:pt x="417483" y="5533132"/>
                  <a:pt x="419816" y="5535465"/>
                  <a:pt x="420983" y="5538964"/>
                </a:cubicBezTo>
                <a:cubicBezTo>
                  <a:pt x="424484" y="5545961"/>
                  <a:pt x="426817" y="5555291"/>
                  <a:pt x="419816" y="5559956"/>
                </a:cubicBezTo>
                <a:cubicBezTo>
                  <a:pt x="413982" y="5564621"/>
                  <a:pt x="405814" y="5559956"/>
                  <a:pt x="401147" y="5555291"/>
                </a:cubicBezTo>
                <a:cubicBezTo>
                  <a:pt x="396480" y="5550626"/>
                  <a:pt x="392979" y="5545961"/>
                  <a:pt x="389479" y="5540130"/>
                </a:cubicBezTo>
                <a:cubicBezTo>
                  <a:pt x="382478" y="5531966"/>
                  <a:pt x="375477" y="5529634"/>
                  <a:pt x="366142" y="5536631"/>
                </a:cubicBezTo>
                <a:cubicBezTo>
                  <a:pt x="343972" y="5551792"/>
                  <a:pt x="319468" y="5554125"/>
                  <a:pt x="294965" y="5555291"/>
                </a:cubicBezTo>
                <a:cubicBezTo>
                  <a:pt x="265794" y="5557624"/>
                  <a:pt x="235456" y="5554125"/>
                  <a:pt x="206285" y="5561122"/>
                </a:cubicBezTo>
                <a:cubicBezTo>
                  <a:pt x="195784" y="5563455"/>
                  <a:pt x="189949" y="5556457"/>
                  <a:pt x="185282" y="5550626"/>
                </a:cubicBezTo>
                <a:cubicBezTo>
                  <a:pt x="168946" y="5531966"/>
                  <a:pt x="153777" y="5513306"/>
                  <a:pt x="124607" y="5522636"/>
                </a:cubicBezTo>
                <a:cubicBezTo>
                  <a:pt x="118772" y="5523802"/>
                  <a:pt x="115272" y="5519137"/>
                  <a:pt x="112938" y="5514472"/>
                </a:cubicBezTo>
                <a:cubicBezTo>
                  <a:pt x="100103" y="5491147"/>
                  <a:pt x="79100" y="5472487"/>
                  <a:pt x="61597" y="5452661"/>
                </a:cubicBezTo>
                <a:cubicBezTo>
                  <a:pt x="34760" y="5422338"/>
                  <a:pt x="19591" y="5388517"/>
                  <a:pt x="30093" y="5347698"/>
                </a:cubicBezTo>
                <a:cubicBezTo>
                  <a:pt x="33593" y="5331371"/>
                  <a:pt x="24259" y="5320874"/>
                  <a:pt x="14924" y="5311544"/>
                </a:cubicBezTo>
                <a:cubicBezTo>
                  <a:pt x="-6079" y="5289386"/>
                  <a:pt x="-4912" y="5277723"/>
                  <a:pt x="18424" y="5260229"/>
                </a:cubicBezTo>
                <a:cubicBezTo>
                  <a:pt x="44095" y="5242736"/>
                  <a:pt x="44095" y="5242736"/>
                  <a:pt x="23092" y="5217078"/>
                </a:cubicBezTo>
                <a:cubicBezTo>
                  <a:pt x="18424" y="5211247"/>
                  <a:pt x="14924" y="5206582"/>
                  <a:pt x="21925" y="5199584"/>
                </a:cubicBezTo>
                <a:cubicBezTo>
                  <a:pt x="45262" y="5172761"/>
                  <a:pt x="66265" y="5145937"/>
                  <a:pt x="90768" y="5120279"/>
                </a:cubicBezTo>
                <a:cubicBezTo>
                  <a:pt x="108271" y="5100453"/>
                  <a:pt x="130441" y="5087624"/>
                  <a:pt x="156111" y="5081793"/>
                </a:cubicBezTo>
                <a:cubicBezTo>
                  <a:pt x="172447" y="5077128"/>
                  <a:pt x="203951" y="5035143"/>
                  <a:pt x="205118" y="5017649"/>
                </a:cubicBezTo>
                <a:cubicBezTo>
                  <a:pt x="205118" y="5011818"/>
                  <a:pt x="205118" y="5007153"/>
                  <a:pt x="198117" y="5004820"/>
                </a:cubicBezTo>
                <a:cubicBezTo>
                  <a:pt x="161945" y="4988493"/>
                  <a:pt x="144443" y="4957004"/>
                  <a:pt x="129274" y="4923183"/>
                </a:cubicBezTo>
                <a:cubicBezTo>
                  <a:pt x="125773" y="4916185"/>
                  <a:pt x="123440" y="4910354"/>
                  <a:pt x="119939" y="4904523"/>
                </a:cubicBezTo>
                <a:cubicBezTo>
                  <a:pt x="108271" y="4885863"/>
                  <a:pt x="102437" y="4869535"/>
                  <a:pt x="110604" y="4846210"/>
                </a:cubicBezTo>
                <a:cubicBezTo>
                  <a:pt x="118772" y="4822885"/>
                  <a:pt x="105937" y="4799560"/>
                  <a:pt x="94269" y="4778567"/>
                </a:cubicBezTo>
                <a:cubicBezTo>
                  <a:pt x="89601" y="4768071"/>
                  <a:pt x="87268" y="4761074"/>
                  <a:pt x="95436" y="4750577"/>
                </a:cubicBezTo>
                <a:cubicBezTo>
                  <a:pt x="128107" y="4706260"/>
                  <a:pt x="152611" y="4657277"/>
                  <a:pt x="157278" y="4600131"/>
                </a:cubicBezTo>
                <a:cubicBezTo>
                  <a:pt x="158445" y="4591967"/>
                  <a:pt x="160778" y="4588468"/>
                  <a:pt x="168946" y="4590801"/>
                </a:cubicBezTo>
                <a:cubicBezTo>
                  <a:pt x="201618" y="4597798"/>
                  <a:pt x="222621" y="4580305"/>
                  <a:pt x="240123" y="4556980"/>
                </a:cubicBezTo>
                <a:cubicBezTo>
                  <a:pt x="248291" y="4546483"/>
                  <a:pt x="255292" y="4540652"/>
                  <a:pt x="270461" y="4547650"/>
                </a:cubicBezTo>
                <a:cubicBezTo>
                  <a:pt x="289131" y="4558146"/>
                  <a:pt x="306633" y="4548816"/>
                  <a:pt x="321802" y="4535987"/>
                </a:cubicBezTo>
                <a:cubicBezTo>
                  <a:pt x="334637" y="4525491"/>
                  <a:pt x="347472" y="4512662"/>
                  <a:pt x="360308" y="4502166"/>
                </a:cubicBezTo>
                <a:cubicBezTo>
                  <a:pt x="373143" y="4492836"/>
                  <a:pt x="384811" y="4491669"/>
                  <a:pt x="388312" y="4511496"/>
                </a:cubicBezTo>
                <a:cubicBezTo>
                  <a:pt x="388312" y="4516161"/>
                  <a:pt x="389479" y="4520826"/>
                  <a:pt x="391812" y="4525491"/>
                </a:cubicBezTo>
                <a:cubicBezTo>
                  <a:pt x="394146" y="4531322"/>
                  <a:pt x="394146" y="4540652"/>
                  <a:pt x="402314" y="4541818"/>
                </a:cubicBezTo>
                <a:cubicBezTo>
                  <a:pt x="409315" y="4541818"/>
                  <a:pt x="413982" y="4535987"/>
                  <a:pt x="417483" y="4531322"/>
                </a:cubicBezTo>
                <a:cubicBezTo>
                  <a:pt x="434985" y="4511496"/>
                  <a:pt x="441986" y="4512662"/>
                  <a:pt x="452488" y="4537153"/>
                </a:cubicBezTo>
                <a:cubicBezTo>
                  <a:pt x="454822" y="4542985"/>
                  <a:pt x="455988" y="4547650"/>
                  <a:pt x="459489" y="4552315"/>
                </a:cubicBezTo>
                <a:cubicBezTo>
                  <a:pt x="464156" y="4559312"/>
                  <a:pt x="468824" y="4565143"/>
                  <a:pt x="480492" y="4560478"/>
                </a:cubicBezTo>
                <a:cubicBezTo>
                  <a:pt x="490993" y="4554647"/>
                  <a:pt x="490993" y="4549982"/>
                  <a:pt x="488660" y="4540652"/>
                </a:cubicBezTo>
                <a:cubicBezTo>
                  <a:pt x="476991" y="4488171"/>
                  <a:pt x="489827" y="4442687"/>
                  <a:pt x="521331" y="4399536"/>
                </a:cubicBezTo>
                <a:cubicBezTo>
                  <a:pt x="540001" y="4373878"/>
                  <a:pt x="564504" y="4357550"/>
                  <a:pt x="596009" y="4352885"/>
                </a:cubicBezTo>
                <a:cubicBezTo>
                  <a:pt x="610011" y="4350553"/>
                  <a:pt x="612345" y="4345888"/>
                  <a:pt x="607677" y="4333059"/>
                </a:cubicBezTo>
                <a:cubicBezTo>
                  <a:pt x="601843" y="4317898"/>
                  <a:pt x="597176" y="4300404"/>
                  <a:pt x="586674" y="4287575"/>
                </a:cubicBezTo>
                <a:cubicBezTo>
                  <a:pt x="578506" y="4278245"/>
                  <a:pt x="580840" y="4273580"/>
                  <a:pt x="591341" y="4267749"/>
                </a:cubicBezTo>
                <a:cubicBezTo>
                  <a:pt x="613511" y="4257253"/>
                  <a:pt x="626347" y="4210603"/>
                  <a:pt x="613511" y="4189610"/>
                </a:cubicBezTo>
                <a:cubicBezTo>
                  <a:pt x="608844" y="4182613"/>
                  <a:pt x="601843" y="4182613"/>
                  <a:pt x="596009" y="4181446"/>
                </a:cubicBezTo>
                <a:cubicBezTo>
                  <a:pt x="577339" y="4176781"/>
                  <a:pt x="559837" y="4170950"/>
                  <a:pt x="545835" y="4156955"/>
                </a:cubicBezTo>
                <a:cubicBezTo>
                  <a:pt x="523665" y="4132464"/>
                  <a:pt x="530666" y="4110305"/>
                  <a:pt x="563337" y="4103308"/>
                </a:cubicBezTo>
                <a:cubicBezTo>
                  <a:pt x="572672" y="4100975"/>
                  <a:pt x="583174" y="4100975"/>
                  <a:pt x="592508" y="4098643"/>
                </a:cubicBezTo>
                <a:cubicBezTo>
                  <a:pt x="618179" y="4091645"/>
                  <a:pt x="625180" y="4079983"/>
                  <a:pt x="617012" y="4054325"/>
                </a:cubicBezTo>
                <a:cubicBezTo>
                  <a:pt x="613511" y="4041496"/>
                  <a:pt x="606510" y="4032166"/>
                  <a:pt x="599509" y="4021670"/>
                </a:cubicBezTo>
                <a:cubicBezTo>
                  <a:pt x="591341" y="4011173"/>
                  <a:pt x="584340" y="4001843"/>
                  <a:pt x="578506" y="3990181"/>
                </a:cubicBezTo>
                <a:cubicBezTo>
                  <a:pt x="573839" y="3982017"/>
                  <a:pt x="570338" y="3971521"/>
                  <a:pt x="572672" y="3961025"/>
                </a:cubicBezTo>
                <a:cubicBezTo>
                  <a:pt x="577339" y="3947030"/>
                  <a:pt x="590175" y="3956360"/>
                  <a:pt x="598343" y="3955193"/>
                </a:cubicBezTo>
                <a:cubicBezTo>
                  <a:pt x="618179" y="3950528"/>
                  <a:pt x="639182" y="3949362"/>
                  <a:pt x="655518" y="3936533"/>
                </a:cubicBezTo>
                <a:cubicBezTo>
                  <a:pt x="666019" y="3927203"/>
                  <a:pt x="668353" y="3919039"/>
                  <a:pt x="660185" y="3906211"/>
                </a:cubicBezTo>
                <a:cubicBezTo>
                  <a:pt x="648517" y="3888717"/>
                  <a:pt x="632181" y="3872389"/>
                  <a:pt x="618179" y="3857228"/>
                </a:cubicBezTo>
                <a:cubicBezTo>
                  <a:pt x="594842" y="3831571"/>
                  <a:pt x="576173" y="3805913"/>
                  <a:pt x="593675" y="3769759"/>
                </a:cubicBezTo>
                <a:cubicBezTo>
                  <a:pt x="597176" y="3760429"/>
                  <a:pt x="591341" y="3754598"/>
                  <a:pt x="586674" y="3748767"/>
                </a:cubicBezTo>
                <a:cubicBezTo>
                  <a:pt x="578506" y="3737104"/>
                  <a:pt x="565671" y="3730107"/>
                  <a:pt x="554003" y="3724275"/>
                </a:cubicBezTo>
                <a:cubicBezTo>
                  <a:pt x="535333" y="3714945"/>
                  <a:pt x="516664" y="3707948"/>
                  <a:pt x="507329" y="3686955"/>
                </a:cubicBezTo>
                <a:cubicBezTo>
                  <a:pt x="496828" y="3693953"/>
                  <a:pt x="495661" y="3705615"/>
                  <a:pt x="490993" y="3713779"/>
                </a:cubicBezTo>
                <a:cubicBezTo>
                  <a:pt x="486326" y="3721943"/>
                  <a:pt x="482826" y="3733605"/>
                  <a:pt x="469990" y="3732439"/>
                </a:cubicBezTo>
                <a:cubicBezTo>
                  <a:pt x="454822" y="3731273"/>
                  <a:pt x="439653" y="3727774"/>
                  <a:pt x="432652" y="3712613"/>
                </a:cubicBezTo>
                <a:cubicBezTo>
                  <a:pt x="425651" y="3699784"/>
                  <a:pt x="427984" y="3689288"/>
                  <a:pt x="446654" y="3690454"/>
                </a:cubicBezTo>
                <a:cubicBezTo>
                  <a:pt x="459489" y="3691620"/>
                  <a:pt x="461823" y="3683457"/>
                  <a:pt x="461823" y="3672960"/>
                </a:cubicBezTo>
                <a:cubicBezTo>
                  <a:pt x="464156" y="3643804"/>
                  <a:pt x="437319" y="3625144"/>
                  <a:pt x="410482" y="3637973"/>
                </a:cubicBezTo>
                <a:cubicBezTo>
                  <a:pt x="401147" y="3641472"/>
                  <a:pt x="392979" y="3646137"/>
                  <a:pt x="382478" y="3649635"/>
                </a:cubicBezTo>
                <a:cubicBezTo>
                  <a:pt x="370809" y="3651968"/>
                  <a:pt x="361475" y="3648469"/>
                  <a:pt x="354474" y="3637973"/>
                </a:cubicBezTo>
                <a:cubicBezTo>
                  <a:pt x="346306" y="3627477"/>
                  <a:pt x="352140" y="3619313"/>
                  <a:pt x="357974" y="3609983"/>
                </a:cubicBezTo>
                <a:cubicBezTo>
                  <a:pt x="368476" y="3593655"/>
                  <a:pt x="385978" y="3590156"/>
                  <a:pt x="403481" y="3584325"/>
                </a:cubicBezTo>
                <a:cubicBezTo>
                  <a:pt x="445487" y="3570330"/>
                  <a:pt x="445487" y="3570330"/>
                  <a:pt x="431485" y="3528345"/>
                </a:cubicBezTo>
                <a:cubicBezTo>
                  <a:pt x="418650" y="3487526"/>
                  <a:pt x="406981" y="3447874"/>
                  <a:pt x="405814" y="3405889"/>
                </a:cubicBezTo>
                <a:cubicBezTo>
                  <a:pt x="405814" y="3391894"/>
                  <a:pt x="397646" y="3390727"/>
                  <a:pt x="388312" y="3388395"/>
                </a:cubicBezTo>
                <a:cubicBezTo>
                  <a:pt x="357974" y="3380231"/>
                  <a:pt x="327636" y="3369735"/>
                  <a:pt x="296132" y="3352241"/>
                </a:cubicBezTo>
                <a:cubicBezTo>
                  <a:pt x="322969" y="3342911"/>
                  <a:pt x="346306" y="3347576"/>
                  <a:pt x="370809" y="3348742"/>
                </a:cubicBezTo>
                <a:cubicBezTo>
                  <a:pt x="422150" y="3351075"/>
                  <a:pt x="445487" y="3332415"/>
                  <a:pt x="451321" y="3286931"/>
                </a:cubicBezTo>
                <a:cubicBezTo>
                  <a:pt x="454822" y="3265938"/>
                  <a:pt x="447820" y="3254276"/>
                  <a:pt x="426817" y="3249611"/>
                </a:cubicBezTo>
                <a:cubicBezTo>
                  <a:pt x="417483" y="3247278"/>
                  <a:pt x="408148" y="3247278"/>
                  <a:pt x="399980" y="3240281"/>
                </a:cubicBezTo>
                <a:cubicBezTo>
                  <a:pt x="409315" y="3226286"/>
                  <a:pt x="424484" y="3226286"/>
                  <a:pt x="437319" y="3226286"/>
                </a:cubicBezTo>
                <a:cubicBezTo>
                  <a:pt x="451321" y="3226286"/>
                  <a:pt x="454822" y="3220455"/>
                  <a:pt x="455988" y="3208792"/>
                </a:cubicBezTo>
                <a:cubicBezTo>
                  <a:pt x="458322" y="3176137"/>
                  <a:pt x="446654" y="3149313"/>
                  <a:pt x="430318" y="3122489"/>
                </a:cubicBezTo>
                <a:cubicBezTo>
                  <a:pt x="420983" y="3107328"/>
                  <a:pt x="410482" y="3091001"/>
                  <a:pt x="401147" y="3075839"/>
                </a:cubicBezTo>
                <a:cubicBezTo>
                  <a:pt x="387145" y="3051348"/>
                  <a:pt x="382478" y="3025691"/>
                  <a:pt x="390645" y="2998867"/>
                </a:cubicBezTo>
                <a:cubicBezTo>
                  <a:pt x="397646" y="2972043"/>
                  <a:pt x="390645" y="2959214"/>
                  <a:pt x="364975" y="2949884"/>
                </a:cubicBezTo>
                <a:cubicBezTo>
                  <a:pt x="361475" y="2948718"/>
                  <a:pt x="357974" y="2948718"/>
                  <a:pt x="352140" y="2947552"/>
                </a:cubicBezTo>
                <a:cubicBezTo>
                  <a:pt x="362641" y="2928892"/>
                  <a:pt x="380144" y="2925393"/>
                  <a:pt x="395313" y="2919562"/>
                </a:cubicBezTo>
                <a:cubicBezTo>
                  <a:pt x="413982" y="2912564"/>
                  <a:pt x="427984" y="2902068"/>
                  <a:pt x="433818" y="2882242"/>
                </a:cubicBezTo>
                <a:cubicBezTo>
                  <a:pt x="439653" y="2868247"/>
                  <a:pt x="437319" y="2857750"/>
                  <a:pt x="422150" y="2851919"/>
                </a:cubicBezTo>
                <a:cubicBezTo>
                  <a:pt x="405814" y="2846088"/>
                  <a:pt x="395313" y="2837924"/>
                  <a:pt x="396480" y="2818098"/>
                </a:cubicBezTo>
                <a:cubicBezTo>
                  <a:pt x="396480" y="2799438"/>
                  <a:pt x="410482" y="2797105"/>
                  <a:pt x="424484" y="2793607"/>
                </a:cubicBezTo>
                <a:cubicBezTo>
                  <a:pt x="429151" y="2792440"/>
                  <a:pt x="437319" y="2792440"/>
                  <a:pt x="436152" y="2784277"/>
                </a:cubicBezTo>
                <a:cubicBezTo>
                  <a:pt x="436152" y="2774946"/>
                  <a:pt x="431485" y="2764450"/>
                  <a:pt x="422150" y="2762118"/>
                </a:cubicBezTo>
                <a:cubicBezTo>
                  <a:pt x="396480" y="2755120"/>
                  <a:pt x="398813" y="2738793"/>
                  <a:pt x="404648" y="2717800"/>
                </a:cubicBezTo>
                <a:cubicBezTo>
                  <a:pt x="411649" y="2686311"/>
                  <a:pt x="410482" y="2654823"/>
                  <a:pt x="401147" y="2623334"/>
                </a:cubicBezTo>
                <a:cubicBezTo>
                  <a:pt x="398813" y="2614004"/>
                  <a:pt x="397646" y="2605840"/>
                  <a:pt x="403481" y="2597676"/>
                </a:cubicBezTo>
                <a:cubicBezTo>
                  <a:pt x="418650" y="2574351"/>
                  <a:pt x="426817" y="2552192"/>
                  <a:pt x="409315" y="2525369"/>
                </a:cubicBezTo>
                <a:cubicBezTo>
                  <a:pt x="403481" y="2514872"/>
                  <a:pt x="415149" y="2509041"/>
                  <a:pt x="422150" y="2510207"/>
                </a:cubicBezTo>
                <a:cubicBezTo>
                  <a:pt x="460656" y="2518371"/>
                  <a:pt x="473491" y="2498545"/>
                  <a:pt x="475825" y="2464724"/>
                </a:cubicBezTo>
                <a:cubicBezTo>
                  <a:pt x="476991" y="2458892"/>
                  <a:pt x="481659" y="2454227"/>
                  <a:pt x="485159" y="2448396"/>
                </a:cubicBezTo>
                <a:cubicBezTo>
                  <a:pt x="503829" y="2416907"/>
                  <a:pt x="506162" y="2414575"/>
                  <a:pt x="542334" y="2422738"/>
                </a:cubicBezTo>
                <a:cubicBezTo>
                  <a:pt x="562171" y="2427403"/>
                  <a:pt x="575006" y="2425071"/>
                  <a:pt x="584340" y="2404078"/>
                </a:cubicBezTo>
                <a:cubicBezTo>
                  <a:pt x="591341" y="2388917"/>
                  <a:pt x="604177" y="2374922"/>
                  <a:pt x="622846" y="2372590"/>
                </a:cubicBezTo>
                <a:cubicBezTo>
                  <a:pt x="640349" y="2370257"/>
                  <a:pt x="641515" y="2358595"/>
                  <a:pt x="641515" y="2345766"/>
                </a:cubicBezTo>
                <a:cubicBezTo>
                  <a:pt x="641515" y="2332937"/>
                  <a:pt x="640349" y="2321275"/>
                  <a:pt x="648517" y="2310778"/>
                </a:cubicBezTo>
                <a:cubicBezTo>
                  <a:pt x="654351" y="2302615"/>
                  <a:pt x="648517" y="2296783"/>
                  <a:pt x="642682" y="2293285"/>
                </a:cubicBezTo>
                <a:cubicBezTo>
                  <a:pt x="633348" y="2289786"/>
                  <a:pt x="625180" y="2287453"/>
                  <a:pt x="615845" y="2286287"/>
                </a:cubicBezTo>
                <a:cubicBezTo>
                  <a:pt x="585507" y="2278123"/>
                  <a:pt x="584340" y="2275791"/>
                  <a:pt x="597176" y="2248967"/>
                </a:cubicBezTo>
                <a:cubicBezTo>
                  <a:pt x="603010" y="2234972"/>
                  <a:pt x="612345" y="2223309"/>
                  <a:pt x="619346" y="2210481"/>
                </a:cubicBezTo>
                <a:cubicBezTo>
                  <a:pt x="628680" y="2195319"/>
                  <a:pt x="638015" y="2180158"/>
                  <a:pt x="657851" y="2198818"/>
                </a:cubicBezTo>
                <a:cubicBezTo>
                  <a:pt x="664852" y="2204649"/>
                  <a:pt x="674187" y="2201151"/>
                  <a:pt x="676521" y="2190654"/>
                </a:cubicBezTo>
                <a:cubicBezTo>
                  <a:pt x="680021" y="2177826"/>
                  <a:pt x="684688" y="2163831"/>
                  <a:pt x="668353" y="2153334"/>
                </a:cubicBezTo>
                <a:cubicBezTo>
                  <a:pt x="667186" y="2153334"/>
                  <a:pt x="666019" y="2153334"/>
                  <a:pt x="663685" y="2152168"/>
                </a:cubicBezTo>
                <a:cubicBezTo>
                  <a:pt x="654351" y="2148669"/>
                  <a:pt x="638015" y="2156833"/>
                  <a:pt x="635681" y="2139339"/>
                </a:cubicBezTo>
                <a:cubicBezTo>
                  <a:pt x="633348" y="2123012"/>
                  <a:pt x="638015" y="2107850"/>
                  <a:pt x="648517" y="2093855"/>
                </a:cubicBezTo>
                <a:cubicBezTo>
                  <a:pt x="657851" y="2083359"/>
                  <a:pt x="670686" y="2076362"/>
                  <a:pt x="683522" y="2071697"/>
                </a:cubicBezTo>
                <a:cubicBezTo>
                  <a:pt x="694023" y="2068198"/>
                  <a:pt x="702191" y="2068198"/>
                  <a:pt x="703358" y="2082193"/>
                </a:cubicBezTo>
                <a:cubicBezTo>
                  <a:pt x="704525" y="2086858"/>
                  <a:pt x="706858" y="2091523"/>
                  <a:pt x="711526" y="2091523"/>
                </a:cubicBezTo>
                <a:cubicBezTo>
                  <a:pt x="719694" y="2091523"/>
                  <a:pt x="720860" y="2085692"/>
                  <a:pt x="720860" y="2081027"/>
                </a:cubicBezTo>
                <a:cubicBezTo>
                  <a:pt x="722027" y="2071697"/>
                  <a:pt x="722027" y="2063533"/>
                  <a:pt x="723194" y="2055369"/>
                </a:cubicBezTo>
                <a:cubicBezTo>
                  <a:pt x="726695" y="2027379"/>
                  <a:pt x="745364" y="2016883"/>
                  <a:pt x="771034" y="2027379"/>
                </a:cubicBezTo>
                <a:cubicBezTo>
                  <a:pt x="774535" y="2028545"/>
                  <a:pt x="776869" y="2029712"/>
                  <a:pt x="779202" y="2030878"/>
                </a:cubicBezTo>
                <a:cubicBezTo>
                  <a:pt x="816541" y="2050704"/>
                  <a:pt x="822375" y="2049538"/>
                  <a:pt x="839878" y="2009885"/>
                </a:cubicBezTo>
                <a:cubicBezTo>
                  <a:pt x="846879" y="1994724"/>
                  <a:pt x="855047" y="1986560"/>
                  <a:pt x="872549" y="1988893"/>
                </a:cubicBezTo>
                <a:cubicBezTo>
                  <a:pt x="879550" y="1990059"/>
                  <a:pt x="885385" y="1988893"/>
                  <a:pt x="891219" y="1987727"/>
                </a:cubicBezTo>
                <a:cubicBezTo>
                  <a:pt x="926224" y="1986560"/>
                  <a:pt x="953061" y="1973732"/>
                  <a:pt x="961229" y="1935245"/>
                </a:cubicBezTo>
                <a:cubicBezTo>
                  <a:pt x="964729" y="1921250"/>
                  <a:pt x="970564" y="1907255"/>
                  <a:pt x="979898" y="1895593"/>
                </a:cubicBezTo>
                <a:cubicBezTo>
                  <a:pt x="985733" y="1887429"/>
                  <a:pt x="995067" y="1882764"/>
                  <a:pt x="1004402" y="1886263"/>
                </a:cubicBezTo>
                <a:cubicBezTo>
                  <a:pt x="1016070" y="1889761"/>
                  <a:pt x="1011403" y="1900258"/>
                  <a:pt x="1010236" y="1908421"/>
                </a:cubicBezTo>
                <a:cubicBezTo>
                  <a:pt x="1005569" y="1959736"/>
                  <a:pt x="1005569" y="1959736"/>
                  <a:pt x="1054576" y="1949240"/>
                </a:cubicBezTo>
                <a:cubicBezTo>
                  <a:pt x="1072079" y="1945741"/>
                  <a:pt x="1088414" y="1944575"/>
                  <a:pt x="1105917" y="1948074"/>
                </a:cubicBezTo>
                <a:cubicBezTo>
                  <a:pt x="1123419" y="1952739"/>
                  <a:pt x="1137421" y="1956238"/>
                  <a:pt x="1144422" y="1978397"/>
                </a:cubicBezTo>
                <a:cubicBezTo>
                  <a:pt x="1156091" y="2009885"/>
                  <a:pt x="1200431" y="2019215"/>
                  <a:pt x="1237769" y="2001722"/>
                </a:cubicBezTo>
                <a:cubicBezTo>
                  <a:pt x="1243604" y="1999389"/>
                  <a:pt x="1248271" y="1995890"/>
                  <a:pt x="1255272" y="1992392"/>
                </a:cubicBezTo>
                <a:cubicBezTo>
                  <a:pt x="1259939" y="2019215"/>
                  <a:pt x="1266940" y="2043707"/>
                  <a:pt x="1293778" y="2055369"/>
                </a:cubicBezTo>
                <a:cubicBezTo>
                  <a:pt x="1318281" y="2065865"/>
                  <a:pt x="1341618" y="2060034"/>
                  <a:pt x="1366122" y="2055369"/>
                </a:cubicBezTo>
                <a:cubicBezTo>
                  <a:pt x="1368455" y="2062367"/>
                  <a:pt x="1363788" y="2064699"/>
                  <a:pt x="1361454" y="2068198"/>
                </a:cubicBezTo>
                <a:cubicBezTo>
                  <a:pt x="1338117" y="2093855"/>
                  <a:pt x="1347452" y="2123012"/>
                  <a:pt x="1381290" y="2133508"/>
                </a:cubicBezTo>
                <a:cubicBezTo>
                  <a:pt x="1416296" y="2144004"/>
                  <a:pt x="1416296" y="2144004"/>
                  <a:pt x="1404627" y="2178992"/>
                </a:cubicBezTo>
                <a:cubicBezTo>
                  <a:pt x="1396459" y="2203483"/>
                  <a:pt x="1410461" y="2229141"/>
                  <a:pt x="1436132" y="2232639"/>
                </a:cubicBezTo>
                <a:cubicBezTo>
                  <a:pt x="1448967" y="2234972"/>
                  <a:pt x="1450134" y="2223309"/>
                  <a:pt x="1452467" y="2215146"/>
                </a:cubicBezTo>
                <a:cubicBezTo>
                  <a:pt x="1455968" y="2201151"/>
                  <a:pt x="1458302" y="2184823"/>
                  <a:pt x="1475804" y="2180158"/>
                </a:cubicBezTo>
                <a:cubicBezTo>
                  <a:pt x="1487473" y="2177826"/>
                  <a:pt x="1495640" y="2176659"/>
                  <a:pt x="1490973" y="2194153"/>
                </a:cubicBezTo>
                <a:cubicBezTo>
                  <a:pt x="1480472" y="2238471"/>
                  <a:pt x="1492140" y="2253632"/>
                  <a:pt x="1536480" y="2257131"/>
                </a:cubicBezTo>
                <a:cubicBezTo>
                  <a:pt x="1592488" y="2261796"/>
                  <a:pt x="1640328" y="2281622"/>
                  <a:pt x="1682334" y="2317776"/>
                </a:cubicBezTo>
                <a:cubicBezTo>
                  <a:pt x="1703338" y="2336436"/>
                  <a:pt x="1725507" y="2351597"/>
                  <a:pt x="1752345" y="2360927"/>
                </a:cubicBezTo>
                <a:cubicBezTo>
                  <a:pt x="1766347" y="2365592"/>
                  <a:pt x="1779182" y="2365592"/>
                  <a:pt x="1790850" y="2355096"/>
                </a:cubicBezTo>
                <a:cubicBezTo>
                  <a:pt x="1801352" y="2345766"/>
                  <a:pt x="1814187" y="2339935"/>
                  <a:pt x="1825855" y="2351597"/>
                </a:cubicBezTo>
                <a:cubicBezTo>
                  <a:pt x="1837524" y="2364426"/>
                  <a:pt x="1824689" y="2373756"/>
                  <a:pt x="1817688" y="2380753"/>
                </a:cubicBezTo>
                <a:cubicBezTo>
                  <a:pt x="1800185" y="2398247"/>
                  <a:pt x="1799018" y="2414575"/>
                  <a:pt x="1807186" y="2436733"/>
                </a:cubicBezTo>
                <a:cubicBezTo>
                  <a:pt x="1822938" y="2481051"/>
                  <a:pt x="1831690" y="2525952"/>
                  <a:pt x="1836065" y="2571290"/>
                </a:cubicBezTo>
                <a:lnTo>
                  <a:pt x="1836900" y="2614907"/>
                </a:lnTo>
                <a:lnTo>
                  <a:pt x="2065106" y="2240082"/>
                </a:lnTo>
                <a:lnTo>
                  <a:pt x="2042723" y="2222711"/>
                </a:lnTo>
                <a:cubicBezTo>
                  <a:pt x="2031161" y="2219109"/>
                  <a:pt x="2018304" y="2219861"/>
                  <a:pt x="2003998" y="2224820"/>
                </a:cubicBezTo>
                <a:cubicBezTo>
                  <a:pt x="1999225" y="2226074"/>
                  <a:pt x="1993324" y="2233326"/>
                  <a:pt x="1989060" y="2226794"/>
                </a:cubicBezTo>
                <a:cubicBezTo>
                  <a:pt x="1984204" y="2220868"/>
                  <a:pt x="1988317" y="2214236"/>
                  <a:pt x="1993035" y="2208195"/>
                </a:cubicBezTo>
                <a:cubicBezTo>
                  <a:pt x="1993627" y="2207589"/>
                  <a:pt x="1994218" y="2206984"/>
                  <a:pt x="1994810" y="2206378"/>
                </a:cubicBezTo>
                <a:cubicBezTo>
                  <a:pt x="2006584" y="2189481"/>
                  <a:pt x="2004067" y="2178739"/>
                  <a:pt x="1985471" y="2174773"/>
                </a:cubicBezTo>
                <a:cubicBezTo>
                  <a:pt x="1968070" y="2170792"/>
                  <a:pt x="1961372" y="2160699"/>
                  <a:pt x="1958208" y="2145776"/>
                </a:cubicBezTo>
                <a:cubicBezTo>
                  <a:pt x="1953793" y="2126080"/>
                  <a:pt x="1946998" y="2107610"/>
                  <a:pt x="1928319" y="2096463"/>
                </a:cubicBezTo>
                <a:cubicBezTo>
                  <a:pt x="1919887" y="2091777"/>
                  <a:pt x="1923367" y="2082160"/>
                  <a:pt x="1926297" y="2076739"/>
                </a:cubicBezTo>
                <a:cubicBezTo>
                  <a:pt x="1936229" y="2055675"/>
                  <a:pt x="1933038" y="2038358"/>
                  <a:pt x="1919077" y="2021171"/>
                </a:cubicBezTo>
                <a:cubicBezTo>
                  <a:pt x="1910576" y="2010500"/>
                  <a:pt x="1912310" y="2005094"/>
                  <a:pt x="1927826" y="2001317"/>
                </a:cubicBezTo>
                <a:cubicBezTo>
                  <a:pt x="1960646" y="1993144"/>
                  <a:pt x="1981142" y="1954000"/>
                  <a:pt x="1968832" y="1924225"/>
                </a:cubicBezTo>
                <a:cubicBezTo>
                  <a:pt x="1966370" y="1918270"/>
                  <a:pt x="1963289" y="1910528"/>
                  <a:pt x="1955517" y="1911219"/>
                </a:cubicBezTo>
                <a:cubicBezTo>
                  <a:pt x="1947745" y="1911911"/>
                  <a:pt x="1940015" y="1916192"/>
                  <a:pt x="1938322" y="1925189"/>
                </a:cubicBezTo>
                <a:cubicBezTo>
                  <a:pt x="1936589" y="1930596"/>
                  <a:pt x="1936066" y="1937185"/>
                  <a:pt x="1934938" y="1943183"/>
                </a:cubicBezTo>
                <a:cubicBezTo>
                  <a:pt x="1934416" y="1949772"/>
                  <a:pt x="1932682" y="1955179"/>
                  <a:pt x="1926093" y="1954660"/>
                </a:cubicBezTo>
                <a:cubicBezTo>
                  <a:pt x="1918308" y="1954154"/>
                  <a:pt x="1917042" y="1948185"/>
                  <a:pt x="1916974" y="1942201"/>
                </a:cubicBezTo>
                <a:cubicBezTo>
                  <a:pt x="1916314" y="1936823"/>
                  <a:pt x="1917442" y="1930825"/>
                  <a:pt x="1917387" y="1926038"/>
                </a:cubicBezTo>
                <a:cubicBezTo>
                  <a:pt x="1917263" y="1915268"/>
                  <a:pt x="1912958" y="1905146"/>
                  <a:pt x="1901582" y="1904684"/>
                </a:cubicBezTo>
                <a:cubicBezTo>
                  <a:pt x="1892009" y="1904798"/>
                  <a:pt x="1890344" y="1916189"/>
                  <a:pt x="1889243" y="1924580"/>
                </a:cubicBezTo>
                <a:cubicBezTo>
                  <a:pt x="1888129" y="1931775"/>
                  <a:pt x="1890619" y="1940123"/>
                  <a:pt x="1887111" y="1947347"/>
                </a:cubicBezTo>
                <a:cubicBezTo>
                  <a:pt x="1882448" y="1958174"/>
                  <a:pt x="1876505" y="1961836"/>
                  <a:pt x="1867413" y="1951772"/>
                </a:cubicBezTo>
                <a:cubicBezTo>
                  <a:pt x="1854690" y="1938160"/>
                  <a:pt x="1849119" y="1922069"/>
                  <a:pt x="1845928" y="1904752"/>
                </a:cubicBezTo>
                <a:cubicBezTo>
                  <a:pt x="1841486" y="1882663"/>
                  <a:pt x="1834814" y="1874963"/>
                  <a:pt x="1812641" y="1872237"/>
                </a:cubicBezTo>
                <a:cubicBezTo>
                  <a:pt x="1804842" y="1870535"/>
                  <a:pt x="1795874" y="1871240"/>
                  <a:pt x="1787497" y="1871341"/>
                </a:cubicBezTo>
                <a:cubicBezTo>
                  <a:pt x="1783906" y="1871384"/>
                  <a:pt x="1779133" y="1872638"/>
                  <a:pt x="1777290" y="1868471"/>
                </a:cubicBezTo>
                <a:cubicBezTo>
                  <a:pt x="1774842" y="1863713"/>
                  <a:pt x="1777194" y="1860094"/>
                  <a:pt x="1780165" y="1858263"/>
                </a:cubicBezTo>
                <a:cubicBezTo>
                  <a:pt x="1793233" y="1849728"/>
                  <a:pt x="1790757" y="1842577"/>
                  <a:pt x="1780482" y="1833723"/>
                </a:cubicBezTo>
                <a:cubicBezTo>
                  <a:pt x="1767786" y="1822505"/>
                  <a:pt x="1767002" y="1806356"/>
                  <a:pt x="1768626" y="1791375"/>
                </a:cubicBezTo>
                <a:cubicBezTo>
                  <a:pt x="1769685" y="1779394"/>
                  <a:pt x="1766040" y="1774650"/>
                  <a:pt x="1754692" y="1776581"/>
                </a:cubicBezTo>
                <a:cubicBezTo>
                  <a:pt x="1748722" y="1777849"/>
                  <a:pt x="1743935" y="1777907"/>
                  <a:pt x="1740276" y="1771966"/>
                </a:cubicBezTo>
                <a:cubicBezTo>
                  <a:pt x="1734802" y="1764252"/>
                  <a:pt x="1740745" y="1760590"/>
                  <a:pt x="1743674" y="1755169"/>
                </a:cubicBezTo>
                <a:cubicBezTo>
                  <a:pt x="1745435" y="1752156"/>
                  <a:pt x="1748393" y="1749128"/>
                  <a:pt x="1750745" y="1745509"/>
                </a:cubicBezTo>
                <a:cubicBezTo>
                  <a:pt x="1764899" y="1727387"/>
                  <a:pt x="1759370" y="1714886"/>
                  <a:pt x="1735986" y="1710977"/>
                </a:cubicBezTo>
                <a:cubicBezTo>
                  <a:pt x="1732988" y="1710414"/>
                  <a:pt x="1730594" y="1710443"/>
                  <a:pt x="1728187" y="1709275"/>
                </a:cubicBezTo>
                <a:cubicBezTo>
                  <a:pt x="1722781" y="1707544"/>
                  <a:pt x="1716757" y="1704026"/>
                  <a:pt x="1717885" y="1698028"/>
                </a:cubicBezTo>
                <a:cubicBezTo>
                  <a:pt x="1718421" y="1692635"/>
                  <a:pt x="1724982" y="1690762"/>
                  <a:pt x="1729769" y="1690704"/>
                </a:cubicBezTo>
                <a:cubicBezTo>
                  <a:pt x="1734556" y="1690647"/>
                  <a:pt x="1738752" y="1691195"/>
                  <a:pt x="1743552" y="1692334"/>
                </a:cubicBezTo>
                <a:cubicBezTo>
                  <a:pt x="1751338" y="1692840"/>
                  <a:pt x="1756097" y="1690389"/>
                  <a:pt x="1757198" y="1681998"/>
                </a:cubicBezTo>
                <a:cubicBezTo>
                  <a:pt x="1760568" y="1662807"/>
                  <a:pt x="1771779" y="1648909"/>
                  <a:pt x="1783595" y="1635602"/>
                </a:cubicBezTo>
                <a:cubicBezTo>
                  <a:pt x="1797172" y="1619281"/>
                  <a:pt x="1814366" y="1605311"/>
                  <a:pt x="1825522" y="1586626"/>
                </a:cubicBezTo>
                <a:cubicBezTo>
                  <a:pt x="1829635" y="1579994"/>
                  <a:pt x="1836224" y="1580513"/>
                  <a:pt x="1841616" y="1581047"/>
                </a:cubicBezTo>
                <a:cubicBezTo>
                  <a:pt x="1859580" y="1582029"/>
                  <a:pt x="1876953" y="1583616"/>
                  <a:pt x="1886898" y="1563748"/>
                </a:cubicBezTo>
                <a:cubicBezTo>
                  <a:pt x="1889251" y="1560130"/>
                  <a:pt x="1893446" y="1560678"/>
                  <a:pt x="1897050" y="1561831"/>
                </a:cubicBezTo>
                <a:cubicBezTo>
                  <a:pt x="1915660" y="1566994"/>
                  <a:pt x="1935991" y="1565554"/>
                  <a:pt x="1955152" y="1566521"/>
                </a:cubicBezTo>
                <a:cubicBezTo>
                  <a:pt x="1984492" y="1567965"/>
                  <a:pt x="2009733" y="1577238"/>
                  <a:pt x="2025592" y="1603380"/>
                </a:cubicBezTo>
                <a:cubicBezTo>
                  <a:pt x="2032291" y="1613473"/>
                  <a:pt x="2042470" y="1613949"/>
                  <a:pt x="2052044" y="1613835"/>
                </a:cubicBezTo>
                <a:cubicBezTo>
                  <a:pt x="2074190" y="1614168"/>
                  <a:pt x="2079650" y="1620685"/>
                  <a:pt x="2076899" y="1641664"/>
                </a:cubicBezTo>
                <a:cubicBezTo>
                  <a:pt x="2072964" y="1663853"/>
                  <a:pt x="2072964" y="1663853"/>
                  <a:pt x="2096926" y="1665960"/>
                </a:cubicBezTo>
                <a:cubicBezTo>
                  <a:pt x="2102318" y="1666494"/>
                  <a:pt x="2106513" y="1667042"/>
                  <a:pt x="2106596" y="1674222"/>
                </a:cubicBezTo>
                <a:cubicBezTo>
                  <a:pt x="2108686" y="1699930"/>
                  <a:pt x="2111960" y="1724427"/>
                  <a:pt x="2112853" y="1750149"/>
                </a:cubicBezTo>
                <a:cubicBezTo>
                  <a:pt x="2114270" y="1769283"/>
                  <a:pt x="2109688" y="1787291"/>
                  <a:pt x="2099702" y="1803568"/>
                </a:cubicBezTo>
                <a:cubicBezTo>
                  <a:pt x="2093842" y="1814411"/>
                  <a:pt x="2099659" y="1852042"/>
                  <a:pt x="2108146" y="1861516"/>
                </a:cubicBezTo>
                <a:cubicBezTo>
                  <a:pt x="2111172" y="1864472"/>
                  <a:pt x="2113593" y="1866837"/>
                  <a:pt x="2118353" y="1864386"/>
                </a:cubicBezTo>
                <a:cubicBezTo>
                  <a:pt x="2145162" y="1853891"/>
                  <a:pt x="2170375" y="1860771"/>
                  <a:pt x="2195616" y="1870044"/>
                </a:cubicBezTo>
                <a:cubicBezTo>
                  <a:pt x="2201022" y="1871774"/>
                  <a:pt x="2205231" y="1873519"/>
                  <a:pt x="2210032" y="1874658"/>
                </a:cubicBezTo>
                <a:cubicBezTo>
                  <a:pt x="2225630" y="1878062"/>
                  <a:pt x="2237061" y="1883311"/>
                  <a:pt x="2245025" y="1899374"/>
                </a:cubicBezTo>
                <a:lnTo>
                  <a:pt x="2262548" y="1915785"/>
                </a:lnTo>
                <a:lnTo>
                  <a:pt x="3291650" y="225494"/>
                </a:lnTo>
                <a:lnTo>
                  <a:pt x="3646505" y="225494"/>
                </a:lnTo>
                <a:lnTo>
                  <a:pt x="3643558" y="219709"/>
                </a:lnTo>
                <a:cubicBezTo>
                  <a:pt x="3617161" y="181987"/>
                  <a:pt x="3647329" y="151808"/>
                  <a:pt x="3654871" y="121630"/>
                </a:cubicBezTo>
                <a:cubicBezTo>
                  <a:pt x="3669955" y="72590"/>
                  <a:pt x="3711437" y="68817"/>
                  <a:pt x="3752918" y="98996"/>
                </a:cubicBezTo>
                <a:cubicBezTo>
                  <a:pt x="3760460" y="102768"/>
                  <a:pt x="3764231" y="110313"/>
                  <a:pt x="3771774" y="106540"/>
                </a:cubicBezTo>
                <a:cubicBezTo>
                  <a:pt x="3798171" y="83907"/>
                  <a:pt x="3828339" y="87679"/>
                  <a:pt x="3858507" y="87679"/>
                </a:cubicBezTo>
                <a:cubicBezTo>
                  <a:pt x="3892447" y="42411"/>
                  <a:pt x="3933928" y="65045"/>
                  <a:pt x="3971639" y="80134"/>
                </a:cubicBezTo>
                <a:cubicBezTo>
                  <a:pt x="4031975" y="110313"/>
                  <a:pt x="4084770" y="102768"/>
                  <a:pt x="4137564" y="72590"/>
                </a:cubicBezTo>
                <a:cubicBezTo>
                  <a:pt x="4167733" y="53728"/>
                  <a:pt x="4190359" y="53728"/>
                  <a:pt x="4216756" y="72590"/>
                </a:cubicBezTo>
                <a:cubicBezTo>
                  <a:pt x="4216756" y="76362"/>
                  <a:pt x="4220527" y="76362"/>
                  <a:pt x="4220527" y="76362"/>
                </a:cubicBezTo>
                <a:cubicBezTo>
                  <a:pt x="4269551" y="106540"/>
                  <a:pt x="4273322" y="102768"/>
                  <a:pt x="4307261" y="57500"/>
                </a:cubicBezTo>
                <a:cubicBezTo>
                  <a:pt x="4322345" y="42411"/>
                  <a:pt x="4337430" y="27322"/>
                  <a:pt x="4360056" y="12233"/>
                </a:cubicBezTo>
                <a:cubicBezTo>
                  <a:pt x="4382682" y="916"/>
                  <a:pt x="4401537" y="916"/>
                  <a:pt x="4427934" y="16005"/>
                </a:cubicBezTo>
                <a:cubicBezTo>
                  <a:pt x="4488271" y="61273"/>
                  <a:pt x="4495813" y="61273"/>
                  <a:pt x="4556150" y="16005"/>
                </a:cubicBezTo>
                <a:cubicBezTo>
                  <a:pt x="4567463" y="7517"/>
                  <a:pt x="4574534" y="-970"/>
                  <a:pt x="4585316" y="91"/>
                </a:cubicBezTo>
                <a:close/>
              </a:path>
            </a:pathLst>
          </a:custGeom>
          <a:solidFill>
            <a:schemeClr val="bg1">
              <a:lumMod val="95000"/>
            </a:schemeClr>
          </a:solidFill>
          <a:ln w="25400">
            <a:noFill/>
          </a:ln>
          <a:effectLst/>
        </p:spPr>
        <p:txBody>
          <a:bodyPr wrap="square" anchor="ctr">
            <a:noAutofit/>
          </a:bodyPr>
          <a:lstStyle>
            <a:lvl1pPr marL="0" indent="0" algn="ctr">
              <a:buFontTx/>
              <a:buNone/>
              <a:defRPr sz="14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916484172"/>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01BC926-532D-4A29-930A-236814050938}"/>
              </a:ext>
            </a:extLst>
          </p:cNvPr>
          <p:cNvSpPr>
            <a:spLocks noChangeAspect="1"/>
          </p:cNvSpPr>
          <p:nvPr userDrawn="1"/>
        </p:nvSpPr>
        <p:spPr>
          <a:xfrm>
            <a:off x="7119313" y="5067541"/>
            <a:ext cx="4297680" cy="43533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Rectangle 2">
            <a:extLst>
              <a:ext uri="{FF2B5EF4-FFF2-40B4-BE49-F238E27FC236}">
                <a16:creationId xmlns:a16="http://schemas.microsoft.com/office/drawing/2014/main" id="{AE3E906F-6E18-4B03-BE88-75566ECC92F8}"/>
              </a:ext>
            </a:extLst>
          </p:cNvPr>
          <p:cNvSpPr/>
          <p:nvPr userDrawn="1"/>
        </p:nvSpPr>
        <p:spPr>
          <a:xfrm>
            <a:off x="0" y="1988840"/>
            <a:ext cx="12192000" cy="28803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aphic 14">
            <a:extLst>
              <a:ext uri="{FF2B5EF4-FFF2-40B4-BE49-F238E27FC236}">
                <a16:creationId xmlns:a16="http://schemas.microsoft.com/office/drawing/2014/main" id="{5EBDAAFC-71A9-4BA2-A27E-C4F1F4BA22EC}"/>
              </a:ext>
            </a:extLst>
          </p:cNvPr>
          <p:cNvGrpSpPr/>
          <p:nvPr userDrawn="1"/>
        </p:nvGrpSpPr>
        <p:grpSpPr>
          <a:xfrm>
            <a:off x="6867308" y="1360228"/>
            <a:ext cx="4999344" cy="3932069"/>
            <a:chOff x="2444748" y="555045"/>
            <a:chExt cx="7282048" cy="5727454"/>
          </a:xfrm>
        </p:grpSpPr>
        <p:sp>
          <p:nvSpPr>
            <p:cNvPr id="6" name="Freeform: Shape 5">
              <a:extLst>
                <a:ext uri="{FF2B5EF4-FFF2-40B4-BE49-F238E27FC236}">
                  <a16:creationId xmlns:a16="http://schemas.microsoft.com/office/drawing/2014/main" id="{16173859-0352-4FD9-B3BD-10167F74D9C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sz="1800"/>
            </a:p>
          </p:txBody>
        </p:sp>
        <p:sp>
          <p:nvSpPr>
            <p:cNvPr id="7" name="Freeform: Shape 6">
              <a:extLst>
                <a:ext uri="{FF2B5EF4-FFF2-40B4-BE49-F238E27FC236}">
                  <a16:creationId xmlns:a16="http://schemas.microsoft.com/office/drawing/2014/main" id="{7945F6B7-E4A6-48B1-9406-9E425F295FF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sz="1800" dirty="0"/>
            </a:p>
          </p:txBody>
        </p:sp>
        <p:sp>
          <p:nvSpPr>
            <p:cNvPr id="8" name="Freeform: Shape 7">
              <a:extLst>
                <a:ext uri="{FF2B5EF4-FFF2-40B4-BE49-F238E27FC236}">
                  <a16:creationId xmlns:a16="http://schemas.microsoft.com/office/drawing/2014/main" id="{37CA7AAB-8778-4F88-BE73-6CB5FA0E0E6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sz="1800"/>
            </a:p>
          </p:txBody>
        </p:sp>
        <p:sp>
          <p:nvSpPr>
            <p:cNvPr id="9" name="Freeform: Shape 8">
              <a:extLst>
                <a:ext uri="{FF2B5EF4-FFF2-40B4-BE49-F238E27FC236}">
                  <a16:creationId xmlns:a16="http://schemas.microsoft.com/office/drawing/2014/main" id="{9BD4C418-0F80-4101-A919-833900A7CEFD}"/>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sz="1800"/>
            </a:p>
          </p:txBody>
        </p:sp>
        <p:sp>
          <p:nvSpPr>
            <p:cNvPr id="10" name="Freeform: Shape 9">
              <a:extLst>
                <a:ext uri="{FF2B5EF4-FFF2-40B4-BE49-F238E27FC236}">
                  <a16:creationId xmlns:a16="http://schemas.microsoft.com/office/drawing/2014/main" id="{EB2511B1-DF8F-4023-8CEE-586AEE878B8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sz="1800" dirty="0"/>
            </a:p>
          </p:txBody>
        </p:sp>
        <p:sp>
          <p:nvSpPr>
            <p:cNvPr id="11" name="Freeform: Shape 10">
              <a:extLst>
                <a:ext uri="{FF2B5EF4-FFF2-40B4-BE49-F238E27FC236}">
                  <a16:creationId xmlns:a16="http://schemas.microsoft.com/office/drawing/2014/main" id="{2BDA56B7-7F45-4702-8E59-4222CE52086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sz="1800"/>
            </a:p>
          </p:txBody>
        </p:sp>
        <p:sp>
          <p:nvSpPr>
            <p:cNvPr id="12" name="Freeform: Shape 11">
              <a:extLst>
                <a:ext uri="{FF2B5EF4-FFF2-40B4-BE49-F238E27FC236}">
                  <a16:creationId xmlns:a16="http://schemas.microsoft.com/office/drawing/2014/main" id="{6FA1173E-505A-4DD9-BBC4-17F19752B61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sz="1800"/>
            </a:p>
          </p:txBody>
        </p:sp>
        <p:sp>
          <p:nvSpPr>
            <p:cNvPr id="13" name="Freeform: Shape 12">
              <a:extLst>
                <a:ext uri="{FF2B5EF4-FFF2-40B4-BE49-F238E27FC236}">
                  <a16:creationId xmlns:a16="http://schemas.microsoft.com/office/drawing/2014/main" id="{0ED9CBC3-5115-4FA9-AC8A-A42FC5D3EE6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sz="1800" dirty="0"/>
            </a:p>
          </p:txBody>
        </p:sp>
      </p:grpSp>
      <p:sp>
        <p:nvSpPr>
          <p:cNvPr id="4" name="Picture Placeholder 2">
            <a:extLst>
              <a:ext uri="{FF2B5EF4-FFF2-40B4-BE49-F238E27FC236}">
                <a16:creationId xmlns:a16="http://schemas.microsoft.com/office/drawing/2014/main" id="{1B9825C8-5D1C-4169-9149-8B4CB0E262B1}"/>
              </a:ext>
            </a:extLst>
          </p:cNvPr>
          <p:cNvSpPr>
            <a:spLocks noGrp="1"/>
          </p:cNvSpPr>
          <p:nvPr>
            <p:ph type="pic" idx="15" hasCustomPrompt="1"/>
          </p:nvPr>
        </p:nvSpPr>
        <p:spPr>
          <a:xfrm>
            <a:off x="7103893" y="1624180"/>
            <a:ext cx="4580043"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11" indent="0">
              <a:buNone/>
              <a:defRPr sz="2800"/>
            </a:lvl2pPr>
            <a:lvl3pPr marL="914424" indent="0">
              <a:buNone/>
              <a:defRPr sz="2400"/>
            </a:lvl3pPr>
            <a:lvl4pPr marL="1371635" indent="0">
              <a:buNone/>
              <a:defRPr sz="2000"/>
            </a:lvl4pPr>
            <a:lvl5pPr marL="1828845" indent="0">
              <a:buNone/>
              <a:defRPr sz="2000"/>
            </a:lvl5pPr>
            <a:lvl6pPr marL="2286058" indent="0">
              <a:buNone/>
              <a:defRPr sz="2000"/>
            </a:lvl6pPr>
            <a:lvl7pPr marL="2743269" indent="0">
              <a:buNone/>
              <a:defRPr sz="2000"/>
            </a:lvl7pPr>
            <a:lvl8pPr marL="3200480" indent="0">
              <a:buNone/>
              <a:defRPr sz="2000"/>
            </a:lvl8pPr>
            <a:lvl9pPr marL="3657691" indent="0">
              <a:buNone/>
              <a:defRPr sz="2000"/>
            </a:lvl9pPr>
          </a:lstStyle>
          <a:p>
            <a:r>
              <a:rPr lang="en-US" altLang="ko-KR" dirty="0"/>
              <a:t>Your Picture Here</a:t>
            </a:r>
            <a:endParaRPr lang="ko-KR" altLang="en-US" dirty="0"/>
          </a:p>
        </p:txBody>
      </p:sp>
      <p:sp>
        <p:nvSpPr>
          <p:cNvPr id="15" name="Text Placeholder 9">
            <a:extLst>
              <a:ext uri="{FF2B5EF4-FFF2-40B4-BE49-F238E27FC236}">
                <a16:creationId xmlns:a16="http://schemas.microsoft.com/office/drawing/2014/main" id="{CD05948B-F459-46FB-B9E4-88B7F7FCBE84}"/>
              </a:ext>
            </a:extLst>
          </p:cNvPr>
          <p:cNvSpPr>
            <a:spLocks noGrp="1"/>
          </p:cNvSpPr>
          <p:nvPr>
            <p:ph type="body" sz="quarter" idx="10" hasCustomPrompt="1"/>
          </p:nvPr>
        </p:nvSpPr>
        <p:spPr>
          <a:xfrm>
            <a:off x="323531" y="339513"/>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24963388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Break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3475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3415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36483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1_Contents slide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01BC926-532D-4A29-930A-236814050938}"/>
              </a:ext>
            </a:extLst>
          </p:cNvPr>
          <p:cNvSpPr>
            <a:spLocks noChangeAspect="1"/>
          </p:cNvSpPr>
          <p:nvPr userDrawn="1"/>
        </p:nvSpPr>
        <p:spPr>
          <a:xfrm>
            <a:off x="7119313" y="5067541"/>
            <a:ext cx="4297680" cy="43533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Rectangle 2">
            <a:extLst>
              <a:ext uri="{FF2B5EF4-FFF2-40B4-BE49-F238E27FC236}">
                <a16:creationId xmlns:a16="http://schemas.microsoft.com/office/drawing/2014/main" id="{AE3E906F-6E18-4B03-BE88-75566ECC92F8}"/>
              </a:ext>
            </a:extLst>
          </p:cNvPr>
          <p:cNvSpPr/>
          <p:nvPr userDrawn="1"/>
        </p:nvSpPr>
        <p:spPr>
          <a:xfrm>
            <a:off x="0" y="1988840"/>
            <a:ext cx="12192000" cy="28803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aphic 14">
            <a:extLst>
              <a:ext uri="{FF2B5EF4-FFF2-40B4-BE49-F238E27FC236}">
                <a16:creationId xmlns:a16="http://schemas.microsoft.com/office/drawing/2014/main" id="{5EBDAAFC-71A9-4BA2-A27E-C4F1F4BA22EC}"/>
              </a:ext>
            </a:extLst>
          </p:cNvPr>
          <p:cNvGrpSpPr/>
          <p:nvPr userDrawn="1"/>
        </p:nvGrpSpPr>
        <p:grpSpPr>
          <a:xfrm>
            <a:off x="6867308" y="1360224"/>
            <a:ext cx="4999344" cy="3932069"/>
            <a:chOff x="2444748" y="555045"/>
            <a:chExt cx="7282048" cy="5727454"/>
          </a:xfrm>
        </p:grpSpPr>
        <p:sp>
          <p:nvSpPr>
            <p:cNvPr id="6" name="Freeform: Shape 5">
              <a:extLst>
                <a:ext uri="{FF2B5EF4-FFF2-40B4-BE49-F238E27FC236}">
                  <a16:creationId xmlns:a16="http://schemas.microsoft.com/office/drawing/2014/main" id="{16173859-0352-4FD9-B3BD-10167F74D9C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945F6B7-E4A6-48B1-9406-9E425F295FF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37CA7AAB-8778-4F88-BE73-6CB5FA0E0E6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BD4C418-0F80-4101-A919-833900A7CEFD}"/>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B2511B1-DF8F-4023-8CEE-586AEE878B8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2BDA56B7-7F45-4702-8E59-4222CE52086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FA1173E-505A-4DD9-BBC4-17F19752B61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ED9CBC3-5115-4FA9-AC8A-A42FC5D3EE6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4" name="Picture Placeholder 2">
            <a:extLst>
              <a:ext uri="{FF2B5EF4-FFF2-40B4-BE49-F238E27FC236}">
                <a16:creationId xmlns:a16="http://schemas.microsoft.com/office/drawing/2014/main" id="{1B9825C8-5D1C-4169-9149-8B4CB0E262B1}"/>
              </a:ext>
            </a:extLst>
          </p:cNvPr>
          <p:cNvSpPr>
            <a:spLocks noGrp="1"/>
          </p:cNvSpPr>
          <p:nvPr>
            <p:ph type="pic" idx="15" hasCustomPrompt="1"/>
          </p:nvPr>
        </p:nvSpPr>
        <p:spPr>
          <a:xfrm>
            <a:off x="7103893" y="1624176"/>
            <a:ext cx="45800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5" name="Text Placeholder 9">
            <a:extLst>
              <a:ext uri="{FF2B5EF4-FFF2-40B4-BE49-F238E27FC236}">
                <a16:creationId xmlns:a16="http://schemas.microsoft.com/office/drawing/2014/main" id="{CD05948B-F459-46FB-B9E4-88B7F7FCBE8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4182717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811BDD-858E-4663-871A-2B293641141B}"/>
              </a:ext>
            </a:extLst>
          </p:cNvPr>
          <p:cNvGrpSpPr/>
          <p:nvPr/>
        </p:nvGrpSpPr>
        <p:grpSpPr>
          <a:xfrm rot="12366785">
            <a:off x="10129413" y="5122367"/>
            <a:ext cx="1606967"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sz="1800"/>
            </a:p>
          </p:txBody>
        </p:sp>
        <p:grpSp>
          <p:nvGrpSpPr>
            <p:cNvPr id="39" name="Group 38">
              <a:extLst>
                <a:ext uri="{FF2B5EF4-FFF2-40B4-BE49-F238E27FC236}">
                  <a16:creationId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sz="1800"/>
              </a:p>
            </p:txBody>
          </p:sp>
          <p:sp>
            <p:nvSpPr>
              <p:cNvPr id="41" name="Freeform: Shape 40">
                <a:extLst>
                  <a:ext uri="{FF2B5EF4-FFF2-40B4-BE49-F238E27FC236}">
                    <a16:creationId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sz="1800"/>
              </a:p>
            </p:txBody>
          </p:sp>
        </p:grpSp>
      </p:grpSp>
      <p:sp>
        <p:nvSpPr>
          <p:cNvPr id="4" name="Freeform: Shape 3">
            <a:extLst>
              <a:ext uri="{FF2B5EF4-FFF2-40B4-BE49-F238E27FC236}">
                <a16:creationId xmlns:a16="http://schemas.microsoft.com/office/drawing/2014/main" id="{4C2D19A9-E706-4355-967B-37AED5F69B20}"/>
              </a:ext>
            </a:extLst>
          </p:cNvPr>
          <p:cNvSpPr/>
          <p:nvPr/>
        </p:nvSpPr>
        <p:spPr>
          <a:xfrm>
            <a:off x="10132589" y="4237998"/>
            <a:ext cx="577307"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sz="1800"/>
          </a:p>
        </p:txBody>
      </p:sp>
      <p:grpSp>
        <p:nvGrpSpPr>
          <p:cNvPr id="5" name="Group 4">
            <a:extLst>
              <a:ext uri="{FF2B5EF4-FFF2-40B4-BE49-F238E27FC236}">
                <a16:creationId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800"/>
            </a:p>
          </p:txBody>
        </p:sp>
        <p:grpSp>
          <p:nvGrpSpPr>
            <p:cNvPr id="35" name="Group 34">
              <a:extLst>
                <a:ext uri="{FF2B5EF4-FFF2-40B4-BE49-F238E27FC236}">
                  <a16:creationId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sz="1800"/>
              </a:p>
            </p:txBody>
          </p:sp>
          <p:sp>
            <p:nvSpPr>
              <p:cNvPr id="37" name="Freeform: Shape 36">
                <a:extLst>
                  <a:ext uri="{FF2B5EF4-FFF2-40B4-BE49-F238E27FC236}">
                    <a16:creationId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sz="1800"/>
              </a:p>
            </p:txBody>
          </p:sp>
        </p:grpSp>
      </p:grpSp>
      <p:sp>
        <p:nvSpPr>
          <p:cNvPr id="6" name="Freeform: Shape 5">
            <a:extLst>
              <a:ext uri="{FF2B5EF4-FFF2-40B4-BE49-F238E27FC236}">
                <a16:creationId xmlns:a16="http://schemas.microsoft.com/office/drawing/2014/main" id="{ED14329A-1A87-4CC1-B3DE-BA0FD7750868}"/>
              </a:ext>
            </a:extLst>
          </p:cNvPr>
          <p:cNvSpPr/>
          <p:nvPr/>
        </p:nvSpPr>
        <p:spPr>
          <a:xfrm>
            <a:off x="8967754" y="3381941"/>
            <a:ext cx="936647"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sz="1800"/>
          </a:p>
        </p:txBody>
      </p:sp>
      <p:sp>
        <p:nvSpPr>
          <p:cNvPr id="7" name="Freeform: Shape 6">
            <a:extLst>
              <a:ext uri="{FF2B5EF4-FFF2-40B4-BE49-F238E27FC236}">
                <a16:creationId xmlns:a16="http://schemas.microsoft.com/office/drawing/2014/main" id="{D9A123FC-02CE-41F5-8044-BF4EEF221F28}"/>
              </a:ext>
            </a:extLst>
          </p:cNvPr>
          <p:cNvSpPr/>
          <p:nvPr/>
        </p:nvSpPr>
        <p:spPr>
          <a:xfrm>
            <a:off x="3024124"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sz="1800"/>
          </a:p>
        </p:txBody>
      </p:sp>
      <p:sp>
        <p:nvSpPr>
          <p:cNvPr id="8" name="Freeform: Shape 7">
            <a:extLst>
              <a:ext uri="{FF2B5EF4-FFF2-40B4-BE49-F238E27FC236}">
                <a16:creationId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sz="1800"/>
          </a:p>
        </p:txBody>
      </p:sp>
      <p:grpSp>
        <p:nvGrpSpPr>
          <p:cNvPr id="9" name="Group 8">
            <a:extLst>
              <a:ext uri="{FF2B5EF4-FFF2-40B4-BE49-F238E27FC236}">
                <a16:creationId xmlns:a16="http://schemas.microsoft.com/office/drawing/2014/main" id="{5A009AE0-84D1-46BD-A3D1-DE1CB19D32ED}"/>
              </a:ext>
            </a:extLst>
          </p:cNvPr>
          <p:cNvGrpSpPr/>
          <p:nvPr/>
        </p:nvGrpSpPr>
        <p:grpSpPr>
          <a:xfrm rot="1212279">
            <a:off x="4087178" y="247505"/>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800"/>
            </a:p>
          </p:txBody>
        </p:sp>
        <p:grpSp>
          <p:nvGrpSpPr>
            <p:cNvPr id="30" name="Group 29">
              <a:extLst>
                <a:ext uri="{FF2B5EF4-FFF2-40B4-BE49-F238E27FC236}">
                  <a16:creationId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sz="1800"/>
              </a:p>
            </p:txBody>
          </p:sp>
          <p:sp>
            <p:nvSpPr>
              <p:cNvPr id="33" name="Freeform: Shape 32">
                <a:extLst>
                  <a:ext uri="{FF2B5EF4-FFF2-40B4-BE49-F238E27FC236}">
                    <a16:creationId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sz="1800"/>
              </a:p>
            </p:txBody>
          </p:sp>
        </p:grpSp>
        <p:sp>
          <p:nvSpPr>
            <p:cNvPr id="31" name="Freeform: Shape 30">
              <a:extLst>
                <a:ext uri="{FF2B5EF4-FFF2-40B4-BE49-F238E27FC236}">
                  <a16:creationId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800"/>
            </a:p>
          </p:txBody>
        </p:sp>
      </p:grpSp>
      <p:grpSp>
        <p:nvGrpSpPr>
          <p:cNvPr id="10" name="Group 9">
            <a:extLst>
              <a:ext uri="{FF2B5EF4-FFF2-40B4-BE49-F238E27FC236}">
                <a16:creationId xmlns:a16="http://schemas.microsoft.com/office/drawing/2014/main" id="{3A215BE9-B303-434B-9E15-6EC5D7007495}"/>
              </a:ext>
            </a:extLst>
          </p:cNvPr>
          <p:cNvGrpSpPr/>
          <p:nvPr/>
        </p:nvGrpSpPr>
        <p:grpSpPr>
          <a:xfrm>
            <a:off x="8507471"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sz="1800"/>
            </a:p>
          </p:txBody>
        </p:sp>
        <p:grpSp>
          <p:nvGrpSpPr>
            <p:cNvPr id="26" name="Group 25">
              <a:extLst>
                <a:ext uri="{FF2B5EF4-FFF2-40B4-BE49-F238E27FC236}">
                  <a16:creationId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sz="1800"/>
              </a:p>
            </p:txBody>
          </p:sp>
          <p:sp>
            <p:nvSpPr>
              <p:cNvPr id="28" name="Freeform: Shape 27">
                <a:extLst>
                  <a:ext uri="{FF2B5EF4-FFF2-40B4-BE49-F238E27FC236}">
                    <a16:creationId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sz="1800"/>
              </a:p>
            </p:txBody>
          </p:sp>
        </p:grpSp>
      </p:grpSp>
      <p:grpSp>
        <p:nvGrpSpPr>
          <p:cNvPr id="11" name="Group 10">
            <a:extLst>
              <a:ext uri="{FF2B5EF4-FFF2-40B4-BE49-F238E27FC236}">
                <a16:creationId xmlns:a16="http://schemas.microsoft.com/office/drawing/2014/main" id="{C952D0FF-E99F-49A0-B658-59855EA4A5AC}"/>
              </a:ext>
            </a:extLst>
          </p:cNvPr>
          <p:cNvGrpSpPr/>
          <p:nvPr/>
        </p:nvGrpSpPr>
        <p:grpSpPr>
          <a:xfrm rot="18655185">
            <a:off x="7923368" y="4809771"/>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800"/>
            </a:p>
          </p:txBody>
        </p:sp>
        <p:grpSp>
          <p:nvGrpSpPr>
            <p:cNvPr id="22" name="Group 21">
              <a:extLst>
                <a:ext uri="{FF2B5EF4-FFF2-40B4-BE49-F238E27FC236}">
                  <a16:creationId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sz="1800"/>
              </a:p>
            </p:txBody>
          </p:sp>
          <p:sp>
            <p:nvSpPr>
              <p:cNvPr id="24" name="Freeform: Shape 23">
                <a:extLst>
                  <a:ext uri="{FF2B5EF4-FFF2-40B4-BE49-F238E27FC236}">
                    <a16:creationId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sz="1800"/>
              </a:p>
            </p:txBody>
          </p:sp>
        </p:grpSp>
      </p:grpSp>
      <p:grpSp>
        <p:nvGrpSpPr>
          <p:cNvPr id="12" name="Group 11">
            <a:extLst>
              <a:ext uri="{FF2B5EF4-FFF2-40B4-BE49-F238E27FC236}">
                <a16:creationId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sz="1800"/>
            </a:p>
          </p:txBody>
        </p:sp>
        <p:grpSp>
          <p:nvGrpSpPr>
            <p:cNvPr id="18" name="Group 17">
              <a:extLst>
                <a:ext uri="{FF2B5EF4-FFF2-40B4-BE49-F238E27FC236}">
                  <a16:creationId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sz="1800"/>
              </a:p>
            </p:txBody>
          </p:sp>
          <p:sp>
            <p:nvSpPr>
              <p:cNvPr id="20" name="Freeform: Shape 19">
                <a:extLst>
                  <a:ext uri="{FF2B5EF4-FFF2-40B4-BE49-F238E27FC236}">
                    <a16:creationId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sz="1800"/>
              </a:p>
            </p:txBody>
          </p:sp>
        </p:grpSp>
      </p:grpSp>
      <p:sp>
        <p:nvSpPr>
          <p:cNvPr id="13" name="Freeform: Shape 12">
            <a:extLst>
              <a:ext uri="{FF2B5EF4-FFF2-40B4-BE49-F238E27FC236}">
                <a16:creationId xmlns:a16="http://schemas.microsoft.com/office/drawing/2014/main" id="{91A4F8E1-7B8C-4038-8994-541902C4B0AB}"/>
              </a:ext>
            </a:extLst>
          </p:cNvPr>
          <p:cNvSpPr/>
          <p:nvPr/>
        </p:nvSpPr>
        <p:spPr>
          <a:xfrm>
            <a:off x="3839746" y="5541765"/>
            <a:ext cx="936647"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sz="1800"/>
          </a:p>
        </p:txBody>
      </p:sp>
      <p:sp>
        <p:nvSpPr>
          <p:cNvPr id="14" name="Freeform: Shape 13">
            <a:extLst>
              <a:ext uri="{FF2B5EF4-FFF2-40B4-BE49-F238E27FC236}">
                <a16:creationId xmlns:a16="http://schemas.microsoft.com/office/drawing/2014/main" id="{D31E7249-19DE-4C8D-8922-A84026F00998}"/>
              </a:ext>
            </a:extLst>
          </p:cNvPr>
          <p:cNvSpPr/>
          <p:nvPr/>
        </p:nvSpPr>
        <p:spPr>
          <a:xfrm>
            <a:off x="3024124"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sz="1800" dirty="0"/>
          </a:p>
        </p:txBody>
      </p:sp>
      <p:sp>
        <p:nvSpPr>
          <p:cNvPr id="15" name="Freeform: Shape 14">
            <a:extLst>
              <a:ext uri="{FF2B5EF4-FFF2-40B4-BE49-F238E27FC236}">
                <a16:creationId xmlns:a16="http://schemas.microsoft.com/office/drawing/2014/main" id="{05F296A9-A09A-48BD-A24C-EBADEB320079}"/>
              </a:ext>
            </a:extLst>
          </p:cNvPr>
          <p:cNvSpPr/>
          <p:nvPr/>
        </p:nvSpPr>
        <p:spPr>
          <a:xfrm rot="2246763">
            <a:off x="322351" y="3332011"/>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sz="1800"/>
          </a:p>
        </p:txBody>
      </p:sp>
      <p:sp>
        <p:nvSpPr>
          <p:cNvPr id="16" name="Freeform: Shape 15">
            <a:extLst>
              <a:ext uri="{FF2B5EF4-FFF2-40B4-BE49-F238E27FC236}">
                <a16:creationId xmlns:a16="http://schemas.microsoft.com/office/drawing/2014/main" id="{5E7F4FB8-48CF-4E0D-8CB1-B2ED10FE732C}"/>
              </a:ext>
            </a:extLst>
          </p:cNvPr>
          <p:cNvSpPr/>
          <p:nvPr/>
        </p:nvSpPr>
        <p:spPr>
          <a:xfrm>
            <a:off x="6408282"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sz="1800"/>
          </a:p>
        </p:txBody>
      </p:sp>
      <p:grpSp>
        <p:nvGrpSpPr>
          <p:cNvPr id="42" name="Group 41">
            <a:extLst>
              <a:ext uri="{FF2B5EF4-FFF2-40B4-BE49-F238E27FC236}">
                <a16:creationId xmlns:a16="http://schemas.microsoft.com/office/drawing/2014/main" id="{C394B5F9-D8AC-415E-8C09-4BE415AA2EDA}"/>
              </a:ext>
            </a:extLst>
          </p:cNvPr>
          <p:cNvGrpSpPr/>
          <p:nvPr userDrawn="1"/>
        </p:nvGrpSpPr>
        <p:grpSpPr>
          <a:xfrm rot="14140429">
            <a:off x="1251627"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sz="1800"/>
            </a:p>
          </p:txBody>
        </p:sp>
        <p:grpSp>
          <p:nvGrpSpPr>
            <p:cNvPr id="44" name="Group 43">
              <a:extLst>
                <a:ext uri="{FF2B5EF4-FFF2-40B4-BE49-F238E27FC236}">
                  <a16:creationId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sz="1800"/>
              </a:p>
            </p:txBody>
          </p:sp>
          <p:sp>
            <p:nvSpPr>
              <p:cNvPr id="46" name="Freeform: Shape 45">
                <a:extLst>
                  <a:ext uri="{FF2B5EF4-FFF2-40B4-BE49-F238E27FC236}">
                    <a16:creationId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sz="1800"/>
              </a:p>
            </p:txBody>
          </p:sp>
        </p:grpSp>
      </p:grpSp>
      <p:sp>
        <p:nvSpPr>
          <p:cNvPr id="47" name="Freeform: Shape 46">
            <a:extLst>
              <a:ext uri="{FF2B5EF4-FFF2-40B4-BE49-F238E27FC236}">
                <a16:creationId xmlns:a16="http://schemas.microsoft.com/office/drawing/2014/main" id="{BED5CE5D-67E4-403F-B3DA-7E99871E9C8C}"/>
              </a:ext>
            </a:extLst>
          </p:cNvPr>
          <p:cNvSpPr/>
          <p:nvPr userDrawn="1"/>
        </p:nvSpPr>
        <p:spPr>
          <a:xfrm>
            <a:off x="529816" y="248545"/>
            <a:ext cx="577307"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sz="1800"/>
          </a:p>
        </p:txBody>
      </p:sp>
      <p:sp>
        <p:nvSpPr>
          <p:cNvPr id="48" name="Freeform: Shape 47">
            <a:extLst>
              <a:ext uri="{FF2B5EF4-FFF2-40B4-BE49-F238E27FC236}">
                <a16:creationId xmlns:a16="http://schemas.microsoft.com/office/drawing/2014/main" id="{170C0C8B-A623-4A77-8067-AE3A11119257}"/>
              </a:ext>
            </a:extLst>
          </p:cNvPr>
          <p:cNvSpPr/>
          <p:nvPr userDrawn="1"/>
        </p:nvSpPr>
        <p:spPr>
          <a:xfrm>
            <a:off x="7565723"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sz="1800"/>
          </a:p>
        </p:txBody>
      </p:sp>
      <p:grpSp>
        <p:nvGrpSpPr>
          <p:cNvPr id="61" name="Group 60">
            <a:extLst>
              <a:ext uri="{FF2B5EF4-FFF2-40B4-BE49-F238E27FC236}">
                <a16:creationId xmlns:a16="http://schemas.microsoft.com/office/drawing/2014/main" id="{8EDAEFC4-4C0C-4BEB-903F-14C3DBA0B8C0}"/>
              </a:ext>
            </a:extLst>
          </p:cNvPr>
          <p:cNvGrpSpPr/>
          <p:nvPr userDrawn="1"/>
        </p:nvGrpSpPr>
        <p:grpSpPr>
          <a:xfrm rot="19800000">
            <a:off x="206467" y="743267"/>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800"/>
            </a:p>
          </p:txBody>
        </p:sp>
        <p:grpSp>
          <p:nvGrpSpPr>
            <p:cNvPr id="63" name="Group 62">
              <a:extLst>
                <a:ext uri="{FF2B5EF4-FFF2-40B4-BE49-F238E27FC236}">
                  <a16:creationId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sz="1800"/>
              </a:p>
            </p:txBody>
          </p:sp>
          <p:sp>
            <p:nvSpPr>
              <p:cNvPr id="66" name="Freeform: Shape 65">
                <a:extLst>
                  <a:ext uri="{FF2B5EF4-FFF2-40B4-BE49-F238E27FC236}">
                    <a16:creationId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sz="1800"/>
              </a:p>
            </p:txBody>
          </p:sp>
        </p:grpSp>
        <p:sp>
          <p:nvSpPr>
            <p:cNvPr id="64" name="Freeform: Shape 63">
              <a:extLst>
                <a:ext uri="{FF2B5EF4-FFF2-40B4-BE49-F238E27FC236}">
                  <a16:creationId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800"/>
            </a:p>
          </p:txBody>
        </p:sp>
      </p:grpSp>
      <p:grpSp>
        <p:nvGrpSpPr>
          <p:cNvPr id="67" name="Group 66">
            <a:extLst>
              <a:ext uri="{FF2B5EF4-FFF2-40B4-BE49-F238E27FC236}">
                <a16:creationId xmlns:a16="http://schemas.microsoft.com/office/drawing/2014/main" id="{3E87EBBC-FED0-431E-A2D8-2BF60AF707F1}"/>
              </a:ext>
            </a:extLst>
          </p:cNvPr>
          <p:cNvGrpSpPr/>
          <p:nvPr userDrawn="1"/>
        </p:nvGrpSpPr>
        <p:grpSpPr>
          <a:xfrm rot="13107797">
            <a:off x="6810796"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800"/>
            </a:p>
          </p:txBody>
        </p:sp>
        <p:grpSp>
          <p:nvGrpSpPr>
            <p:cNvPr id="69" name="Group 68">
              <a:extLst>
                <a:ext uri="{FF2B5EF4-FFF2-40B4-BE49-F238E27FC236}">
                  <a16:creationId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sz="1800"/>
              </a:p>
            </p:txBody>
          </p:sp>
          <p:sp>
            <p:nvSpPr>
              <p:cNvPr id="71" name="Freeform: Shape 70">
                <a:extLst>
                  <a:ext uri="{FF2B5EF4-FFF2-40B4-BE49-F238E27FC236}">
                    <a16:creationId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sz="1800"/>
              </a:p>
            </p:txBody>
          </p:sp>
        </p:grpSp>
      </p:grpSp>
      <p:sp>
        <p:nvSpPr>
          <p:cNvPr id="72" name="Freeform: Shape 71">
            <a:extLst>
              <a:ext uri="{FF2B5EF4-FFF2-40B4-BE49-F238E27FC236}">
                <a16:creationId xmlns:a16="http://schemas.microsoft.com/office/drawing/2014/main" id="{1C980EF8-E09C-4F4B-BF9F-49F28E94B6ED}"/>
              </a:ext>
            </a:extLst>
          </p:cNvPr>
          <p:cNvSpPr/>
          <p:nvPr userDrawn="1"/>
        </p:nvSpPr>
        <p:spPr>
          <a:xfrm>
            <a:off x="8809093" y="351410"/>
            <a:ext cx="577307"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sz="1800"/>
          </a:p>
        </p:txBody>
      </p:sp>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31" y="339513"/>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2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6082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B998F8-5F60-4F3A-941E-65C7CA793196}"/>
              </a:ext>
            </a:extLst>
          </p:cNvPr>
          <p:cNvSpPr/>
          <p:nvPr userDrawn="1"/>
        </p:nvSpPr>
        <p:spPr>
          <a:xfrm>
            <a:off x="1" y="0"/>
            <a:ext cx="3981451"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7" name="Group 16">
            <a:extLst>
              <a:ext uri="{FF2B5EF4-FFF2-40B4-BE49-F238E27FC236}">
                <a16:creationId xmlns:a16="http://schemas.microsoft.com/office/drawing/2014/main" id="{16E2B211-279E-47AD-8321-BBE0A034E63C}"/>
              </a:ext>
            </a:extLst>
          </p:cNvPr>
          <p:cNvGrpSpPr/>
          <p:nvPr userDrawn="1"/>
        </p:nvGrpSpPr>
        <p:grpSpPr>
          <a:xfrm rot="12911792" flipH="1" flipV="1">
            <a:off x="2790334" y="4225532"/>
            <a:ext cx="706431" cy="492914"/>
            <a:chOff x="5405974" y="1533288"/>
            <a:chExt cx="608646" cy="424685"/>
          </a:xfrm>
        </p:grpSpPr>
        <p:sp>
          <p:nvSpPr>
            <p:cNvPr id="18" name="Trapezoid 17">
              <a:extLst>
                <a:ext uri="{FF2B5EF4-FFF2-40B4-BE49-F238E27FC236}">
                  <a16:creationId xmlns:a16="http://schemas.microsoft.com/office/drawing/2014/main" id="{3DECB3E9-32A4-485B-873B-63C6C59490D1}"/>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 name="Trapezoid 18">
              <a:extLst>
                <a:ext uri="{FF2B5EF4-FFF2-40B4-BE49-F238E27FC236}">
                  <a16:creationId xmlns:a16="http://schemas.microsoft.com/office/drawing/2014/main" id="{B97B4F36-AF1D-4D48-AB73-9687DD625973}"/>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 name="Trapezoid 19">
              <a:extLst>
                <a:ext uri="{FF2B5EF4-FFF2-40B4-BE49-F238E27FC236}">
                  <a16:creationId xmlns:a16="http://schemas.microsoft.com/office/drawing/2014/main" id="{18628655-B24C-4AA8-B86F-E4649EC635E8}"/>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Trapezoid 20">
              <a:extLst>
                <a:ext uri="{FF2B5EF4-FFF2-40B4-BE49-F238E27FC236}">
                  <a16:creationId xmlns:a16="http://schemas.microsoft.com/office/drawing/2014/main" id="{3A6B24C9-2F1F-4C5E-B867-73AE6CD0383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2" name="Trapezoid 21">
              <a:extLst>
                <a:ext uri="{FF2B5EF4-FFF2-40B4-BE49-F238E27FC236}">
                  <a16:creationId xmlns:a16="http://schemas.microsoft.com/office/drawing/2014/main" id="{2AA7F5E5-BC6C-4756-A8EB-16B8328FA881}"/>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3" name="Group 22">
            <a:extLst>
              <a:ext uri="{FF2B5EF4-FFF2-40B4-BE49-F238E27FC236}">
                <a16:creationId xmlns:a16="http://schemas.microsoft.com/office/drawing/2014/main" id="{497CDF6D-E63B-4A20-B935-7F27169038D3}"/>
              </a:ext>
            </a:extLst>
          </p:cNvPr>
          <p:cNvGrpSpPr/>
          <p:nvPr userDrawn="1"/>
        </p:nvGrpSpPr>
        <p:grpSpPr>
          <a:xfrm rot="20269720">
            <a:off x="2788846" y="4597087"/>
            <a:ext cx="773065" cy="771576"/>
            <a:chOff x="7167947" y="1624190"/>
            <a:chExt cx="2677920" cy="2672764"/>
          </a:xfrm>
          <a:solidFill>
            <a:schemeClr val="bg1"/>
          </a:solidFill>
        </p:grpSpPr>
        <p:sp>
          <p:nvSpPr>
            <p:cNvPr id="24" name="Freeform: Shape 23">
              <a:extLst>
                <a:ext uri="{FF2B5EF4-FFF2-40B4-BE49-F238E27FC236}">
                  <a16:creationId xmlns:a16="http://schemas.microsoft.com/office/drawing/2014/main" id="{B45EA29E-0702-4F6E-81A2-E3C8EFB2FBFE}"/>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sz="1800"/>
            </a:p>
          </p:txBody>
        </p:sp>
        <p:sp>
          <p:nvSpPr>
            <p:cNvPr id="25" name="Freeform: Shape 24">
              <a:extLst>
                <a:ext uri="{FF2B5EF4-FFF2-40B4-BE49-F238E27FC236}">
                  <a16:creationId xmlns:a16="http://schemas.microsoft.com/office/drawing/2014/main" id="{31429830-A1B2-46C6-8E1F-3CDD87BDE661}"/>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sz="1800" dirty="0"/>
            </a:p>
          </p:txBody>
        </p:sp>
      </p:grpSp>
      <p:grpSp>
        <p:nvGrpSpPr>
          <p:cNvPr id="26" name="Group 25">
            <a:extLst>
              <a:ext uri="{FF2B5EF4-FFF2-40B4-BE49-F238E27FC236}">
                <a16:creationId xmlns:a16="http://schemas.microsoft.com/office/drawing/2014/main" id="{4A5EFBF7-A8A4-4D6E-8808-92696D9AC638}"/>
              </a:ext>
            </a:extLst>
          </p:cNvPr>
          <p:cNvGrpSpPr/>
          <p:nvPr userDrawn="1"/>
        </p:nvGrpSpPr>
        <p:grpSpPr>
          <a:xfrm rot="6679697" flipV="1">
            <a:off x="2514193" y="4250744"/>
            <a:ext cx="709209" cy="493240"/>
            <a:chOff x="5405974" y="1533288"/>
            <a:chExt cx="611040" cy="424965"/>
          </a:xfrm>
        </p:grpSpPr>
        <p:sp>
          <p:nvSpPr>
            <p:cNvPr id="27" name="Trapezoid 26">
              <a:extLst>
                <a:ext uri="{FF2B5EF4-FFF2-40B4-BE49-F238E27FC236}">
                  <a16:creationId xmlns:a16="http://schemas.microsoft.com/office/drawing/2014/main" id="{F604488B-1EF4-42B1-A6B5-7312ADA6A9C3}"/>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8" name="Trapezoid 27">
              <a:extLst>
                <a:ext uri="{FF2B5EF4-FFF2-40B4-BE49-F238E27FC236}">
                  <a16:creationId xmlns:a16="http://schemas.microsoft.com/office/drawing/2014/main" id="{D7D307F1-17F2-4B95-9A10-54A9B7C0CFD4}"/>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Trapezoid 28">
              <a:extLst>
                <a:ext uri="{FF2B5EF4-FFF2-40B4-BE49-F238E27FC236}">
                  <a16:creationId xmlns:a16="http://schemas.microsoft.com/office/drawing/2014/main" id="{1B2CFD6B-D5DB-4797-A1E8-D6713BECCF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0" name="Trapezoid 29">
              <a:extLst>
                <a:ext uri="{FF2B5EF4-FFF2-40B4-BE49-F238E27FC236}">
                  <a16:creationId xmlns:a16="http://schemas.microsoft.com/office/drawing/2014/main" id="{240F08C5-AEE4-4DA8-B595-DFD5AAB6DE0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Trapezoid 30">
              <a:extLst>
                <a:ext uri="{FF2B5EF4-FFF2-40B4-BE49-F238E27FC236}">
                  <a16:creationId xmlns:a16="http://schemas.microsoft.com/office/drawing/2014/main" id="{FB146A5D-87C6-47F6-BF4F-3E2D584E5F89}"/>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4" name="Group 3">
            <a:extLst>
              <a:ext uri="{FF2B5EF4-FFF2-40B4-BE49-F238E27FC236}">
                <a16:creationId xmlns:a16="http://schemas.microsoft.com/office/drawing/2014/main" id="{6A379968-FE4C-4380-9AD8-FCC2F2902ED8}"/>
              </a:ext>
            </a:extLst>
          </p:cNvPr>
          <p:cNvGrpSpPr/>
          <p:nvPr userDrawn="1"/>
        </p:nvGrpSpPr>
        <p:grpSpPr>
          <a:xfrm rot="2246763">
            <a:off x="1974127" y="1362255"/>
            <a:ext cx="2028524" cy="1778017"/>
            <a:chOff x="2753518" y="2997140"/>
            <a:chExt cx="2028524" cy="1778017"/>
          </a:xfrm>
          <a:solidFill>
            <a:schemeClr val="bg1">
              <a:alpha val="5000"/>
            </a:schemeClr>
          </a:solidFill>
        </p:grpSpPr>
        <p:sp>
          <p:nvSpPr>
            <p:cNvPr id="5" name="Freeform: Shape 4">
              <a:extLst>
                <a:ext uri="{FF2B5EF4-FFF2-40B4-BE49-F238E27FC236}">
                  <a16:creationId xmlns:a16="http://schemas.microsoft.com/office/drawing/2014/main" id="{CED8DA23-991A-4F5A-84D7-7BDAEC9B967B}"/>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800"/>
            </a:p>
          </p:txBody>
        </p:sp>
        <p:grpSp>
          <p:nvGrpSpPr>
            <p:cNvPr id="6" name="Group 5">
              <a:extLst>
                <a:ext uri="{FF2B5EF4-FFF2-40B4-BE49-F238E27FC236}">
                  <a16:creationId xmlns:a16="http://schemas.microsoft.com/office/drawing/2014/main" id="{F7272C85-BFE8-4E25-B0D2-727926AA6B5E}"/>
                </a:ext>
              </a:extLst>
            </p:cNvPr>
            <p:cNvGrpSpPr/>
            <p:nvPr/>
          </p:nvGrpSpPr>
          <p:grpSpPr>
            <a:xfrm>
              <a:off x="3563163" y="3556278"/>
              <a:ext cx="1218879" cy="1218879"/>
              <a:chOff x="3264582" y="1870309"/>
              <a:chExt cx="1774962" cy="1774962"/>
            </a:xfrm>
            <a:grpFill/>
          </p:grpSpPr>
          <p:sp>
            <p:nvSpPr>
              <p:cNvPr id="8" name="Freeform: Shape 7">
                <a:extLst>
                  <a:ext uri="{FF2B5EF4-FFF2-40B4-BE49-F238E27FC236}">
                    <a16:creationId xmlns:a16="http://schemas.microsoft.com/office/drawing/2014/main" id="{1324B715-E1E3-414A-B516-E282A0E568CA}"/>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sz="1800"/>
              </a:p>
            </p:txBody>
          </p:sp>
          <p:sp>
            <p:nvSpPr>
              <p:cNvPr id="9" name="Freeform: Shape 8">
                <a:extLst>
                  <a:ext uri="{FF2B5EF4-FFF2-40B4-BE49-F238E27FC236}">
                    <a16:creationId xmlns:a16="http://schemas.microsoft.com/office/drawing/2014/main" id="{8505C034-B686-4751-AF7C-F1443083293B}"/>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sz="1800"/>
              </a:p>
            </p:txBody>
          </p:sp>
        </p:grpSp>
        <p:sp>
          <p:nvSpPr>
            <p:cNvPr id="7" name="Freeform: Shape 6">
              <a:extLst>
                <a:ext uri="{FF2B5EF4-FFF2-40B4-BE49-F238E27FC236}">
                  <a16:creationId xmlns:a16="http://schemas.microsoft.com/office/drawing/2014/main" id="{932CE2BE-5153-4691-A210-F5CEED8B7852}"/>
                </a:ext>
              </a:extLst>
            </p:cNvPr>
            <p:cNvSpPr/>
            <p:nvPr/>
          </p:nvSpPr>
          <p:spPr>
            <a:xfrm>
              <a:off x="3308806" y="2997140"/>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800"/>
            </a:p>
          </p:txBody>
        </p:sp>
      </p:grpSp>
      <p:grpSp>
        <p:nvGrpSpPr>
          <p:cNvPr id="10" name="Group 9">
            <a:extLst>
              <a:ext uri="{FF2B5EF4-FFF2-40B4-BE49-F238E27FC236}">
                <a16:creationId xmlns:a16="http://schemas.microsoft.com/office/drawing/2014/main" id="{BECD3404-3EA6-420D-8DBC-6D3A595FBFA2}"/>
              </a:ext>
            </a:extLst>
          </p:cNvPr>
          <p:cNvGrpSpPr/>
          <p:nvPr userDrawn="1"/>
        </p:nvGrpSpPr>
        <p:grpSpPr>
          <a:xfrm>
            <a:off x="2" y="2766599"/>
            <a:ext cx="2745260" cy="2471860"/>
            <a:chOff x="6486650" y="2648852"/>
            <a:chExt cx="2745260" cy="2471860"/>
          </a:xfrm>
          <a:solidFill>
            <a:schemeClr val="bg1">
              <a:alpha val="5000"/>
            </a:schemeClr>
          </a:solidFill>
        </p:grpSpPr>
        <p:sp>
          <p:nvSpPr>
            <p:cNvPr id="11" name="Freeform: Shape 10">
              <a:extLst>
                <a:ext uri="{FF2B5EF4-FFF2-40B4-BE49-F238E27FC236}">
                  <a16:creationId xmlns:a16="http://schemas.microsoft.com/office/drawing/2014/main" id="{18ECA3BD-4287-4CAB-8CFB-CC4BBC00858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sz="1800"/>
            </a:p>
          </p:txBody>
        </p:sp>
        <p:grpSp>
          <p:nvGrpSpPr>
            <p:cNvPr id="12" name="Group 11">
              <a:extLst>
                <a:ext uri="{FF2B5EF4-FFF2-40B4-BE49-F238E27FC236}">
                  <a16:creationId xmlns:a16="http://schemas.microsoft.com/office/drawing/2014/main" id="{B404465C-B632-42F2-8273-BA2C7FFDA7A2}"/>
                </a:ext>
              </a:extLst>
            </p:cNvPr>
            <p:cNvGrpSpPr/>
            <p:nvPr/>
          </p:nvGrpSpPr>
          <p:grpSpPr>
            <a:xfrm>
              <a:off x="7392963" y="2648852"/>
              <a:ext cx="1838947" cy="1835405"/>
              <a:chOff x="7167947" y="1624190"/>
              <a:chExt cx="2677922" cy="2672763"/>
            </a:xfrm>
            <a:grpFill/>
          </p:grpSpPr>
          <p:sp>
            <p:nvSpPr>
              <p:cNvPr id="13" name="Freeform: Shape 12">
                <a:extLst>
                  <a:ext uri="{FF2B5EF4-FFF2-40B4-BE49-F238E27FC236}">
                    <a16:creationId xmlns:a16="http://schemas.microsoft.com/office/drawing/2014/main" id="{100150D0-F178-431E-B2C4-A43288E12324}"/>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sz="1800"/>
              </a:p>
            </p:txBody>
          </p:sp>
          <p:sp>
            <p:nvSpPr>
              <p:cNvPr id="14" name="Freeform: Shape 13">
                <a:extLst>
                  <a:ext uri="{FF2B5EF4-FFF2-40B4-BE49-F238E27FC236}">
                    <a16:creationId xmlns:a16="http://schemas.microsoft.com/office/drawing/2014/main" id="{5E443C86-7937-4604-892A-31CBB4C3B2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sz="1800"/>
              </a:p>
            </p:txBody>
          </p:sp>
        </p:grpSp>
      </p:grpSp>
      <p:sp>
        <p:nvSpPr>
          <p:cNvPr id="15" name="Freeform: Shape 14">
            <a:extLst>
              <a:ext uri="{FF2B5EF4-FFF2-40B4-BE49-F238E27FC236}">
                <a16:creationId xmlns:a16="http://schemas.microsoft.com/office/drawing/2014/main" id="{33011AC2-F2FD-44CD-BF51-A2C7AB4FB7F5}"/>
              </a:ext>
            </a:extLst>
          </p:cNvPr>
          <p:cNvSpPr/>
          <p:nvPr userDrawn="1"/>
        </p:nvSpPr>
        <p:spPr>
          <a:xfrm>
            <a:off x="3140908" y="3608104"/>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sz="1800"/>
          </a:p>
        </p:txBody>
      </p:sp>
      <p:sp>
        <p:nvSpPr>
          <p:cNvPr id="16" name="Freeform: Shape 15">
            <a:extLst>
              <a:ext uri="{FF2B5EF4-FFF2-40B4-BE49-F238E27FC236}">
                <a16:creationId xmlns:a16="http://schemas.microsoft.com/office/drawing/2014/main" id="{A795D01C-5E4D-42EF-81C8-036347FC14D7}"/>
              </a:ext>
            </a:extLst>
          </p:cNvPr>
          <p:cNvSpPr/>
          <p:nvPr userDrawn="1"/>
        </p:nvSpPr>
        <p:spPr>
          <a:xfrm rot="2246763">
            <a:off x="103565" y="202165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sz="1800"/>
          </a:p>
        </p:txBody>
      </p:sp>
      <p:sp>
        <p:nvSpPr>
          <p:cNvPr id="32" name="Rectangle: Top Corners Rounded 31">
            <a:extLst>
              <a:ext uri="{FF2B5EF4-FFF2-40B4-BE49-F238E27FC236}">
                <a16:creationId xmlns:a16="http://schemas.microsoft.com/office/drawing/2014/main" id="{11BA3E48-397A-40E6-82CD-AFA7318A5754}"/>
              </a:ext>
            </a:extLst>
          </p:cNvPr>
          <p:cNvSpPr/>
          <p:nvPr userDrawn="1"/>
        </p:nvSpPr>
        <p:spPr>
          <a:xfrm rot="10800000" flipH="1">
            <a:off x="292045" y="0"/>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33" name="Group 32">
            <a:extLst>
              <a:ext uri="{FF2B5EF4-FFF2-40B4-BE49-F238E27FC236}">
                <a16:creationId xmlns:a16="http://schemas.microsoft.com/office/drawing/2014/main" id="{FC3E8D1C-B4B0-4270-BF60-0AB071A5B57A}"/>
              </a:ext>
            </a:extLst>
          </p:cNvPr>
          <p:cNvGrpSpPr/>
          <p:nvPr userDrawn="1"/>
        </p:nvGrpSpPr>
        <p:grpSpPr>
          <a:xfrm rot="20249292" flipH="1" flipV="1">
            <a:off x="2408467" y="3007860"/>
            <a:ext cx="405220" cy="1013819"/>
            <a:chOff x="4130248" y="650162"/>
            <a:chExt cx="502279" cy="1664988"/>
          </a:xfrm>
          <a:solidFill>
            <a:schemeClr val="accent2"/>
          </a:solidFill>
        </p:grpSpPr>
        <p:sp>
          <p:nvSpPr>
            <p:cNvPr id="34" name="Trapezoid 33">
              <a:extLst>
                <a:ext uri="{FF2B5EF4-FFF2-40B4-BE49-F238E27FC236}">
                  <a16:creationId xmlns:a16="http://schemas.microsoft.com/office/drawing/2014/main" id="{01E654A2-A845-4D9C-AC7E-DD1A1FB316D8}"/>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5" name="Trapezoid 94">
              <a:extLst>
                <a:ext uri="{FF2B5EF4-FFF2-40B4-BE49-F238E27FC236}">
                  <a16:creationId xmlns:a16="http://schemas.microsoft.com/office/drawing/2014/main" id="{49392ED5-842E-4BB8-9F02-6F05DBDAC68A}"/>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36" name="Group 35">
            <a:extLst>
              <a:ext uri="{FF2B5EF4-FFF2-40B4-BE49-F238E27FC236}">
                <a16:creationId xmlns:a16="http://schemas.microsoft.com/office/drawing/2014/main" id="{3F7416A9-09BE-4355-8142-7849BBC59832}"/>
              </a:ext>
            </a:extLst>
          </p:cNvPr>
          <p:cNvGrpSpPr/>
          <p:nvPr userDrawn="1"/>
        </p:nvGrpSpPr>
        <p:grpSpPr>
          <a:xfrm rot="15704020" flipH="1" flipV="1">
            <a:off x="2663422" y="3873640"/>
            <a:ext cx="340169" cy="340171"/>
            <a:chOff x="5108323" y="1463792"/>
            <a:chExt cx="374636" cy="374638"/>
          </a:xfrm>
        </p:grpSpPr>
        <p:sp>
          <p:nvSpPr>
            <p:cNvPr id="37" name="Oval 36">
              <a:extLst>
                <a:ext uri="{FF2B5EF4-FFF2-40B4-BE49-F238E27FC236}">
                  <a16:creationId xmlns:a16="http://schemas.microsoft.com/office/drawing/2014/main" id="{71F29D26-D2C3-4D21-B19D-E7708FC9FF28}"/>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8" name="Freeform: Shape 37">
              <a:extLst>
                <a:ext uri="{FF2B5EF4-FFF2-40B4-BE49-F238E27FC236}">
                  <a16:creationId xmlns:a16="http://schemas.microsoft.com/office/drawing/2014/main" id="{5AB344E1-E2AB-4438-8DF4-30253B57B63D}"/>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sz="1800"/>
            </a:p>
          </p:txBody>
        </p:sp>
      </p:grpSp>
      <p:grpSp>
        <p:nvGrpSpPr>
          <p:cNvPr id="39" name="Group 38">
            <a:extLst>
              <a:ext uri="{FF2B5EF4-FFF2-40B4-BE49-F238E27FC236}">
                <a16:creationId xmlns:a16="http://schemas.microsoft.com/office/drawing/2014/main" id="{3EE38B58-01FE-4D5B-B52B-DF7FB23D2B2C}"/>
              </a:ext>
            </a:extLst>
          </p:cNvPr>
          <p:cNvGrpSpPr/>
          <p:nvPr userDrawn="1"/>
        </p:nvGrpSpPr>
        <p:grpSpPr>
          <a:xfrm rot="17572368" flipH="1">
            <a:off x="1480753" y="1474297"/>
            <a:ext cx="487113" cy="1701453"/>
            <a:chOff x="391499" y="630207"/>
            <a:chExt cx="531848" cy="1593194"/>
          </a:xfrm>
        </p:grpSpPr>
        <p:sp>
          <p:nvSpPr>
            <p:cNvPr id="40" name="Rectangle: Rounded Corners 39">
              <a:extLst>
                <a:ext uri="{FF2B5EF4-FFF2-40B4-BE49-F238E27FC236}">
                  <a16:creationId xmlns:a16="http://schemas.microsoft.com/office/drawing/2014/main" id="{ADC60DCB-AA80-49A7-A330-6DEA44AF3C32}"/>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Rectangle: Rounded Corners 40">
              <a:extLst>
                <a:ext uri="{FF2B5EF4-FFF2-40B4-BE49-F238E27FC236}">
                  <a16:creationId xmlns:a16="http://schemas.microsoft.com/office/drawing/2014/main" id="{8126044E-368C-440B-B94F-7A414E81ED0E}"/>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42" name="Group 41">
            <a:extLst>
              <a:ext uri="{FF2B5EF4-FFF2-40B4-BE49-F238E27FC236}">
                <a16:creationId xmlns:a16="http://schemas.microsoft.com/office/drawing/2014/main" id="{C609EA3D-BF09-4750-8B89-52062CCAA8D8}"/>
              </a:ext>
            </a:extLst>
          </p:cNvPr>
          <p:cNvGrpSpPr/>
          <p:nvPr userDrawn="1"/>
        </p:nvGrpSpPr>
        <p:grpSpPr>
          <a:xfrm rot="9737426" flipH="1">
            <a:off x="2091151" y="2624217"/>
            <a:ext cx="514460" cy="514460"/>
            <a:chOff x="121429" y="411151"/>
            <a:chExt cx="607375" cy="607375"/>
          </a:xfrm>
        </p:grpSpPr>
        <p:sp>
          <p:nvSpPr>
            <p:cNvPr id="43" name="Oval 42">
              <a:extLst>
                <a:ext uri="{FF2B5EF4-FFF2-40B4-BE49-F238E27FC236}">
                  <a16:creationId xmlns:a16="http://schemas.microsoft.com/office/drawing/2014/main" id="{8CD88CA8-507A-4052-B3D1-5825B8BBAFFC}"/>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4" name="Freeform: Shape 43">
              <a:extLst>
                <a:ext uri="{FF2B5EF4-FFF2-40B4-BE49-F238E27FC236}">
                  <a16:creationId xmlns:a16="http://schemas.microsoft.com/office/drawing/2014/main" id="{29BC079D-A9B7-4437-8CA1-2DF8E7A33A14}"/>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sz="1800"/>
            </a:p>
          </p:txBody>
        </p:sp>
        <p:sp>
          <p:nvSpPr>
            <p:cNvPr id="45" name="Freeform: Shape 44">
              <a:extLst>
                <a:ext uri="{FF2B5EF4-FFF2-40B4-BE49-F238E27FC236}">
                  <a16:creationId xmlns:a16="http://schemas.microsoft.com/office/drawing/2014/main" id="{88F9EC3F-3387-4CF3-A03F-AC9058376362}"/>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46" name="Oval 45">
              <a:extLst>
                <a:ext uri="{FF2B5EF4-FFF2-40B4-BE49-F238E27FC236}">
                  <a16:creationId xmlns:a16="http://schemas.microsoft.com/office/drawing/2014/main" id="{CC56068D-EB7D-490A-87C5-924066AB69B5}"/>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47" name="Group 46">
            <a:extLst>
              <a:ext uri="{FF2B5EF4-FFF2-40B4-BE49-F238E27FC236}">
                <a16:creationId xmlns:a16="http://schemas.microsoft.com/office/drawing/2014/main" id="{23646BA1-CE2A-4CBB-97E9-9222C9AD8E3F}"/>
              </a:ext>
            </a:extLst>
          </p:cNvPr>
          <p:cNvGrpSpPr/>
          <p:nvPr userDrawn="1"/>
        </p:nvGrpSpPr>
        <p:grpSpPr>
          <a:xfrm rot="9743765" flipH="1">
            <a:off x="849043" y="392929"/>
            <a:ext cx="459928" cy="1377757"/>
            <a:chOff x="391499" y="630207"/>
            <a:chExt cx="531845" cy="1593193"/>
          </a:xfrm>
        </p:grpSpPr>
        <p:sp>
          <p:nvSpPr>
            <p:cNvPr id="48" name="Rectangle: Rounded Corners 47">
              <a:extLst>
                <a:ext uri="{FF2B5EF4-FFF2-40B4-BE49-F238E27FC236}">
                  <a16:creationId xmlns:a16="http://schemas.microsoft.com/office/drawing/2014/main" id="{DE287937-2334-4531-AC46-A7DC53F51BD5}"/>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9" name="Rectangle: Rounded Corners 48">
              <a:extLst>
                <a:ext uri="{FF2B5EF4-FFF2-40B4-BE49-F238E27FC236}">
                  <a16:creationId xmlns:a16="http://schemas.microsoft.com/office/drawing/2014/main" id="{A1EE65D8-6FBD-4080-AA95-429B44E248D1}"/>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50" name="Oval 49">
            <a:extLst>
              <a:ext uri="{FF2B5EF4-FFF2-40B4-BE49-F238E27FC236}">
                <a16:creationId xmlns:a16="http://schemas.microsoft.com/office/drawing/2014/main" id="{6227990C-BB00-45E1-9810-8A586B2334D7}"/>
              </a:ext>
            </a:extLst>
          </p:cNvPr>
          <p:cNvSpPr/>
          <p:nvPr userDrawn="1"/>
        </p:nvSpPr>
        <p:spPr>
          <a:xfrm rot="10800000" flipH="1">
            <a:off x="747743" y="1420860"/>
            <a:ext cx="618628" cy="61862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1" name="Freeform: Shape 50">
            <a:extLst>
              <a:ext uri="{FF2B5EF4-FFF2-40B4-BE49-F238E27FC236}">
                <a16:creationId xmlns:a16="http://schemas.microsoft.com/office/drawing/2014/main" id="{7FC309BA-165E-4651-AC85-AA6CD5F0458E}"/>
              </a:ext>
            </a:extLst>
          </p:cNvPr>
          <p:cNvSpPr/>
          <p:nvPr userDrawn="1"/>
        </p:nvSpPr>
        <p:spPr>
          <a:xfrm rot="10800000" flipH="1">
            <a:off x="814461" y="1487577"/>
            <a:ext cx="485192" cy="485192"/>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sz="1800"/>
          </a:p>
        </p:txBody>
      </p:sp>
      <p:sp>
        <p:nvSpPr>
          <p:cNvPr id="52" name="Freeform: Shape 51">
            <a:extLst>
              <a:ext uri="{FF2B5EF4-FFF2-40B4-BE49-F238E27FC236}">
                <a16:creationId xmlns:a16="http://schemas.microsoft.com/office/drawing/2014/main" id="{54C48116-DF0F-4187-A190-7F66C44BF701}"/>
              </a:ext>
            </a:extLst>
          </p:cNvPr>
          <p:cNvSpPr/>
          <p:nvPr userDrawn="1"/>
        </p:nvSpPr>
        <p:spPr>
          <a:xfrm rot="10800000" flipH="1">
            <a:off x="936004" y="1609753"/>
            <a:ext cx="242109" cy="24084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53" name="Oval 52">
            <a:extLst>
              <a:ext uri="{FF2B5EF4-FFF2-40B4-BE49-F238E27FC236}">
                <a16:creationId xmlns:a16="http://schemas.microsoft.com/office/drawing/2014/main" id="{1CB88625-BD84-4AC0-8A04-F9D426252DC6}"/>
              </a:ext>
            </a:extLst>
          </p:cNvPr>
          <p:cNvSpPr/>
          <p:nvPr userDrawn="1"/>
        </p:nvSpPr>
        <p:spPr>
          <a:xfrm rot="10800000" flipH="1">
            <a:off x="1016766" y="1689879"/>
            <a:ext cx="80588" cy="80588"/>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4" name="Rectangle: Top Corners Rounded 53">
            <a:extLst>
              <a:ext uri="{FF2B5EF4-FFF2-40B4-BE49-F238E27FC236}">
                <a16:creationId xmlns:a16="http://schemas.microsoft.com/office/drawing/2014/main" id="{FDB0D61A-55FF-42B8-B442-7B044B1376C5}"/>
              </a:ext>
            </a:extLst>
          </p:cNvPr>
          <p:cNvSpPr/>
          <p:nvPr userDrawn="1"/>
        </p:nvSpPr>
        <p:spPr>
          <a:xfrm rot="10800000" flipH="1">
            <a:off x="478273" y="255586"/>
            <a:ext cx="1246035"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Rectangle: Top Corners Rounded 54">
            <a:extLst>
              <a:ext uri="{FF2B5EF4-FFF2-40B4-BE49-F238E27FC236}">
                <a16:creationId xmlns:a16="http://schemas.microsoft.com/office/drawing/2014/main" id="{18A1D6DB-506D-44F9-B480-A76B310C3E71}"/>
              </a:ext>
            </a:extLst>
          </p:cNvPr>
          <p:cNvSpPr/>
          <p:nvPr userDrawn="1"/>
        </p:nvSpPr>
        <p:spPr>
          <a:xfrm rot="10800000" flipH="1">
            <a:off x="640964" y="322185"/>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TextBox 55">
            <a:extLst>
              <a:ext uri="{FF2B5EF4-FFF2-40B4-BE49-F238E27FC236}">
                <a16:creationId xmlns:a16="http://schemas.microsoft.com/office/drawing/2014/main" id="{DC50F240-F8DE-4A86-B350-32B373D2B6BC}"/>
              </a:ext>
            </a:extLst>
          </p:cNvPr>
          <p:cNvSpPr txBox="1"/>
          <p:nvPr userDrawn="1"/>
        </p:nvSpPr>
        <p:spPr>
          <a:xfrm>
            <a:off x="292047" y="6035759"/>
            <a:ext cx="3434108" cy="500056"/>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sp>
        <p:nvSpPr>
          <p:cNvPr id="57" name="TextBox 56">
            <a:extLst>
              <a:ext uri="{FF2B5EF4-FFF2-40B4-BE49-F238E27FC236}">
                <a16:creationId xmlns:a16="http://schemas.microsoft.com/office/drawing/2014/main" id="{A0AE5792-052C-425C-AEBF-0DF8BD95BBA5}"/>
              </a:ext>
            </a:extLst>
          </p:cNvPr>
          <p:cNvSpPr txBox="1"/>
          <p:nvPr userDrawn="1"/>
        </p:nvSpPr>
        <p:spPr>
          <a:xfrm>
            <a:off x="2153235" y="5199165"/>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8" name="Group 57">
            <a:extLst>
              <a:ext uri="{FF2B5EF4-FFF2-40B4-BE49-F238E27FC236}">
                <a16:creationId xmlns:a16="http://schemas.microsoft.com/office/drawing/2014/main" id="{85B43318-2DB8-4BB3-B9A0-1354FEE4DB4F}"/>
              </a:ext>
            </a:extLst>
          </p:cNvPr>
          <p:cNvGrpSpPr/>
          <p:nvPr userDrawn="1"/>
        </p:nvGrpSpPr>
        <p:grpSpPr>
          <a:xfrm>
            <a:off x="1114621" y="213823"/>
            <a:ext cx="1607080" cy="1447031"/>
            <a:chOff x="6486650" y="2648852"/>
            <a:chExt cx="2745260" cy="2471860"/>
          </a:xfrm>
          <a:solidFill>
            <a:schemeClr val="bg1">
              <a:alpha val="5000"/>
            </a:schemeClr>
          </a:solidFill>
        </p:grpSpPr>
        <p:sp>
          <p:nvSpPr>
            <p:cNvPr id="59" name="Freeform: Shape 58">
              <a:extLst>
                <a:ext uri="{FF2B5EF4-FFF2-40B4-BE49-F238E27FC236}">
                  <a16:creationId xmlns:a16="http://schemas.microsoft.com/office/drawing/2014/main" id="{0934DCFA-D112-40A3-AF10-E7F0DCB664A9}"/>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sz="1800"/>
            </a:p>
          </p:txBody>
        </p:sp>
        <p:grpSp>
          <p:nvGrpSpPr>
            <p:cNvPr id="60" name="Group 59">
              <a:extLst>
                <a:ext uri="{FF2B5EF4-FFF2-40B4-BE49-F238E27FC236}">
                  <a16:creationId xmlns:a16="http://schemas.microsoft.com/office/drawing/2014/main" id="{CD1301E3-DB0A-4D14-8837-E77509D7406C}"/>
                </a:ext>
              </a:extLst>
            </p:cNvPr>
            <p:cNvGrpSpPr/>
            <p:nvPr/>
          </p:nvGrpSpPr>
          <p:grpSpPr>
            <a:xfrm>
              <a:off x="7392963" y="2648852"/>
              <a:ext cx="1838947" cy="1835405"/>
              <a:chOff x="7167947" y="1624190"/>
              <a:chExt cx="2677922" cy="2672763"/>
            </a:xfrm>
            <a:grpFill/>
          </p:grpSpPr>
          <p:sp>
            <p:nvSpPr>
              <p:cNvPr id="61" name="Freeform: Shape 60">
                <a:extLst>
                  <a:ext uri="{FF2B5EF4-FFF2-40B4-BE49-F238E27FC236}">
                    <a16:creationId xmlns:a16="http://schemas.microsoft.com/office/drawing/2014/main" id="{9F2E27B1-7A75-4322-A01B-69D10FEB32AE}"/>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sz="1800"/>
              </a:p>
            </p:txBody>
          </p:sp>
          <p:sp>
            <p:nvSpPr>
              <p:cNvPr id="62" name="Freeform: Shape 61">
                <a:extLst>
                  <a:ext uri="{FF2B5EF4-FFF2-40B4-BE49-F238E27FC236}">
                    <a16:creationId xmlns:a16="http://schemas.microsoft.com/office/drawing/2014/main" id="{1A179398-E96C-4ADE-99E3-9230E765D534}"/>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sz="1800"/>
              </a:p>
            </p:txBody>
          </p:sp>
        </p:grpSp>
      </p:grpSp>
      <p:grpSp>
        <p:nvGrpSpPr>
          <p:cNvPr id="64" name="Group 63">
            <a:extLst>
              <a:ext uri="{FF2B5EF4-FFF2-40B4-BE49-F238E27FC236}">
                <a16:creationId xmlns:a16="http://schemas.microsoft.com/office/drawing/2014/main" id="{B75EAAF5-9297-42F1-BF31-33670B897310}"/>
              </a:ext>
            </a:extLst>
          </p:cNvPr>
          <p:cNvGrpSpPr/>
          <p:nvPr userDrawn="1"/>
        </p:nvGrpSpPr>
        <p:grpSpPr>
          <a:xfrm rot="15300000">
            <a:off x="1967240" y="4555757"/>
            <a:ext cx="912206" cy="821359"/>
            <a:chOff x="6486650" y="2648852"/>
            <a:chExt cx="2745260" cy="2471860"/>
          </a:xfrm>
          <a:solidFill>
            <a:schemeClr val="bg1">
              <a:alpha val="5000"/>
            </a:schemeClr>
          </a:solidFill>
        </p:grpSpPr>
        <p:sp>
          <p:nvSpPr>
            <p:cNvPr id="65" name="Freeform: Shape 64">
              <a:extLst>
                <a:ext uri="{FF2B5EF4-FFF2-40B4-BE49-F238E27FC236}">
                  <a16:creationId xmlns:a16="http://schemas.microsoft.com/office/drawing/2014/main" id="{EB6A0FEE-3790-480E-AA13-354BBE7CEFD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sz="1800"/>
            </a:p>
          </p:txBody>
        </p:sp>
        <p:grpSp>
          <p:nvGrpSpPr>
            <p:cNvPr id="66" name="Group 65">
              <a:extLst>
                <a:ext uri="{FF2B5EF4-FFF2-40B4-BE49-F238E27FC236}">
                  <a16:creationId xmlns:a16="http://schemas.microsoft.com/office/drawing/2014/main" id="{A05E6556-C66E-421B-B7D3-709644D56DDA}"/>
                </a:ext>
              </a:extLst>
            </p:cNvPr>
            <p:cNvGrpSpPr/>
            <p:nvPr/>
          </p:nvGrpSpPr>
          <p:grpSpPr>
            <a:xfrm>
              <a:off x="7392963" y="2648852"/>
              <a:ext cx="1838947" cy="1835405"/>
              <a:chOff x="7167947" y="1624190"/>
              <a:chExt cx="2677922" cy="2672763"/>
            </a:xfrm>
            <a:grpFill/>
          </p:grpSpPr>
          <p:sp>
            <p:nvSpPr>
              <p:cNvPr id="67" name="Freeform: Shape 66">
                <a:extLst>
                  <a:ext uri="{FF2B5EF4-FFF2-40B4-BE49-F238E27FC236}">
                    <a16:creationId xmlns:a16="http://schemas.microsoft.com/office/drawing/2014/main" id="{16513AB7-70B6-41AE-BAF5-4E84C65AB25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sz="1800"/>
              </a:p>
            </p:txBody>
          </p:sp>
          <p:sp>
            <p:nvSpPr>
              <p:cNvPr id="68" name="Freeform: Shape 67">
                <a:extLst>
                  <a:ext uri="{FF2B5EF4-FFF2-40B4-BE49-F238E27FC236}">
                    <a16:creationId xmlns:a16="http://schemas.microsoft.com/office/drawing/2014/main" id="{356123C7-5F64-4F5E-94DF-CE50049E0840}"/>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sz="1800"/>
              </a:p>
            </p:txBody>
          </p:sp>
        </p:grpSp>
      </p:grpSp>
      <p:sp>
        <p:nvSpPr>
          <p:cNvPr id="69" name="Freeform: Shape 68">
            <a:extLst>
              <a:ext uri="{FF2B5EF4-FFF2-40B4-BE49-F238E27FC236}">
                <a16:creationId xmlns:a16="http://schemas.microsoft.com/office/drawing/2014/main" id="{A51BEBA6-51A0-40FD-A445-F1CF56E3FB1A}"/>
              </a:ext>
            </a:extLst>
          </p:cNvPr>
          <p:cNvSpPr/>
          <p:nvPr userDrawn="1"/>
        </p:nvSpPr>
        <p:spPr>
          <a:xfrm>
            <a:off x="2978093" y="369493"/>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sz="1800"/>
          </a:p>
        </p:txBody>
      </p:sp>
    </p:spTree>
    <p:extLst>
      <p:ext uri="{BB962C8B-B14F-4D97-AF65-F5344CB8AC3E}">
        <p14:creationId xmlns:p14="http://schemas.microsoft.com/office/powerpoint/2010/main" val="3175740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7B7D1B0-1139-47E7-A404-619CAF68D59B}"/>
              </a:ext>
            </a:extLst>
          </p:cNvPr>
          <p:cNvSpPr>
            <a:spLocks noGrp="1"/>
          </p:cNvSpPr>
          <p:nvPr>
            <p:ph type="pic" sz="quarter" idx="10" hasCustomPrompt="1"/>
          </p:nvPr>
        </p:nvSpPr>
        <p:spPr>
          <a:xfrm>
            <a:off x="1282512" y="0"/>
            <a:ext cx="9626981" cy="6858000"/>
          </a:xfrm>
          <a:custGeom>
            <a:avLst/>
            <a:gdLst>
              <a:gd name="connsiteX0" fmla="*/ 0 w 9626981"/>
              <a:gd name="connsiteY0" fmla="*/ 0 h 6858000"/>
              <a:gd name="connsiteX1" fmla="*/ 4760133 w 9626981"/>
              <a:gd name="connsiteY1" fmla="*/ 0 h 6858000"/>
              <a:gd name="connsiteX2" fmla="*/ 9626981 w 9626981"/>
              <a:gd name="connsiteY2" fmla="*/ 6858000 h 6858000"/>
              <a:gd name="connsiteX3" fmla="*/ 4866848 w 96269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626981" h="6858000">
                <a:moveTo>
                  <a:pt x="0" y="0"/>
                </a:moveTo>
                <a:lnTo>
                  <a:pt x="4760133" y="0"/>
                </a:lnTo>
                <a:lnTo>
                  <a:pt x="9626981" y="6858000"/>
                </a:lnTo>
                <a:lnTo>
                  <a:pt x="4866848" y="6858000"/>
                </a:lnTo>
                <a:close/>
              </a:path>
            </a:pathLst>
          </a:custGeom>
          <a:solidFill>
            <a:schemeClr val="bg1">
              <a:lumMod val="95000"/>
            </a:schemeClr>
          </a:solidFill>
          <a:ln w="152400">
            <a:noFill/>
          </a:ln>
          <a:effectLst/>
        </p:spPr>
        <p:txBody>
          <a:bodyPr wrap="square" anchor="ctr">
            <a:noAutofit/>
          </a:bodyP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273814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4D42F50A-D54B-4085-9B51-D4561AE43789}"/>
              </a:ext>
            </a:extLst>
          </p:cNvPr>
          <p:cNvSpPr>
            <a:spLocks noGrp="1"/>
          </p:cNvSpPr>
          <p:nvPr>
            <p:ph type="pic" sz="quarter" idx="11" hasCustomPrompt="1"/>
          </p:nvPr>
        </p:nvSpPr>
        <p:spPr>
          <a:xfrm>
            <a:off x="3317862" y="659468"/>
            <a:ext cx="5556281" cy="5539071"/>
          </a:xfrm>
          <a:custGeom>
            <a:avLst/>
            <a:gdLst>
              <a:gd name="connsiteX0" fmla="*/ 2778140 w 5556281"/>
              <a:gd name="connsiteY0" fmla="*/ 1624152 h 5539071"/>
              <a:gd name="connsiteX1" fmla="*/ 1632756 w 5556281"/>
              <a:gd name="connsiteY1" fmla="*/ 2769536 h 5539071"/>
              <a:gd name="connsiteX2" fmla="*/ 2778140 w 5556281"/>
              <a:gd name="connsiteY2" fmla="*/ 3914920 h 5539071"/>
              <a:gd name="connsiteX3" fmla="*/ 3923524 w 5556281"/>
              <a:gd name="connsiteY3" fmla="*/ 2769536 h 5539071"/>
              <a:gd name="connsiteX4" fmla="*/ 2778140 w 5556281"/>
              <a:gd name="connsiteY4" fmla="*/ 1624152 h 5539071"/>
              <a:gd name="connsiteX5" fmla="*/ 3162198 w 5556281"/>
              <a:gd name="connsiteY5" fmla="*/ 151 h 5539071"/>
              <a:gd name="connsiteX6" fmla="*/ 3189369 w 5556281"/>
              <a:gd name="connsiteY6" fmla="*/ 2803 h 5539071"/>
              <a:gd name="connsiteX7" fmla="*/ 3689300 w 5556281"/>
              <a:gd name="connsiteY7" fmla="*/ 121613 h 5539071"/>
              <a:gd name="connsiteX8" fmla="*/ 3747933 w 5556281"/>
              <a:gd name="connsiteY8" fmla="*/ 194134 h 5539071"/>
              <a:gd name="connsiteX9" fmla="*/ 3751019 w 5556281"/>
              <a:gd name="connsiteY9" fmla="*/ 254313 h 5539071"/>
              <a:gd name="connsiteX10" fmla="*/ 3763361 w 5556281"/>
              <a:gd name="connsiteY10" fmla="*/ 627717 h 5539071"/>
              <a:gd name="connsiteX11" fmla="*/ 3767990 w 5556281"/>
              <a:gd name="connsiteY11" fmla="*/ 731096 h 5539071"/>
              <a:gd name="connsiteX12" fmla="*/ 3815825 w 5556281"/>
              <a:gd name="connsiteY12" fmla="*/ 808246 h 5539071"/>
              <a:gd name="connsiteX13" fmla="*/ 3928463 w 5556281"/>
              <a:gd name="connsiteY13" fmla="*/ 873052 h 5539071"/>
              <a:gd name="connsiteX14" fmla="*/ 4036474 w 5556281"/>
              <a:gd name="connsiteY14" fmla="*/ 873052 h 5539071"/>
              <a:gd name="connsiteX15" fmla="*/ 4493199 w 5556281"/>
              <a:gd name="connsiteY15" fmla="*/ 618458 h 5539071"/>
              <a:gd name="connsiteX16" fmla="*/ 4590409 w 5556281"/>
              <a:gd name="connsiteY16" fmla="*/ 632346 h 5539071"/>
              <a:gd name="connsiteX17" fmla="*/ 4945295 w 5556281"/>
              <a:gd name="connsiteY17" fmla="*/ 994951 h 5539071"/>
              <a:gd name="connsiteX18" fmla="*/ 4957640 w 5556281"/>
              <a:gd name="connsiteY18" fmla="*/ 1095244 h 5539071"/>
              <a:gd name="connsiteX19" fmla="*/ 4692245 w 5556281"/>
              <a:gd name="connsiteY19" fmla="*/ 1542714 h 5539071"/>
              <a:gd name="connsiteX20" fmla="*/ 4690702 w 5556281"/>
              <a:gd name="connsiteY20" fmla="*/ 1646093 h 5539071"/>
              <a:gd name="connsiteX21" fmla="*/ 4758594 w 5556281"/>
              <a:gd name="connsiteY21" fmla="*/ 1771076 h 5539071"/>
              <a:gd name="connsiteX22" fmla="*/ 4837287 w 5556281"/>
              <a:gd name="connsiteY22" fmla="*/ 1820454 h 5539071"/>
              <a:gd name="connsiteX23" fmla="*/ 5014730 w 5556281"/>
              <a:gd name="connsiteY23" fmla="*/ 1832795 h 5539071"/>
              <a:gd name="connsiteX24" fmla="*/ 5375792 w 5556281"/>
              <a:gd name="connsiteY24" fmla="*/ 1855941 h 5539071"/>
              <a:gd name="connsiteX25" fmla="*/ 5445227 w 5556281"/>
              <a:gd name="connsiteY25" fmla="*/ 1914574 h 5539071"/>
              <a:gd name="connsiteX26" fmla="*/ 5554778 w 5556281"/>
              <a:gd name="connsiteY26" fmla="*/ 2417592 h 5539071"/>
              <a:gd name="connsiteX27" fmla="*/ 5537805 w 5556281"/>
              <a:gd name="connsiteY27" fmla="*/ 2479311 h 5539071"/>
              <a:gd name="connsiteX28" fmla="*/ 5506946 w 5556281"/>
              <a:gd name="connsiteY28" fmla="*/ 2500914 h 5539071"/>
              <a:gd name="connsiteX29" fmla="*/ 5042505 w 5556281"/>
              <a:gd name="connsiteY29" fmla="*/ 2732362 h 5539071"/>
              <a:gd name="connsiteX30" fmla="*/ 4990041 w 5556281"/>
              <a:gd name="connsiteY30" fmla="*/ 2811055 h 5539071"/>
              <a:gd name="connsiteX31" fmla="*/ 4979243 w 5556281"/>
              <a:gd name="connsiteY31" fmla="*/ 2985415 h 5539071"/>
              <a:gd name="connsiteX32" fmla="*/ 5019359 w 5556281"/>
              <a:gd name="connsiteY32" fmla="*/ 3068735 h 5539071"/>
              <a:gd name="connsiteX33" fmla="*/ 5448313 w 5556281"/>
              <a:gd name="connsiteY33" fmla="*/ 3385051 h 5539071"/>
              <a:gd name="connsiteX34" fmla="*/ 5477631 w 5556281"/>
              <a:gd name="connsiteY34" fmla="*/ 3480714 h 5539071"/>
              <a:gd name="connsiteX35" fmla="*/ 5398935 w 5556281"/>
              <a:gd name="connsiteY35" fmla="*/ 3698277 h 5539071"/>
              <a:gd name="connsiteX36" fmla="*/ 5309443 w 5556281"/>
              <a:gd name="connsiteY36" fmla="*/ 3940526 h 5539071"/>
              <a:gd name="connsiteX37" fmla="*/ 5233836 w 5556281"/>
              <a:gd name="connsiteY37" fmla="*/ 3989904 h 5539071"/>
              <a:gd name="connsiteX38" fmla="*/ 5040963 w 5556281"/>
              <a:gd name="connsiteY38" fmla="*/ 3969844 h 5539071"/>
              <a:gd name="connsiteX39" fmla="*/ 4707676 w 5556281"/>
              <a:gd name="connsiteY39" fmla="*/ 3934357 h 5539071"/>
              <a:gd name="connsiteX40" fmla="*/ 4622811 w 5556281"/>
              <a:gd name="connsiteY40" fmla="*/ 3972931 h 5539071"/>
              <a:gd name="connsiteX41" fmla="*/ 4502457 w 5556281"/>
              <a:gd name="connsiteY41" fmla="*/ 4136489 h 5539071"/>
              <a:gd name="connsiteX42" fmla="*/ 4488570 w 5556281"/>
              <a:gd name="connsiteY42" fmla="*/ 4239869 h 5539071"/>
              <a:gd name="connsiteX43" fmla="*/ 4675271 w 5556281"/>
              <a:gd name="connsiteY43" fmla="*/ 4730542 h 5539071"/>
              <a:gd name="connsiteX44" fmla="*/ 4647499 w 5556281"/>
              <a:gd name="connsiteY44" fmla="*/ 4830835 h 5539071"/>
              <a:gd name="connsiteX45" fmla="*/ 4278723 w 5556281"/>
              <a:gd name="connsiteY45" fmla="*/ 5110117 h 5539071"/>
              <a:gd name="connsiteX46" fmla="*/ 4178427 w 5556281"/>
              <a:gd name="connsiteY46" fmla="*/ 5108574 h 5539071"/>
              <a:gd name="connsiteX47" fmla="*/ 3778791 w 5556281"/>
              <a:gd name="connsiteY47" fmla="*/ 4786089 h 5539071"/>
              <a:gd name="connsiteX48" fmla="*/ 3684671 w 5556281"/>
              <a:gd name="connsiteY48" fmla="*/ 4767572 h 5539071"/>
              <a:gd name="connsiteX49" fmla="*/ 3450134 w 5556281"/>
              <a:gd name="connsiteY49" fmla="*/ 4857067 h 5539071"/>
              <a:gd name="connsiteX50" fmla="*/ 3393044 w 5556281"/>
              <a:gd name="connsiteY50" fmla="*/ 4924959 h 5539071"/>
              <a:gd name="connsiteX51" fmla="*/ 3360639 w 5556281"/>
              <a:gd name="connsiteY51" fmla="*/ 5079259 h 5539071"/>
              <a:gd name="connsiteX52" fmla="*/ 3283489 w 5556281"/>
              <a:gd name="connsiteY52" fmla="*/ 5448033 h 5539071"/>
              <a:gd name="connsiteX53" fmla="*/ 3218687 w 5556281"/>
              <a:gd name="connsiteY53" fmla="*/ 5509753 h 5539071"/>
              <a:gd name="connsiteX54" fmla="*/ 2973349 w 5556281"/>
              <a:gd name="connsiteY54" fmla="*/ 5535985 h 5539071"/>
              <a:gd name="connsiteX55" fmla="*/ 2868424 w 5556281"/>
              <a:gd name="connsiteY55" fmla="*/ 5539071 h 5539071"/>
              <a:gd name="connsiteX56" fmla="*/ 2723385 w 5556281"/>
              <a:gd name="connsiteY56" fmla="*/ 5539071 h 5539071"/>
              <a:gd name="connsiteX57" fmla="*/ 2666291 w 5556281"/>
              <a:gd name="connsiteY57" fmla="*/ 5474265 h 5539071"/>
              <a:gd name="connsiteX58" fmla="*/ 2507365 w 5556281"/>
              <a:gd name="connsiteY58" fmla="*/ 4992850 h 5539071"/>
              <a:gd name="connsiteX59" fmla="*/ 2431758 w 5556281"/>
              <a:gd name="connsiteY59" fmla="*/ 4924959 h 5539071"/>
              <a:gd name="connsiteX60" fmla="*/ 2184880 w 5556281"/>
              <a:gd name="connsiteY60" fmla="*/ 4869411 h 5539071"/>
              <a:gd name="connsiteX61" fmla="*/ 2075329 w 5556281"/>
              <a:gd name="connsiteY61" fmla="*/ 4901813 h 5539071"/>
              <a:gd name="connsiteX62" fmla="*/ 1714267 w 5556281"/>
              <a:gd name="connsiteY62" fmla="*/ 5267504 h 5539071"/>
              <a:gd name="connsiteX63" fmla="*/ 1621686 w 5556281"/>
              <a:gd name="connsiteY63" fmla="*/ 5282934 h 5539071"/>
              <a:gd name="connsiteX64" fmla="*/ 1234396 w 5556281"/>
              <a:gd name="connsiteY64" fmla="*/ 5065371 h 5539071"/>
              <a:gd name="connsiteX65" fmla="*/ 1191190 w 5556281"/>
              <a:gd name="connsiteY65" fmla="*/ 4966618 h 5539071"/>
              <a:gd name="connsiteX66" fmla="*/ 1317715 w 5556281"/>
              <a:gd name="connsiteY66" fmla="*/ 4468233 h 5539071"/>
              <a:gd name="connsiteX67" fmla="*/ 1294569 w 5556281"/>
              <a:gd name="connsiteY67" fmla="*/ 4372566 h 5539071"/>
              <a:gd name="connsiteX68" fmla="*/ 1107868 w 5556281"/>
              <a:gd name="connsiteY68" fmla="*/ 4178149 h 5539071"/>
              <a:gd name="connsiteX69" fmla="*/ 1018376 w 5556281"/>
              <a:gd name="connsiteY69" fmla="*/ 4151917 h 5539071"/>
              <a:gd name="connsiteX70" fmla="*/ 928882 w 5556281"/>
              <a:gd name="connsiteY70" fmla="*/ 4171977 h 5539071"/>
              <a:gd name="connsiteX71" fmla="*/ 509190 w 5556281"/>
              <a:gd name="connsiteY71" fmla="*/ 4266101 h 5539071"/>
              <a:gd name="connsiteX72" fmla="*/ 422778 w 5556281"/>
              <a:gd name="connsiteY72" fmla="*/ 4227524 h 5539071"/>
              <a:gd name="connsiteX73" fmla="*/ 211391 w 5556281"/>
              <a:gd name="connsiteY73" fmla="*/ 3818630 h 5539071"/>
              <a:gd name="connsiteX74" fmla="*/ 226818 w 5556281"/>
              <a:gd name="connsiteY74" fmla="*/ 3730682 h 5539071"/>
              <a:gd name="connsiteX75" fmla="*/ 617198 w 5556281"/>
              <a:gd name="connsiteY75" fmla="*/ 3368077 h 5539071"/>
              <a:gd name="connsiteX76" fmla="*/ 648056 w 5556281"/>
              <a:gd name="connsiteY76" fmla="*/ 3280125 h 5539071"/>
              <a:gd name="connsiteX77" fmla="*/ 601767 w 5556281"/>
              <a:gd name="connsiteY77" fmla="*/ 3028618 h 5539071"/>
              <a:gd name="connsiteX78" fmla="*/ 541591 w 5556281"/>
              <a:gd name="connsiteY78" fmla="*/ 2957640 h 5539071"/>
              <a:gd name="connsiteX79" fmla="*/ 200589 w 5556281"/>
              <a:gd name="connsiteY79" fmla="*/ 2832658 h 5539071"/>
              <a:gd name="connsiteX80" fmla="*/ 0 w 5556281"/>
              <a:gd name="connsiteY80" fmla="*/ 2757051 h 5539071"/>
              <a:gd name="connsiteX81" fmla="*/ 0 w 5556281"/>
              <a:gd name="connsiteY81" fmla="*/ 2670642 h 5539071"/>
              <a:gd name="connsiteX82" fmla="*/ 13885 w 5556281"/>
              <a:gd name="connsiteY82" fmla="*/ 2519428 h 5539071"/>
              <a:gd name="connsiteX83" fmla="*/ 52461 w 5556281"/>
              <a:gd name="connsiteY83" fmla="*/ 2224718 h 5539071"/>
              <a:gd name="connsiteX84" fmla="*/ 114181 w 5556281"/>
              <a:gd name="connsiteY84" fmla="*/ 2162996 h 5539071"/>
              <a:gd name="connsiteX85" fmla="*/ 640344 w 5556281"/>
              <a:gd name="connsiteY85" fmla="*/ 2067332 h 5539071"/>
              <a:gd name="connsiteX86" fmla="*/ 717491 w 5556281"/>
              <a:gd name="connsiteY86" fmla="*/ 2007155 h 5539071"/>
              <a:gd name="connsiteX87" fmla="*/ 797727 w 5556281"/>
              <a:gd name="connsiteY87" fmla="*/ 1814281 h 5539071"/>
              <a:gd name="connsiteX88" fmla="*/ 783840 w 5556281"/>
              <a:gd name="connsiteY88" fmla="*/ 1704727 h 5539071"/>
              <a:gd name="connsiteX89" fmla="*/ 476785 w 5556281"/>
              <a:gd name="connsiteY89" fmla="*/ 1300462 h 5539071"/>
              <a:gd name="connsiteX90" fmla="*/ 478329 w 5556281"/>
              <a:gd name="connsiteY90" fmla="*/ 1200169 h 5539071"/>
              <a:gd name="connsiteX91" fmla="*/ 776125 w 5556281"/>
              <a:gd name="connsiteY91" fmla="*/ 831392 h 5539071"/>
              <a:gd name="connsiteX92" fmla="*/ 881050 w 5556281"/>
              <a:gd name="connsiteY92" fmla="*/ 803617 h 5539071"/>
              <a:gd name="connsiteX93" fmla="*/ 1368636 w 5556281"/>
              <a:gd name="connsiteY93" fmla="*/ 1005749 h 5539071"/>
              <a:gd name="connsiteX94" fmla="*/ 1462757 w 5556281"/>
              <a:gd name="connsiteY94" fmla="*/ 998037 h 5539071"/>
              <a:gd name="connsiteX95" fmla="*/ 1617057 w 5556281"/>
              <a:gd name="connsiteY95" fmla="*/ 891569 h 5539071"/>
              <a:gd name="connsiteX96" fmla="*/ 1654088 w 5556281"/>
              <a:gd name="connsiteY96" fmla="*/ 819048 h 5539071"/>
              <a:gd name="connsiteX97" fmla="*/ 1651005 w 5556281"/>
              <a:gd name="connsiteY97" fmla="*/ 765044 h 5539071"/>
              <a:gd name="connsiteX98" fmla="*/ 1632488 w 5556281"/>
              <a:gd name="connsiteY98" fmla="*/ 525881 h 5539071"/>
              <a:gd name="connsiteX99" fmla="*/ 1613971 w 5556281"/>
              <a:gd name="connsiteY99" fmla="*/ 286715 h 5539071"/>
              <a:gd name="connsiteX100" fmla="*/ 1664889 w 5556281"/>
              <a:gd name="connsiteY100" fmla="*/ 208022 h 5539071"/>
              <a:gd name="connsiteX101" fmla="*/ 2141674 w 5556281"/>
              <a:gd name="connsiteY101" fmla="*/ 47552 h 5539071"/>
              <a:gd name="connsiteX102" fmla="*/ 2172535 w 5556281"/>
              <a:gd name="connsiteY102" fmla="*/ 42923 h 5539071"/>
              <a:gd name="connsiteX103" fmla="*/ 2237341 w 5556281"/>
              <a:gd name="connsiteY103" fmla="*/ 86126 h 5539071"/>
              <a:gd name="connsiteX104" fmla="*/ 2535137 w 5556281"/>
              <a:gd name="connsiteY104" fmla="*/ 516622 h 5539071"/>
              <a:gd name="connsiteX105" fmla="*/ 2627718 w 5556281"/>
              <a:gd name="connsiteY105" fmla="*/ 561368 h 5539071"/>
              <a:gd name="connsiteX106" fmla="*/ 2786647 w 5556281"/>
              <a:gd name="connsiteY106" fmla="*/ 555196 h 5539071"/>
              <a:gd name="connsiteX107" fmla="*/ 2836022 w 5556281"/>
              <a:gd name="connsiteY107" fmla="*/ 530507 h 5539071"/>
              <a:gd name="connsiteX108" fmla="*/ 2852996 w 5556281"/>
              <a:gd name="connsiteY108" fmla="*/ 505821 h 5539071"/>
              <a:gd name="connsiteX109" fmla="*/ 2930143 w 5556281"/>
              <a:gd name="connsiteY109" fmla="*/ 363865 h 5539071"/>
              <a:gd name="connsiteX110" fmla="*/ 3102960 w 5556281"/>
              <a:gd name="connsiteY110" fmla="*/ 41380 h 5539071"/>
              <a:gd name="connsiteX111" fmla="*/ 3162198 w 5556281"/>
              <a:gd name="connsiteY111" fmla="*/ 151 h 553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556281" h="5539071">
                <a:moveTo>
                  <a:pt x="2778140" y="1624152"/>
                </a:moveTo>
                <a:cubicBezTo>
                  <a:pt x="2145562" y="1624152"/>
                  <a:pt x="1632756" y="2136958"/>
                  <a:pt x="1632756" y="2769536"/>
                </a:cubicBezTo>
                <a:cubicBezTo>
                  <a:pt x="1632756" y="3402114"/>
                  <a:pt x="2145562" y="3914920"/>
                  <a:pt x="2778140" y="3914920"/>
                </a:cubicBezTo>
                <a:cubicBezTo>
                  <a:pt x="3410718" y="3914920"/>
                  <a:pt x="3923524" y="3402114"/>
                  <a:pt x="3923524" y="2769536"/>
                </a:cubicBezTo>
                <a:cubicBezTo>
                  <a:pt x="3923524" y="2136958"/>
                  <a:pt x="3410718" y="1624152"/>
                  <a:pt x="2778140" y="1624152"/>
                </a:cubicBezTo>
                <a:close/>
                <a:moveTo>
                  <a:pt x="3162198" y="151"/>
                </a:moveTo>
                <a:cubicBezTo>
                  <a:pt x="3170660" y="-379"/>
                  <a:pt x="3179725" y="489"/>
                  <a:pt x="3189369" y="2803"/>
                </a:cubicBezTo>
                <a:cubicBezTo>
                  <a:pt x="3356013" y="42923"/>
                  <a:pt x="3522655" y="81496"/>
                  <a:pt x="3689300" y="121613"/>
                </a:cubicBezTo>
                <a:cubicBezTo>
                  <a:pt x="3724787" y="130871"/>
                  <a:pt x="3746390" y="157104"/>
                  <a:pt x="3747933" y="194134"/>
                </a:cubicBezTo>
                <a:cubicBezTo>
                  <a:pt x="3749476" y="214194"/>
                  <a:pt x="3749476" y="234254"/>
                  <a:pt x="3751019" y="254313"/>
                </a:cubicBezTo>
                <a:cubicBezTo>
                  <a:pt x="3755645" y="379296"/>
                  <a:pt x="3758735" y="504278"/>
                  <a:pt x="3763361" y="627717"/>
                </a:cubicBezTo>
                <a:cubicBezTo>
                  <a:pt x="3764907" y="661664"/>
                  <a:pt x="3766450" y="697152"/>
                  <a:pt x="3767990" y="731096"/>
                </a:cubicBezTo>
                <a:cubicBezTo>
                  <a:pt x="3769533" y="765044"/>
                  <a:pt x="3786507" y="791275"/>
                  <a:pt x="3815825" y="808246"/>
                </a:cubicBezTo>
                <a:cubicBezTo>
                  <a:pt x="3852855" y="829849"/>
                  <a:pt x="3891432" y="849909"/>
                  <a:pt x="3928463" y="873052"/>
                </a:cubicBezTo>
                <a:cubicBezTo>
                  <a:pt x="3965496" y="894655"/>
                  <a:pt x="3999440" y="893112"/>
                  <a:pt x="4036474" y="873052"/>
                </a:cubicBezTo>
                <a:cubicBezTo>
                  <a:pt x="4189231" y="788189"/>
                  <a:pt x="4340442" y="703324"/>
                  <a:pt x="4493199" y="618458"/>
                </a:cubicBezTo>
                <a:cubicBezTo>
                  <a:pt x="4528689" y="598402"/>
                  <a:pt x="4562634" y="604571"/>
                  <a:pt x="4590409" y="632346"/>
                </a:cubicBezTo>
                <a:cubicBezTo>
                  <a:pt x="4709219" y="752699"/>
                  <a:pt x="4826485" y="874595"/>
                  <a:pt x="4945295" y="994951"/>
                </a:cubicBezTo>
                <a:cubicBezTo>
                  <a:pt x="4976157" y="1027352"/>
                  <a:pt x="4980786" y="1056670"/>
                  <a:pt x="4957640" y="1095244"/>
                </a:cubicBezTo>
                <a:cubicBezTo>
                  <a:pt x="4869689" y="1244915"/>
                  <a:pt x="4780194" y="1393043"/>
                  <a:pt x="4692245" y="1542714"/>
                </a:cubicBezTo>
                <a:cubicBezTo>
                  <a:pt x="4672185" y="1576659"/>
                  <a:pt x="4670643" y="1612149"/>
                  <a:pt x="4690702" y="1646093"/>
                </a:cubicBezTo>
                <a:cubicBezTo>
                  <a:pt x="4713848" y="1687753"/>
                  <a:pt x="4735448" y="1729416"/>
                  <a:pt x="4758594" y="1771076"/>
                </a:cubicBezTo>
                <a:cubicBezTo>
                  <a:pt x="4775567" y="1801937"/>
                  <a:pt x="4801797" y="1818911"/>
                  <a:pt x="4837287" y="1820454"/>
                </a:cubicBezTo>
                <a:cubicBezTo>
                  <a:pt x="4895921" y="1825083"/>
                  <a:pt x="4956097" y="1828169"/>
                  <a:pt x="5014730" y="1832795"/>
                </a:cubicBezTo>
                <a:cubicBezTo>
                  <a:pt x="5135083" y="1840510"/>
                  <a:pt x="5255439" y="1848226"/>
                  <a:pt x="5375792" y="1855941"/>
                </a:cubicBezTo>
                <a:cubicBezTo>
                  <a:pt x="5409736" y="1857484"/>
                  <a:pt x="5437511" y="1880630"/>
                  <a:pt x="5445227" y="1914574"/>
                </a:cubicBezTo>
                <a:cubicBezTo>
                  <a:pt x="5482257" y="2081219"/>
                  <a:pt x="5517747" y="2249404"/>
                  <a:pt x="5554778" y="2417592"/>
                </a:cubicBezTo>
                <a:cubicBezTo>
                  <a:pt x="5559407" y="2440735"/>
                  <a:pt x="5553235" y="2460795"/>
                  <a:pt x="5537805" y="2479311"/>
                </a:cubicBezTo>
                <a:cubicBezTo>
                  <a:pt x="5530089" y="2488570"/>
                  <a:pt x="5517747" y="2494742"/>
                  <a:pt x="5506946" y="2500914"/>
                </a:cubicBezTo>
                <a:cubicBezTo>
                  <a:pt x="5352646" y="2578062"/>
                  <a:pt x="5198345" y="2655212"/>
                  <a:pt x="5042505" y="2732362"/>
                </a:cubicBezTo>
                <a:cubicBezTo>
                  <a:pt x="5010101" y="2749336"/>
                  <a:pt x="4991587" y="2774025"/>
                  <a:pt x="4990041" y="2811055"/>
                </a:cubicBezTo>
                <a:cubicBezTo>
                  <a:pt x="4986958" y="2869688"/>
                  <a:pt x="4982326" y="2926779"/>
                  <a:pt x="4979243" y="2985415"/>
                </a:cubicBezTo>
                <a:cubicBezTo>
                  <a:pt x="4977699" y="3019360"/>
                  <a:pt x="4990041" y="3048678"/>
                  <a:pt x="5019359" y="3068735"/>
                </a:cubicBezTo>
                <a:cubicBezTo>
                  <a:pt x="5162858" y="3173660"/>
                  <a:pt x="5304814" y="3280125"/>
                  <a:pt x="5448313" y="3385051"/>
                </a:cubicBezTo>
                <a:cubicBezTo>
                  <a:pt x="5482257" y="3409737"/>
                  <a:pt x="5493059" y="3440598"/>
                  <a:pt x="5477631" y="3480714"/>
                </a:cubicBezTo>
                <a:cubicBezTo>
                  <a:pt x="5451399" y="3553235"/>
                  <a:pt x="5425167" y="3625756"/>
                  <a:pt x="5398935" y="3698277"/>
                </a:cubicBezTo>
                <a:cubicBezTo>
                  <a:pt x="5369619" y="3778514"/>
                  <a:pt x="5340305" y="3860293"/>
                  <a:pt x="5309443" y="3940526"/>
                </a:cubicBezTo>
                <a:cubicBezTo>
                  <a:pt x="5297099" y="3974474"/>
                  <a:pt x="5267781" y="3992990"/>
                  <a:pt x="5233836" y="3989904"/>
                </a:cubicBezTo>
                <a:cubicBezTo>
                  <a:pt x="5169031" y="3983732"/>
                  <a:pt x="5105768" y="3976017"/>
                  <a:pt x="5040963" y="3969844"/>
                </a:cubicBezTo>
                <a:cubicBezTo>
                  <a:pt x="4929868" y="3957500"/>
                  <a:pt x="4818771" y="3945155"/>
                  <a:pt x="4707676" y="3934357"/>
                </a:cubicBezTo>
                <a:cubicBezTo>
                  <a:pt x="4672185" y="3931271"/>
                  <a:pt x="4644413" y="3943612"/>
                  <a:pt x="4622811" y="3972931"/>
                </a:cubicBezTo>
                <a:cubicBezTo>
                  <a:pt x="4582694" y="4026935"/>
                  <a:pt x="4544117" y="4082482"/>
                  <a:pt x="4502457" y="4136489"/>
                </a:cubicBezTo>
                <a:cubicBezTo>
                  <a:pt x="4477769" y="4168891"/>
                  <a:pt x="4474683" y="4202838"/>
                  <a:pt x="4488570" y="4239869"/>
                </a:cubicBezTo>
                <a:cubicBezTo>
                  <a:pt x="4550289" y="4403427"/>
                  <a:pt x="4613552" y="4566983"/>
                  <a:pt x="4675271" y="4730542"/>
                </a:cubicBezTo>
                <a:cubicBezTo>
                  <a:pt x="4692245" y="4773744"/>
                  <a:pt x="4682987" y="4803063"/>
                  <a:pt x="4647499" y="4830835"/>
                </a:cubicBezTo>
                <a:cubicBezTo>
                  <a:pt x="4524057" y="4923416"/>
                  <a:pt x="4402161" y="5017539"/>
                  <a:pt x="4278723" y="5110117"/>
                </a:cubicBezTo>
                <a:cubicBezTo>
                  <a:pt x="4243235" y="5136349"/>
                  <a:pt x="4212374" y="5136349"/>
                  <a:pt x="4178427" y="5108574"/>
                </a:cubicBezTo>
                <a:cubicBezTo>
                  <a:pt x="4045729" y="5002109"/>
                  <a:pt x="3911492" y="4894097"/>
                  <a:pt x="3778791" y="4786089"/>
                </a:cubicBezTo>
                <a:cubicBezTo>
                  <a:pt x="3749476" y="4762943"/>
                  <a:pt x="3718615" y="4755228"/>
                  <a:pt x="3684671" y="4767572"/>
                </a:cubicBezTo>
                <a:cubicBezTo>
                  <a:pt x="3605977" y="4796890"/>
                  <a:pt x="3527284" y="4826209"/>
                  <a:pt x="3450134" y="4857067"/>
                </a:cubicBezTo>
                <a:cubicBezTo>
                  <a:pt x="3419276" y="4869411"/>
                  <a:pt x="3400759" y="4892557"/>
                  <a:pt x="3393044" y="4924959"/>
                </a:cubicBezTo>
                <a:cubicBezTo>
                  <a:pt x="3382243" y="4975877"/>
                  <a:pt x="3371444" y="5028338"/>
                  <a:pt x="3360639" y="5079259"/>
                </a:cubicBezTo>
                <a:cubicBezTo>
                  <a:pt x="3334411" y="5202698"/>
                  <a:pt x="3309721" y="5324594"/>
                  <a:pt x="3283489" y="5448033"/>
                </a:cubicBezTo>
                <a:cubicBezTo>
                  <a:pt x="3275777" y="5483524"/>
                  <a:pt x="3254174" y="5505126"/>
                  <a:pt x="3218687" y="5509753"/>
                </a:cubicBezTo>
                <a:cubicBezTo>
                  <a:pt x="3136907" y="5520554"/>
                  <a:pt x="3055128" y="5528269"/>
                  <a:pt x="2973349" y="5535985"/>
                </a:cubicBezTo>
                <a:cubicBezTo>
                  <a:pt x="2933232" y="5532899"/>
                  <a:pt x="2900828" y="5535985"/>
                  <a:pt x="2868424" y="5539071"/>
                </a:cubicBezTo>
                <a:cubicBezTo>
                  <a:pt x="2820592" y="5539071"/>
                  <a:pt x="2772760" y="5539071"/>
                  <a:pt x="2723385" y="5539071"/>
                </a:cubicBezTo>
                <a:cubicBezTo>
                  <a:pt x="2692523" y="5528269"/>
                  <a:pt x="2675550" y="5505126"/>
                  <a:pt x="2666291" y="5474265"/>
                </a:cubicBezTo>
                <a:cubicBezTo>
                  <a:pt x="2613831" y="5313793"/>
                  <a:pt x="2559826" y="5153323"/>
                  <a:pt x="2507365" y="4992850"/>
                </a:cubicBezTo>
                <a:cubicBezTo>
                  <a:pt x="2495021" y="4955817"/>
                  <a:pt x="2470335" y="4932674"/>
                  <a:pt x="2431758" y="4924959"/>
                </a:cubicBezTo>
                <a:cubicBezTo>
                  <a:pt x="2349979" y="4906442"/>
                  <a:pt x="2266657" y="4889468"/>
                  <a:pt x="2184880" y="4869411"/>
                </a:cubicBezTo>
                <a:cubicBezTo>
                  <a:pt x="2141674" y="4858610"/>
                  <a:pt x="2106187" y="4869411"/>
                  <a:pt x="2075329" y="4901813"/>
                </a:cubicBezTo>
                <a:cubicBezTo>
                  <a:pt x="1956516" y="5025252"/>
                  <a:pt x="1834620" y="5145608"/>
                  <a:pt x="1714267" y="5267504"/>
                </a:cubicBezTo>
                <a:cubicBezTo>
                  <a:pt x="1686492" y="5295276"/>
                  <a:pt x="1654088" y="5301451"/>
                  <a:pt x="1621686" y="5282934"/>
                </a:cubicBezTo>
                <a:cubicBezTo>
                  <a:pt x="1492075" y="5210413"/>
                  <a:pt x="1364004" y="5137892"/>
                  <a:pt x="1234396" y="5065371"/>
                </a:cubicBezTo>
                <a:cubicBezTo>
                  <a:pt x="1189647" y="5040682"/>
                  <a:pt x="1178846" y="5014453"/>
                  <a:pt x="1191190" y="4966618"/>
                </a:cubicBezTo>
                <a:cubicBezTo>
                  <a:pt x="1232850" y="4799977"/>
                  <a:pt x="1276055" y="4634875"/>
                  <a:pt x="1317715" y="4468233"/>
                </a:cubicBezTo>
                <a:cubicBezTo>
                  <a:pt x="1326977" y="4432743"/>
                  <a:pt x="1320801" y="4400341"/>
                  <a:pt x="1294569" y="4372566"/>
                </a:cubicBezTo>
                <a:cubicBezTo>
                  <a:pt x="1232850" y="4307760"/>
                  <a:pt x="1169587" y="4242955"/>
                  <a:pt x="1107868" y="4178149"/>
                </a:cubicBezTo>
                <a:cubicBezTo>
                  <a:pt x="1083182" y="4151917"/>
                  <a:pt x="1052321" y="4144202"/>
                  <a:pt x="1018376" y="4151917"/>
                </a:cubicBezTo>
                <a:cubicBezTo>
                  <a:pt x="987518" y="4158089"/>
                  <a:pt x="958200" y="4165804"/>
                  <a:pt x="928882" y="4171977"/>
                </a:cubicBezTo>
                <a:cubicBezTo>
                  <a:pt x="788469" y="4202838"/>
                  <a:pt x="649599" y="4235239"/>
                  <a:pt x="509190" y="4266101"/>
                </a:cubicBezTo>
                <a:cubicBezTo>
                  <a:pt x="470613" y="4275359"/>
                  <a:pt x="439755" y="4261472"/>
                  <a:pt x="422778" y="4227524"/>
                </a:cubicBezTo>
                <a:cubicBezTo>
                  <a:pt x="351800" y="4091740"/>
                  <a:pt x="282366" y="3954414"/>
                  <a:pt x="211391" y="3818630"/>
                </a:cubicBezTo>
                <a:cubicBezTo>
                  <a:pt x="195960" y="3787772"/>
                  <a:pt x="202132" y="3753825"/>
                  <a:pt x="226818" y="3730682"/>
                </a:cubicBezTo>
                <a:cubicBezTo>
                  <a:pt x="356433" y="3610326"/>
                  <a:pt x="487587" y="3488430"/>
                  <a:pt x="617198" y="3368077"/>
                </a:cubicBezTo>
                <a:cubicBezTo>
                  <a:pt x="643427" y="3344931"/>
                  <a:pt x="652686" y="3314073"/>
                  <a:pt x="648056" y="3280125"/>
                </a:cubicBezTo>
                <a:cubicBezTo>
                  <a:pt x="632629" y="3196803"/>
                  <a:pt x="617198" y="3111937"/>
                  <a:pt x="601767" y="3028618"/>
                </a:cubicBezTo>
                <a:cubicBezTo>
                  <a:pt x="595595" y="2993127"/>
                  <a:pt x="575535" y="2969985"/>
                  <a:pt x="541591" y="2957640"/>
                </a:cubicBezTo>
                <a:cubicBezTo>
                  <a:pt x="427407" y="2915980"/>
                  <a:pt x="313227" y="2874318"/>
                  <a:pt x="200589" y="2832658"/>
                </a:cubicBezTo>
                <a:cubicBezTo>
                  <a:pt x="134241" y="2807969"/>
                  <a:pt x="66349" y="2786366"/>
                  <a:pt x="0" y="2757051"/>
                </a:cubicBezTo>
                <a:cubicBezTo>
                  <a:pt x="0" y="2727733"/>
                  <a:pt x="0" y="2699960"/>
                  <a:pt x="0" y="2670642"/>
                </a:cubicBezTo>
                <a:cubicBezTo>
                  <a:pt x="4629" y="2619724"/>
                  <a:pt x="9259" y="2570349"/>
                  <a:pt x="13885" y="2519428"/>
                </a:cubicBezTo>
                <a:cubicBezTo>
                  <a:pt x="23146" y="2420678"/>
                  <a:pt x="37031" y="2321925"/>
                  <a:pt x="52461" y="2224718"/>
                </a:cubicBezTo>
                <a:cubicBezTo>
                  <a:pt x="57091" y="2192314"/>
                  <a:pt x="80236" y="2169168"/>
                  <a:pt x="114181" y="2162996"/>
                </a:cubicBezTo>
                <a:cubicBezTo>
                  <a:pt x="290081" y="2130594"/>
                  <a:pt x="464441" y="2099733"/>
                  <a:pt x="640344" y="2067332"/>
                </a:cubicBezTo>
                <a:cubicBezTo>
                  <a:pt x="677375" y="2061160"/>
                  <a:pt x="702064" y="2041100"/>
                  <a:pt x="717491" y="2007155"/>
                </a:cubicBezTo>
                <a:cubicBezTo>
                  <a:pt x="743723" y="1942350"/>
                  <a:pt x="771498" y="1877544"/>
                  <a:pt x="797727" y="1814281"/>
                </a:cubicBezTo>
                <a:cubicBezTo>
                  <a:pt x="814701" y="1774162"/>
                  <a:pt x="810072" y="1740217"/>
                  <a:pt x="783840" y="1704727"/>
                </a:cubicBezTo>
                <a:cubicBezTo>
                  <a:pt x="680461" y="1570486"/>
                  <a:pt x="578625" y="1434703"/>
                  <a:pt x="476785" y="1300462"/>
                </a:cubicBezTo>
                <a:cubicBezTo>
                  <a:pt x="450553" y="1264975"/>
                  <a:pt x="450553" y="1234114"/>
                  <a:pt x="478329" y="1200169"/>
                </a:cubicBezTo>
                <a:cubicBezTo>
                  <a:pt x="577078" y="1076730"/>
                  <a:pt x="675831" y="954831"/>
                  <a:pt x="776125" y="831392"/>
                </a:cubicBezTo>
                <a:cubicBezTo>
                  <a:pt x="808529" y="792819"/>
                  <a:pt x="834761" y="785103"/>
                  <a:pt x="881050" y="803617"/>
                </a:cubicBezTo>
                <a:cubicBezTo>
                  <a:pt x="1043065" y="871512"/>
                  <a:pt x="1205078" y="937860"/>
                  <a:pt x="1368636" y="1005749"/>
                </a:cubicBezTo>
                <a:cubicBezTo>
                  <a:pt x="1401037" y="1019637"/>
                  <a:pt x="1433439" y="1018094"/>
                  <a:pt x="1462757" y="998037"/>
                </a:cubicBezTo>
                <a:cubicBezTo>
                  <a:pt x="1515221" y="962546"/>
                  <a:pt x="1566139" y="927059"/>
                  <a:pt x="1617057" y="891569"/>
                </a:cubicBezTo>
                <a:cubicBezTo>
                  <a:pt x="1641743" y="874595"/>
                  <a:pt x="1654088" y="849909"/>
                  <a:pt x="1654088" y="819048"/>
                </a:cubicBezTo>
                <a:cubicBezTo>
                  <a:pt x="1654088" y="800531"/>
                  <a:pt x="1652548" y="782017"/>
                  <a:pt x="1651005" y="765044"/>
                </a:cubicBezTo>
                <a:cubicBezTo>
                  <a:pt x="1644832" y="684807"/>
                  <a:pt x="1638660" y="606114"/>
                  <a:pt x="1632488" y="525881"/>
                </a:cubicBezTo>
                <a:cubicBezTo>
                  <a:pt x="1626316" y="445644"/>
                  <a:pt x="1620143" y="366951"/>
                  <a:pt x="1613971" y="286715"/>
                </a:cubicBezTo>
                <a:cubicBezTo>
                  <a:pt x="1610885" y="249681"/>
                  <a:pt x="1629402" y="220366"/>
                  <a:pt x="1664889" y="208022"/>
                </a:cubicBezTo>
                <a:cubicBezTo>
                  <a:pt x="1823819" y="154017"/>
                  <a:pt x="1982748" y="100013"/>
                  <a:pt x="2141674" y="47552"/>
                </a:cubicBezTo>
                <a:cubicBezTo>
                  <a:pt x="2152476" y="44466"/>
                  <a:pt x="2161734" y="42923"/>
                  <a:pt x="2172535" y="42923"/>
                </a:cubicBezTo>
                <a:cubicBezTo>
                  <a:pt x="2201851" y="44466"/>
                  <a:pt x="2220367" y="62980"/>
                  <a:pt x="2237341" y="86126"/>
                </a:cubicBezTo>
                <a:cubicBezTo>
                  <a:pt x="2336091" y="229624"/>
                  <a:pt x="2436387" y="373123"/>
                  <a:pt x="2535137" y="516622"/>
                </a:cubicBezTo>
                <a:cubicBezTo>
                  <a:pt x="2558283" y="549024"/>
                  <a:pt x="2589145" y="564454"/>
                  <a:pt x="2627718" y="561368"/>
                </a:cubicBezTo>
                <a:cubicBezTo>
                  <a:pt x="2680179" y="556739"/>
                  <a:pt x="2734186" y="555196"/>
                  <a:pt x="2786647" y="555196"/>
                </a:cubicBezTo>
                <a:cubicBezTo>
                  <a:pt x="2808250" y="555196"/>
                  <a:pt x="2823681" y="547480"/>
                  <a:pt x="2836022" y="530507"/>
                </a:cubicBezTo>
                <a:cubicBezTo>
                  <a:pt x="2842195" y="522794"/>
                  <a:pt x="2848367" y="513536"/>
                  <a:pt x="2852996" y="505821"/>
                </a:cubicBezTo>
                <a:cubicBezTo>
                  <a:pt x="2879228" y="457986"/>
                  <a:pt x="2903914" y="410154"/>
                  <a:pt x="2930143" y="363865"/>
                </a:cubicBezTo>
                <a:cubicBezTo>
                  <a:pt x="2987237" y="255856"/>
                  <a:pt x="3045870" y="149388"/>
                  <a:pt x="3102960" y="41380"/>
                </a:cubicBezTo>
                <a:cubicBezTo>
                  <a:pt x="3116848" y="15919"/>
                  <a:pt x="3136811" y="1742"/>
                  <a:pt x="3162198" y="151"/>
                </a:cubicBezTo>
                <a:close/>
              </a:path>
            </a:pathLst>
          </a:custGeom>
          <a:solidFill>
            <a:schemeClr val="bg1">
              <a:lumMod val="95000"/>
            </a:schemeClr>
          </a:solidFill>
          <a:ln w="152400">
            <a:noFill/>
          </a:ln>
          <a:effectLst/>
        </p:spPr>
        <p:txBody>
          <a:bodyPr wrap="square" anchor="t">
            <a:noAutofit/>
          </a:bodyPr>
          <a:lstStyle>
            <a:lvl1pPr marL="0" indent="0" algn="ctr">
              <a:buFontTx/>
              <a:buNone/>
              <a:defRPr sz="20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047253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1424D9-1201-489D-8759-802BEB428968}"/>
              </a:ext>
            </a:extLst>
          </p:cNvPr>
          <p:cNvSpPr/>
          <p:nvPr userDrawn="1"/>
        </p:nvSpPr>
        <p:spPr>
          <a:xfrm>
            <a:off x="808469" y="3753259"/>
            <a:ext cx="3143251" cy="2004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Rectangle 1">
            <a:extLst>
              <a:ext uri="{FF2B5EF4-FFF2-40B4-BE49-F238E27FC236}">
                <a16:creationId xmlns:a16="http://schemas.microsoft.com/office/drawing/2014/main" id="{BF0AA1C5-BCBE-4E2F-A961-AB73B3335AEC}"/>
              </a:ext>
            </a:extLst>
          </p:cNvPr>
          <p:cNvSpPr/>
          <p:nvPr userDrawn="1"/>
        </p:nvSpPr>
        <p:spPr>
          <a:xfrm>
            <a:off x="0" y="0"/>
            <a:ext cx="12192000" cy="3753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Rectangle 4">
            <a:extLst>
              <a:ext uri="{FF2B5EF4-FFF2-40B4-BE49-F238E27FC236}">
                <a16:creationId xmlns:a16="http://schemas.microsoft.com/office/drawing/2014/main" id="{9AA3D867-D133-48FC-B3C8-A5F667B90D58}"/>
              </a:ext>
            </a:extLst>
          </p:cNvPr>
          <p:cNvSpPr/>
          <p:nvPr userDrawn="1"/>
        </p:nvSpPr>
        <p:spPr>
          <a:xfrm>
            <a:off x="819149" y="1762128"/>
            <a:ext cx="3143251" cy="1991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902289" y="1883517"/>
            <a:ext cx="2955611" cy="3753256"/>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4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Text Placeholder 9">
            <a:extLst>
              <a:ext uri="{FF2B5EF4-FFF2-40B4-BE49-F238E27FC236}">
                <a16:creationId xmlns:a16="http://schemas.microsoft.com/office/drawing/2014/main" id="{252358FC-753C-4A29-8F87-6685EF055F3F}"/>
              </a:ext>
            </a:extLst>
          </p:cNvPr>
          <p:cNvSpPr>
            <a:spLocks noGrp="1"/>
          </p:cNvSpPr>
          <p:nvPr>
            <p:ph type="body" sz="quarter" idx="10" hasCustomPrompt="1"/>
          </p:nvPr>
        </p:nvSpPr>
        <p:spPr>
          <a:xfrm>
            <a:off x="323531" y="339513"/>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0747731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71" r:id="rId3"/>
    <p:sldLayoutId id="2147483666" r:id="rId4"/>
    <p:sldLayoutId id="2147483659" r:id="rId5"/>
    <p:sldLayoutId id="2147483665" r:id="rId6"/>
    <p:sldLayoutId id="2147483667" r:id="rId7"/>
    <p:sldLayoutId id="2147483669" r:id="rId8"/>
    <p:sldLayoutId id="2147483663" r:id="rId9"/>
    <p:sldLayoutId id="2147483674" r:id="rId10"/>
    <p:sldLayoutId id="2147483675" r:id="rId11"/>
    <p:sldLayoutId id="2147483676" r:id="rId1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 id="2147483678" r:id="rId2"/>
    <p:sldLayoutId id="2147483679" r:id="rId3"/>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6.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4.xml"/><Relationship Id="rId5" Type="http://schemas.openxmlformats.org/officeDocument/2006/relationships/image" Target="../media/image26.gif"/><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4.xml"/><Relationship Id="rId5" Type="http://schemas.openxmlformats.org/officeDocument/2006/relationships/image" Target="../media/image26.gif"/><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jpe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6.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3227745-A39A-4E4F-B826-03D30F35EB0D}"/>
              </a:ext>
            </a:extLst>
          </p:cNvPr>
          <p:cNvGrpSpPr/>
          <p:nvPr/>
        </p:nvGrpSpPr>
        <p:grpSpPr>
          <a:xfrm>
            <a:off x="-211043" y="242749"/>
            <a:ext cx="3451519" cy="2538224"/>
            <a:chOff x="-211043" y="242749"/>
            <a:chExt cx="3451519" cy="2538224"/>
          </a:xfrm>
        </p:grpSpPr>
        <p:grpSp>
          <p:nvGrpSpPr>
            <p:cNvPr id="115" name="Group 114">
              <a:extLst>
                <a:ext uri="{FF2B5EF4-FFF2-40B4-BE49-F238E27FC236}">
                  <a16:creationId xmlns:a16="http://schemas.microsoft.com/office/drawing/2014/main" id="{ED98EE80-DEDE-430B-935C-DB5A307EB381}"/>
                </a:ext>
              </a:extLst>
            </p:cNvPr>
            <p:cNvGrpSpPr/>
            <p:nvPr/>
          </p:nvGrpSpPr>
          <p:grpSpPr>
            <a:xfrm rot="18821504" flipH="1">
              <a:off x="2536016" y="1987747"/>
              <a:ext cx="830987" cy="577933"/>
              <a:chOff x="5405974" y="1533288"/>
              <a:chExt cx="611040" cy="424965"/>
            </a:xfrm>
          </p:grpSpPr>
          <p:sp>
            <p:nvSpPr>
              <p:cNvPr id="117" name="Trapezoid 116">
                <a:extLst>
                  <a:ext uri="{FF2B5EF4-FFF2-40B4-BE49-F238E27FC236}">
                    <a16:creationId xmlns:a16="http://schemas.microsoft.com/office/drawing/2014/main" id="{BB555E24-6D38-4A4A-861D-6AF072B96FAC}"/>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Trapezoid 115">
                <a:extLst>
                  <a:ext uri="{FF2B5EF4-FFF2-40B4-BE49-F238E27FC236}">
                    <a16:creationId xmlns:a16="http://schemas.microsoft.com/office/drawing/2014/main" id="{A7D9085C-2B58-4F88-9B08-2B2F4B0DBF73}"/>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rapezoid 117">
                <a:extLst>
                  <a:ext uri="{FF2B5EF4-FFF2-40B4-BE49-F238E27FC236}">
                    <a16:creationId xmlns:a16="http://schemas.microsoft.com/office/drawing/2014/main" id="{E698BC45-A595-4DD2-87C7-3302FA8BE798}"/>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rapezoid 118">
                <a:extLst>
                  <a:ext uri="{FF2B5EF4-FFF2-40B4-BE49-F238E27FC236}">
                    <a16:creationId xmlns:a16="http://schemas.microsoft.com/office/drawing/2014/main" id="{5A89F4B4-1ED6-4282-BAE7-5107B2DD9024}"/>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rapezoid 119">
                <a:extLst>
                  <a:ext uri="{FF2B5EF4-FFF2-40B4-BE49-F238E27FC236}">
                    <a16:creationId xmlns:a16="http://schemas.microsoft.com/office/drawing/2014/main" id="{9DE2CED2-AEEB-4346-B8BA-39D5C9F008E3}"/>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7" name="Group 106">
              <a:extLst>
                <a:ext uri="{FF2B5EF4-FFF2-40B4-BE49-F238E27FC236}">
                  <a16:creationId xmlns:a16="http://schemas.microsoft.com/office/drawing/2014/main" id="{CA86DA89-BF25-4B2F-B746-19009E28529A}"/>
                </a:ext>
              </a:extLst>
            </p:cNvPr>
            <p:cNvGrpSpPr/>
            <p:nvPr/>
          </p:nvGrpSpPr>
          <p:grpSpPr>
            <a:xfrm rot="20700986">
              <a:off x="-211043" y="561627"/>
              <a:ext cx="688855" cy="2063532"/>
              <a:chOff x="391500" y="630207"/>
              <a:chExt cx="531845" cy="1593193"/>
            </a:xfrm>
          </p:grpSpPr>
          <p:sp>
            <p:nvSpPr>
              <p:cNvPr id="108" name="Rectangle: Rounded Corners 107">
                <a:extLst>
                  <a:ext uri="{FF2B5EF4-FFF2-40B4-BE49-F238E27FC236}">
                    <a16:creationId xmlns:a16="http://schemas.microsoft.com/office/drawing/2014/main" id="{A31B3607-BD19-4C4C-B903-0E09D92762BB}"/>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Rounded Corners 108">
                <a:extLst>
                  <a:ext uri="{FF2B5EF4-FFF2-40B4-BE49-F238E27FC236}">
                    <a16:creationId xmlns:a16="http://schemas.microsoft.com/office/drawing/2014/main" id="{5E0AD24E-7646-4E0E-B33F-FBCA5E5E3A55}"/>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DCDE1FC3-06F7-42CE-9911-5FEC1436C053}"/>
                </a:ext>
              </a:extLst>
            </p:cNvPr>
            <p:cNvGrpSpPr/>
            <p:nvPr/>
          </p:nvGrpSpPr>
          <p:grpSpPr>
            <a:xfrm rot="14601445">
              <a:off x="1150919" y="215556"/>
              <a:ext cx="729571" cy="2548346"/>
              <a:chOff x="391500" y="630207"/>
              <a:chExt cx="531845" cy="1593193"/>
            </a:xfrm>
          </p:grpSpPr>
          <p:sp>
            <p:nvSpPr>
              <p:cNvPr id="63" name="Rectangle: Rounded Corners 62">
                <a:extLst>
                  <a:ext uri="{FF2B5EF4-FFF2-40B4-BE49-F238E27FC236}">
                    <a16:creationId xmlns:a16="http://schemas.microsoft.com/office/drawing/2014/main" id="{0A650D8B-2C6F-4CAD-B6D5-FE7BDEFD4CE7}"/>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4D8DB57F-27AE-4641-A856-C26060E5CCAA}"/>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Oval 65">
              <a:extLst>
                <a:ext uri="{FF2B5EF4-FFF2-40B4-BE49-F238E27FC236}">
                  <a16:creationId xmlns:a16="http://schemas.microsoft.com/office/drawing/2014/main" id="{510D57C7-999C-42DA-AF11-D48981C22307}"/>
                </a:ext>
              </a:extLst>
            </p:cNvPr>
            <p:cNvSpPr/>
            <p:nvPr/>
          </p:nvSpPr>
          <p:spPr>
            <a:xfrm>
              <a:off x="182294" y="1854426"/>
              <a:ext cx="926547" cy="926547"/>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83077C34-CBAE-4645-92CD-6DF20774BB54}"/>
                </a:ext>
              </a:extLst>
            </p:cNvPr>
            <p:cNvSpPr/>
            <p:nvPr/>
          </p:nvSpPr>
          <p:spPr>
            <a:xfrm>
              <a:off x="282221" y="1954353"/>
              <a:ext cx="726695" cy="726695"/>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77183266-7827-4E9F-84EA-469E59172608}"/>
                </a:ext>
              </a:extLst>
            </p:cNvPr>
            <p:cNvSpPr/>
            <p:nvPr/>
          </p:nvSpPr>
          <p:spPr>
            <a:xfrm>
              <a:off x="464259" y="2137337"/>
              <a:ext cx="362617" cy="36072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9" name="Oval 68">
              <a:extLst>
                <a:ext uri="{FF2B5EF4-FFF2-40B4-BE49-F238E27FC236}">
                  <a16:creationId xmlns:a16="http://schemas.microsoft.com/office/drawing/2014/main" id="{76CA7BCC-4553-4E37-AEA2-3EB99A1C138A}"/>
                </a:ext>
              </a:extLst>
            </p:cNvPr>
            <p:cNvSpPr/>
            <p:nvPr/>
          </p:nvSpPr>
          <p:spPr>
            <a:xfrm>
              <a:off x="585218" y="2257350"/>
              <a:ext cx="120700" cy="120700"/>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E7962633-7205-4392-AE46-2DCD52369CED}"/>
                </a:ext>
              </a:extLst>
            </p:cNvPr>
            <p:cNvGrpSpPr/>
            <p:nvPr/>
          </p:nvGrpSpPr>
          <p:grpSpPr>
            <a:xfrm rot="8720915">
              <a:off x="2465418" y="429474"/>
              <a:ext cx="606909" cy="1518446"/>
              <a:chOff x="4130254" y="650162"/>
              <a:chExt cx="502274" cy="1664988"/>
            </a:xfrm>
            <a:solidFill>
              <a:schemeClr val="accent2"/>
            </a:solidFill>
          </p:grpSpPr>
          <p:sp>
            <p:nvSpPr>
              <p:cNvPr id="71" name="Trapezoid 70">
                <a:extLst>
                  <a:ext uri="{FF2B5EF4-FFF2-40B4-BE49-F238E27FC236}">
                    <a16:creationId xmlns:a16="http://schemas.microsoft.com/office/drawing/2014/main" id="{F7579618-1C24-40C8-A27D-763A2EDC201E}"/>
                  </a:ext>
                </a:extLst>
              </p:cNvPr>
              <p:cNvSpPr/>
              <p:nvPr/>
            </p:nvSpPr>
            <p:spPr>
              <a:xfrm>
                <a:off x="4130254" y="650162"/>
                <a:ext cx="502274"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rapezoid 94">
                <a:extLst>
                  <a:ext uri="{FF2B5EF4-FFF2-40B4-BE49-F238E27FC236}">
                    <a16:creationId xmlns:a16="http://schemas.microsoft.com/office/drawing/2014/main" id="{105B8F30-72EC-476F-BEF8-7534C575E875}"/>
                  </a:ext>
                </a:extLst>
              </p:cNvPr>
              <p:cNvSpPr/>
              <p:nvPr/>
            </p:nvSpPr>
            <p:spPr>
              <a:xfrm>
                <a:off x="4449648" y="650162"/>
                <a:ext cx="182880"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101">
              <a:extLst>
                <a:ext uri="{FF2B5EF4-FFF2-40B4-BE49-F238E27FC236}">
                  <a16:creationId xmlns:a16="http://schemas.microsoft.com/office/drawing/2014/main" id="{6E1A9330-7C3E-42EF-9689-A307053E150C}"/>
                </a:ext>
              </a:extLst>
            </p:cNvPr>
            <p:cNvGrpSpPr/>
            <p:nvPr/>
          </p:nvGrpSpPr>
          <p:grpSpPr>
            <a:xfrm>
              <a:off x="1986951" y="242749"/>
              <a:ext cx="770532" cy="770532"/>
              <a:chOff x="121429" y="411152"/>
              <a:chExt cx="607378" cy="607378"/>
            </a:xfrm>
          </p:grpSpPr>
          <p:sp>
            <p:nvSpPr>
              <p:cNvPr id="103" name="Oval 102">
                <a:extLst>
                  <a:ext uri="{FF2B5EF4-FFF2-40B4-BE49-F238E27FC236}">
                    <a16:creationId xmlns:a16="http://schemas.microsoft.com/office/drawing/2014/main" id="{C767F0B7-D8C1-4D35-AD36-EBAAE3837800}"/>
                  </a:ext>
                </a:extLst>
              </p:cNvPr>
              <p:cNvSpPr/>
              <p:nvPr/>
            </p:nvSpPr>
            <p:spPr>
              <a:xfrm>
                <a:off x="121429" y="411152"/>
                <a:ext cx="607378" cy="60737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C91E6EC7-EAD1-4E13-93D7-56F5A0CC4EDF}"/>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A3822756-2E6A-4C01-B51C-7B5998A2AA43}"/>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6" name="Oval 105">
                <a:extLst>
                  <a:ext uri="{FF2B5EF4-FFF2-40B4-BE49-F238E27FC236}">
                    <a16:creationId xmlns:a16="http://schemas.microsoft.com/office/drawing/2014/main" id="{5FB5A917-5A10-4B61-AECD-DF53363D1AD8}"/>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 name="Group 6">
            <a:extLst>
              <a:ext uri="{FF2B5EF4-FFF2-40B4-BE49-F238E27FC236}">
                <a16:creationId xmlns:a16="http://schemas.microsoft.com/office/drawing/2014/main" id="{B709E326-94C9-4F3D-9DF9-72EE68F8DD51}"/>
              </a:ext>
            </a:extLst>
          </p:cNvPr>
          <p:cNvGrpSpPr/>
          <p:nvPr/>
        </p:nvGrpSpPr>
        <p:grpSpPr>
          <a:xfrm>
            <a:off x="9069472" y="2982618"/>
            <a:ext cx="3046079" cy="3734081"/>
            <a:chOff x="9087758" y="3138062"/>
            <a:chExt cx="3046078" cy="3734081"/>
          </a:xfrm>
        </p:grpSpPr>
        <p:grpSp>
          <p:nvGrpSpPr>
            <p:cNvPr id="136" name="Group 135">
              <a:extLst>
                <a:ext uri="{FF2B5EF4-FFF2-40B4-BE49-F238E27FC236}">
                  <a16:creationId xmlns:a16="http://schemas.microsoft.com/office/drawing/2014/main" id="{E34B25F4-A622-4E94-91F2-EE926E055A3A}"/>
                </a:ext>
              </a:extLst>
            </p:cNvPr>
            <p:cNvGrpSpPr/>
            <p:nvPr/>
          </p:nvGrpSpPr>
          <p:grpSpPr>
            <a:xfrm rot="2947662" flipH="1">
              <a:off x="9383082" y="3263151"/>
              <a:ext cx="827730" cy="577552"/>
              <a:chOff x="5405974" y="1533288"/>
              <a:chExt cx="608646" cy="424685"/>
            </a:xfrm>
          </p:grpSpPr>
          <p:sp>
            <p:nvSpPr>
              <p:cNvPr id="140" name="Trapezoid 139">
                <a:extLst>
                  <a:ext uri="{FF2B5EF4-FFF2-40B4-BE49-F238E27FC236}">
                    <a16:creationId xmlns:a16="http://schemas.microsoft.com/office/drawing/2014/main" id="{8CF2E195-A136-4A42-B1B4-0B0148CDFE1A}"/>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rapezoid 140">
                <a:extLst>
                  <a:ext uri="{FF2B5EF4-FFF2-40B4-BE49-F238E27FC236}">
                    <a16:creationId xmlns:a16="http://schemas.microsoft.com/office/drawing/2014/main" id="{0B124FED-97B6-4F06-9731-9D29B0561BC7}"/>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Trapezoid 141">
                <a:extLst>
                  <a:ext uri="{FF2B5EF4-FFF2-40B4-BE49-F238E27FC236}">
                    <a16:creationId xmlns:a16="http://schemas.microsoft.com/office/drawing/2014/main" id="{0EA6782A-0670-41FA-9AE6-7B65C293465D}"/>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rapezoid 142">
                <a:extLst>
                  <a:ext uri="{FF2B5EF4-FFF2-40B4-BE49-F238E27FC236}">
                    <a16:creationId xmlns:a16="http://schemas.microsoft.com/office/drawing/2014/main" id="{04327686-E7B8-4F3B-9E28-57504EB680B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rapezoid 143">
                <a:extLst>
                  <a:ext uri="{FF2B5EF4-FFF2-40B4-BE49-F238E27FC236}">
                    <a16:creationId xmlns:a16="http://schemas.microsoft.com/office/drawing/2014/main" id="{3337CC3D-84B2-4AD8-B61E-01ED6854D66D}"/>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a:extLst>
                <a:ext uri="{FF2B5EF4-FFF2-40B4-BE49-F238E27FC236}">
                  <a16:creationId xmlns:a16="http://schemas.microsoft.com/office/drawing/2014/main" id="{79385788-1A56-4FAA-99BB-4D1E186F07D4}"/>
                </a:ext>
              </a:extLst>
            </p:cNvPr>
            <p:cNvGrpSpPr/>
            <p:nvPr/>
          </p:nvGrpSpPr>
          <p:grpSpPr>
            <a:xfrm rot="7415005" flipH="1">
              <a:off x="9775096" y="5495950"/>
              <a:ext cx="688855" cy="2063532"/>
              <a:chOff x="391500" y="630207"/>
              <a:chExt cx="531845" cy="1593193"/>
            </a:xfrm>
          </p:grpSpPr>
          <p:sp>
            <p:nvSpPr>
              <p:cNvPr id="162" name="Rectangle: Rounded Corners 161">
                <a:extLst>
                  <a:ext uri="{FF2B5EF4-FFF2-40B4-BE49-F238E27FC236}">
                    <a16:creationId xmlns:a16="http://schemas.microsoft.com/office/drawing/2014/main" id="{21F8A59E-C6F6-4724-87EE-8E94B37F3CBB}"/>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Rounded Corners 162">
                <a:extLst>
                  <a:ext uri="{FF2B5EF4-FFF2-40B4-BE49-F238E27FC236}">
                    <a16:creationId xmlns:a16="http://schemas.microsoft.com/office/drawing/2014/main" id="{0A417290-EEF9-41B0-B262-7A482058F11B}"/>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a:extLst>
                <a:ext uri="{FF2B5EF4-FFF2-40B4-BE49-F238E27FC236}">
                  <a16:creationId xmlns:a16="http://schemas.microsoft.com/office/drawing/2014/main" id="{5D84579D-4389-4EC7-A4CB-9681E03F82B8}"/>
                </a:ext>
              </a:extLst>
            </p:cNvPr>
            <p:cNvGrpSpPr/>
            <p:nvPr/>
          </p:nvGrpSpPr>
          <p:grpSpPr>
            <a:xfrm rot="13514546" flipH="1">
              <a:off x="10293888" y="3976487"/>
              <a:ext cx="729571" cy="2548346"/>
              <a:chOff x="391500" y="630207"/>
              <a:chExt cx="531845" cy="1593193"/>
            </a:xfrm>
          </p:grpSpPr>
          <p:sp>
            <p:nvSpPr>
              <p:cNvPr id="160" name="Rectangle: Rounded Corners 159">
                <a:extLst>
                  <a:ext uri="{FF2B5EF4-FFF2-40B4-BE49-F238E27FC236}">
                    <a16:creationId xmlns:a16="http://schemas.microsoft.com/office/drawing/2014/main" id="{1267AEE3-0B9A-4F04-9A01-D73730080DA0}"/>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Rounded Corners 160">
                <a:extLst>
                  <a:ext uri="{FF2B5EF4-FFF2-40B4-BE49-F238E27FC236}">
                    <a16:creationId xmlns:a16="http://schemas.microsoft.com/office/drawing/2014/main" id="{D2EC9984-CBE1-4789-B02E-812C1985D0FD}"/>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2" name="Group 131">
              <a:extLst>
                <a:ext uri="{FF2B5EF4-FFF2-40B4-BE49-F238E27FC236}">
                  <a16:creationId xmlns:a16="http://schemas.microsoft.com/office/drawing/2014/main" id="{BB75C2C5-EC3E-4D2E-A7B9-0C388DE0B877}"/>
                </a:ext>
              </a:extLst>
            </p:cNvPr>
            <p:cNvGrpSpPr/>
            <p:nvPr/>
          </p:nvGrpSpPr>
          <p:grpSpPr>
            <a:xfrm rot="6515991" flipH="1">
              <a:off x="9133139" y="5347988"/>
              <a:ext cx="926547" cy="926547"/>
              <a:chOff x="121429" y="411152"/>
              <a:chExt cx="607378" cy="607378"/>
            </a:xfrm>
          </p:grpSpPr>
          <p:sp>
            <p:nvSpPr>
              <p:cNvPr id="156" name="Oval 155">
                <a:extLst>
                  <a:ext uri="{FF2B5EF4-FFF2-40B4-BE49-F238E27FC236}">
                    <a16:creationId xmlns:a16="http://schemas.microsoft.com/office/drawing/2014/main" id="{484A35F0-BD57-4A3A-A86D-7CDC896DFDE8}"/>
                  </a:ext>
                </a:extLst>
              </p:cNvPr>
              <p:cNvSpPr/>
              <p:nvPr/>
            </p:nvSpPr>
            <p:spPr>
              <a:xfrm>
                <a:off x="121429" y="411152"/>
                <a:ext cx="607378" cy="607378"/>
              </a:xfrm>
              <a:prstGeom prst="ellipse">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Shape 156">
                <a:extLst>
                  <a:ext uri="{FF2B5EF4-FFF2-40B4-BE49-F238E27FC236}">
                    <a16:creationId xmlns:a16="http://schemas.microsoft.com/office/drawing/2014/main" id="{D3180975-4EF8-4D47-8846-45CD19732CF1}"/>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C7E0D0C-5A75-457A-983C-CE2B94536169}"/>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9" name="Oval 158">
                <a:extLst>
                  <a:ext uri="{FF2B5EF4-FFF2-40B4-BE49-F238E27FC236}">
                    <a16:creationId xmlns:a16="http://schemas.microsoft.com/office/drawing/2014/main" id="{184F0334-3B67-4DB2-8E8A-153CB7F3A0E5}"/>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3" name="Group 132">
              <a:extLst>
                <a:ext uri="{FF2B5EF4-FFF2-40B4-BE49-F238E27FC236}">
                  <a16:creationId xmlns:a16="http://schemas.microsoft.com/office/drawing/2014/main" id="{53406839-AC3B-4A8E-BD7B-371FF6E0EDCB}"/>
                </a:ext>
              </a:extLst>
            </p:cNvPr>
            <p:cNvGrpSpPr/>
            <p:nvPr/>
          </p:nvGrpSpPr>
          <p:grpSpPr>
            <a:xfrm rot="17832318" flipH="1">
              <a:off x="10630036" y="3483559"/>
              <a:ext cx="606909" cy="1518446"/>
              <a:chOff x="4130254" y="650162"/>
              <a:chExt cx="502274" cy="1664988"/>
            </a:xfrm>
            <a:solidFill>
              <a:schemeClr val="accent2"/>
            </a:solidFill>
          </p:grpSpPr>
          <p:sp>
            <p:nvSpPr>
              <p:cNvPr id="154" name="Trapezoid 153">
                <a:extLst>
                  <a:ext uri="{FF2B5EF4-FFF2-40B4-BE49-F238E27FC236}">
                    <a16:creationId xmlns:a16="http://schemas.microsoft.com/office/drawing/2014/main" id="{93B4A039-0226-4710-BA77-B2733CA7E982}"/>
                  </a:ext>
                </a:extLst>
              </p:cNvPr>
              <p:cNvSpPr/>
              <p:nvPr/>
            </p:nvSpPr>
            <p:spPr>
              <a:xfrm>
                <a:off x="4130254" y="650162"/>
                <a:ext cx="502274"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Trapezoid 94">
                <a:extLst>
                  <a:ext uri="{FF2B5EF4-FFF2-40B4-BE49-F238E27FC236}">
                    <a16:creationId xmlns:a16="http://schemas.microsoft.com/office/drawing/2014/main" id="{D036E978-CAEF-4576-83F5-B79017F86032}"/>
                  </a:ext>
                </a:extLst>
              </p:cNvPr>
              <p:cNvSpPr/>
              <p:nvPr/>
            </p:nvSpPr>
            <p:spPr>
              <a:xfrm>
                <a:off x="4449648" y="650162"/>
                <a:ext cx="182880"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4" name="Group 133">
              <a:extLst>
                <a:ext uri="{FF2B5EF4-FFF2-40B4-BE49-F238E27FC236}">
                  <a16:creationId xmlns:a16="http://schemas.microsoft.com/office/drawing/2014/main" id="{497DC697-5A84-461C-82D8-B044E999F46C}"/>
                </a:ext>
              </a:extLst>
            </p:cNvPr>
            <p:cNvGrpSpPr/>
            <p:nvPr/>
          </p:nvGrpSpPr>
          <p:grpSpPr>
            <a:xfrm rot="6515991" flipH="1">
              <a:off x="11363304" y="4328467"/>
              <a:ext cx="770532" cy="770532"/>
              <a:chOff x="121429" y="411152"/>
              <a:chExt cx="607378" cy="607378"/>
            </a:xfrm>
          </p:grpSpPr>
          <p:sp>
            <p:nvSpPr>
              <p:cNvPr id="150" name="Oval 149">
                <a:extLst>
                  <a:ext uri="{FF2B5EF4-FFF2-40B4-BE49-F238E27FC236}">
                    <a16:creationId xmlns:a16="http://schemas.microsoft.com/office/drawing/2014/main" id="{1A6F0CB0-F8B1-4874-BEAD-F3D7BCDCC4B5}"/>
                  </a:ext>
                </a:extLst>
              </p:cNvPr>
              <p:cNvSpPr/>
              <p:nvPr/>
            </p:nvSpPr>
            <p:spPr>
              <a:xfrm>
                <a:off x="121429" y="411152"/>
                <a:ext cx="607378" cy="60737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Freeform: Shape 150">
                <a:extLst>
                  <a:ext uri="{FF2B5EF4-FFF2-40B4-BE49-F238E27FC236}">
                    <a16:creationId xmlns:a16="http://schemas.microsoft.com/office/drawing/2014/main" id="{B44F3C12-B133-4331-B02E-9987EA31F24C}"/>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497E590C-DA32-413F-B669-8836D72BE739}"/>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3" name="Oval 152">
                <a:extLst>
                  <a:ext uri="{FF2B5EF4-FFF2-40B4-BE49-F238E27FC236}">
                    <a16:creationId xmlns:a16="http://schemas.microsoft.com/office/drawing/2014/main" id="{D6D5E445-5649-4117-8BBC-CD6118CE33C0}"/>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1" name="TextBox 100">
            <a:extLst>
              <a:ext uri="{FF2B5EF4-FFF2-40B4-BE49-F238E27FC236}">
                <a16:creationId xmlns:a16="http://schemas.microsoft.com/office/drawing/2014/main" id="{D34028A9-61BA-4857-8327-DCA59942C815}"/>
              </a:ext>
            </a:extLst>
          </p:cNvPr>
          <p:cNvSpPr txBox="1"/>
          <p:nvPr/>
        </p:nvSpPr>
        <p:spPr>
          <a:xfrm rot="787063">
            <a:off x="2690383" y="2394027"/>
            <a:ext cx="6099817" cy="1813579"/>
          </a:xfrm>
          <a:custGeom>
            <a:avLst/>
            <a:gdLst>
              <a:gd name="connsiteX0" fmla="*/ 5972478 w 6099817"/>
              <a:gd name="connsiteY0" fmla="*/ 542899 h 1813579"/>
              <a:gd name="connsiteX1" fmla="*/ 6008787 w 6099817"/>
              <a:gd name="connsiteY1" fmla="*/ 536357 h 1813579"/>
              <a:gd name="connsiteX2" fmla="*/ 6073272 w 6099817"/>
              <a:gd name="connsiteY2" fmla="*/ 562525 h 1813579"/>
              <a:gd name="connsiteX3" fmla="*/ 6099817 w 6099817"/>
              <a:gd name="connsiteY3" fmla="*/ 626631 h 1813579"/>
              <a:gd name="connsiteX4" fmla="*/ 6073271 w 6099817"/>
              <a:gd name="connsiteY4" fmla="*/ 691109 h 1813579"/>
              <a:gd name="connsiteX5" fmla="*/ 6008787 w 6099817"/>
              <a:gd name="connsiteY5" fmla="*/ 717660 h 1813579"/>
              <a:gd name="connsiteX6" fmla="*/ 5942423 w 6099817"/>
              <a:gd name="connsiteY6" fmla="*/ 691108 h 1813579"/>
              <a:gd name="connsiteX7" fmla="*/ 5915494 w 6099817"/>
              <a:gd name="connsiteY7" fmla="*/ 626631 h 1813579"/>
              <a:gd name="connsiteX8" fmla="*/ 5942423 w 6099817"/>
              <a:gd name="connsiteY8" fmla="*/ 562525 h 1813579"/>
              <a:gd name="connsiteX9" fmla="*/ 5972478 w 6099817"/>
              <a:gd name="connsiteY9" fmla="*/ 542899 h 1813579"/>
              <a:gd name="connsiteX10" fmla="*/ 1460552 w 6099817"/>
              <a:gd name="connsiteY10" fmla="*/ 1222681 h 1813579"/>
              <a:gd name="connsiteX11" fmla="*/ 1419580 w 6099817"/>
              <a:gd name="connsiteY11" fmla="*/ 1232230 h 1813579"/>
              <a:gd name="connsiteX12" fmla="*/ 1510505 w 6099817"/>
              <a:gd name="connsiteY12" fmla="*/ 1622414 h 1813579"/>
              <a:gd name="connsiteX13" fmla="*/ 1551478 w 6099817"/>
              <a:gd name="connsiteY13" fmla="*/ 1612866 h 1813579"/>
              <a:gd name="connsiteX14" fmla="*/ 1693407 w 6099817"/>
              <a:gd name="connsiteY14" fmla="*/ 1505626 h 1813579"/>
              <a:gd name="connsiteX15" fmla="*/ 1704242 w 6099817"/>
              <a:gd name="connsiteY15" fmla="*/ 1371313 h 1813579"/>
              <a:gd name="connsiteX16" fmla="*/ 1635267 w 6099817"/>
              <a:gd name="connsiteY16" fmla="*/ 1256132 h 1813579"/>
              <a:gd name="connsiteX17" fmla="*/ 1460552 w 6099817"/>
              <a:gd name="connsiteY17" fmla="*/ 1222681 h 1813579"/>
              <a:gd name="connsiteX18" fmla="*/ 3991260 w 6099817"/>
              <a:gd name="connsiteY18" fmla="*/ 619107 h 1813579"/>
              <a:gd name="connsiteX19" fmla="*/ 3957827 w 6099817"/>
              <a:gd name="connsiteY19" fmla="*/ 626898 h 1813579"/>
              <a:gd name="connsiteX20" fmla="*/ 3997820 w 6099817"/>
              <a:gd name="connsiteY20" fmla="*/ 798517 h 1813579"/>
              <a:gd name="connsiteX21" fmla="*/ 4031253 w 6099817"/>
              <a:gd name="connsiteY21" fmla="*/ 790726 h 1813579"/>
              <a:gd name="connsiteX22" fmla="*/ 4107299 w 6099817"/>
              <a:gd name="connsiteY22" fmla="*/ 748068 h 1813579"/>
              <a:gd name="connsiteX23" fmla="*/ 4119603 w 6099817"/>
              <a:gd name="connsiteY23" fmla="*/ 679401 h 1813579"/>
              <a:gd name="connsiteX24" fmla="*/ 4078330 w 6099817"/>
              <a:gd name="connsiteY24" fmla="*/ 623754 h 1813579"/>
              <a:gd name="connsiteX25" fmla="*/ 3991260 w 6099817"/>
              <a:gd name="connsiteY25" fmla="*/ 619107 h 1813579"/>
              <a:gd name="connsiteX26" fmla="*/ 5546591 w 6099817"/>
              <a:gd name="connsiteY26" fmla="*/ 251558 h 1813579"/>
              <a:gd name="connsiteX27" fmla="*/ 5408347 w 6099817"/>
              <a:gd name="connsiteY27" fmla="*/ 466855 h 1813579"/>
              <a:gd name="connsiteX28" fmla="*/ 5546591 w 6099817"/>
              <a:gd name="connsiteY28" fmla="*/ 466855 h 1813579"/>
              <a:gd name="connsiteX29" fmla="*/ 1470067 w 6099817"/>
              <a:gd name="connsiteY29" fmla="*/ 1062943 h 1813579"/>
              <a:gd name="connsiteX30" fmla="*/ 1662349 w 6099817"/>
              <a:gd name="connsiteY30" fmla="*/ 1075076 h 1813579"/>
              <a:gd name="connsiteX31" fmla="*/ 1819726 w 6099817"/>
              <a:gd name="connsiteY31" fmla="*/ 1186347 h 1813579"/>
              <a:gd name="connsiteX32" fmla="*/ 1889992 w 6099817"/>
              <a:gd name="connsiteY32" fmla="*/ 1328027 h 1813579"/>
              <a:gd name="connsiteX33" fmla="*/ 1871534 w 6099817"/>
              <a:gd name="connsiteY33" fmla="*/ 1542271 h 1813579"/>
              <a:gd name="connsiteX34" fmla="*/ 1735303 w 6099817"/>
              <a:gd name="connsiteY34" fmla="*/ 1707859 h 1813579"/>
              <a:gd name="connsiteX35" fmla="*/ 1630628 w 6099817"/>
              <a:gd name="connsiteY35" fmla="*/ 1751943 h 1813579"/>
              <a:gd name="connsiteX36" fmla="*/ 1366133 w 6099817"/>
              <a:gd name="connsiteY36" fmla="*/ 1813579 h 1813579"/>
              <a:gd name="connsiteX37" fmla="*/ 1205573 w 6099817"/>
              <a:gd name="connsiteY37" fmla="*/ 1124579 h 1813579"/>
              <a:gd name="connsiteX38" fmla="*/ 3746878 w 6099817"/>
              <a:gd name="connsiteY38" fmla="*/ 532370 h 1813579"/>
              <a:gd name="connsiteX39" fmla="*/ 4025506 w 6099817"/>
              <a:gd name="connsiteY39" fmla="*/ 467441 h 1813579"/>
              <a:gd name="connsiteX40" fmla="*/ 4223267 w 6099817"/>
              <a:gd name="connsiteY40" fmla="*/ 498520 h 1813579"/>
              <a:gd name="connsiteX41" fmla="*/ 4303063 w 6099817"/>
              <a:gd name="connsiteY41" fmla="*/ 626272 h 1813579"/>
              <a:gd name="connsiteX42" fmla="*/ 4282541 w 6099817"/>
              <a:gd name="connsiteY42" fmla="*/ 784854 h 1813579"/>
              <a:gd name="connsiteX43" fmla="*/ 4197929 w 6099817"/>
              <a:gd name="connsiteY43" fmla="*/ 855660 h 1813579"/>
              <a:gd name="connsiteX44" fmla="*/ 4480343 w 6099817"/>
              <a:gd name="connsiteY44" fmla="*/ 1087865 h 1813579"/>
              <a:gd name="connsiteX45" fmla="*/ 4257743 w 6099817"/>
              <a:gd name="connsiteY45" fmla="*/ 1139738 h 1813579"/>
              <a:gd name="connsiteX46" fmla="*/ 4024992 w 6099817"/>
              <a:gd name="connsiteY46" fmla="*/ 915118 h 1813579"/>
              <a:gd name="connsiteX47" fmla="*/ 4086628 w 6099817"/>
              <a:gd name="connsiteY47" fmla="*/ 1179613 h 1813579"/>
              <a:gd name="connsiteX48" fmla="*/ 3907438 w 6099817"/>
              <a:gd name="connsiteY48" fmla="*/ 1221370 h 1813579"/>
              <a:gd name="connsiteX49" fmla="*/ 4777601 w 6099817"/>
              <a:gd name="connsiteY49" fmla="*/ 292177 h 1813579"/>
              <a:gd name="connsiteX50" fmla="*/ 4994649 w 6099817"/>
              <a:gd name="connsiteY50" fmla="*/ 241598 h 1813579"/>
              <a:gd name="connsiteX51" fmla="*/ 4820113 w 6099817"/>
              <a:gd name="connsiteY51" fmla="*/ 659581 h 1813579"/>
              <a:gd name="connsiteX52" fmla="*/ 4897276 w 6099817"/>
              <a:gd name="connsiteY52" fmla="*/ 990705 h 1813579"/>
              <a:gd name="connsiteX53" fmla="*/ 4718084 w 6099817"/>
              <a:gd name="connsiteY53" fmla="*/ 1032463 h 1813579"/>
              <a:gd name="connsiteX54" fmla="*/ 4640921 w 6099817"/>
              <a:gd name="connsiteY54" fmla="*/ 701339 h 1813579"/>
              <a:gd name="connsiteX55" fmla="*/ 4308173 w 6099817"/>
              <a:gd name="connsiteY55" fmla="*/ 401570 h 1813579"/>
              <a:gd name="connsiteX56" fmla="*/ 4522192 w 6099817"/>
              <a:gd name="connsiteY56" fmla="*/ 351696 h 1813579"/>
              <a:gd name="connsiteX57" fmla="*/ 4696177 w 6099817"/>
              <a:gd name="connsiteY57" fmla="*/ 509119 h 1813579"/>
              <a:gd name="connsiteX58" fmla="*/ 3667070 w 6099817"/>
              <a:gd name="connsiteY58" fmla="*/ 550968 h 1813579"/>
              <a:gd name="connsiteX59" fmla="*/ 3701887 w 6099817"/>
              <a:gd name="connsiteY59" fmla="*/ 700376 h 1813579"/>
              <a:gd name="connsiteX60" fmla="*/ 3553486 w 6099817"/>
              <a:gd name="connsiteY60" fmla="*/ 734959 h 1813579"/>
              <a:gd name="connsiteX61" fmla="*/ 3679230 w 6099817"/>
              <a:gd name="connsiteY61" fmla="*/ 1274551 h 1813579"/>
              <a:gd name="connsiteX62" fmla="*/ 3500040 w 6099817"/>
              <a:gd name="connsiteY62" fmla="*/ 1316308 h 1813579"/>
              <a:gd name="connsiteX63" fmla="*/ 3374296 w 6099817"/>
              <a:gd name="connsiteY63" fmla="*/ 776715 h 1813579"/>
              <a:gd name="connsiteX64" fmla="*/ 3228421 w 6099817"/>
              <a:gd name="connsiteY64" fmla="*/ 810709 h 1813579"/>
              <a:gd name="connsiteX65" fmla="*/ 3193604 w 6099817"/>
              <a:gd name="connsiteY65" fmla="*/ 661302 h 1813579"/>
              <a:gd name="connsiteX66" fmla="*/ 2102644 w 6099817"/>
              <a:gd name="connsiteY66" fmla="*/ 915531 h 1813579"/>
              <a:gd name="connsiteX67" fmla="*/ 2189491 w 6099817"/>
              <a:gd name="connsiteY67" fmla="*/ 1288212 h 1813579"/>
              <a:gd name="connsiteX68" fmla="*/ 2206636 w 6099817"/>
              <a:gd name="connsiteY68" fmla="*/ 1354927 h 1813579"/>
              <a:gd name="connsiteX69" fmla="*/ 2293539 w 6099817"/>
              <a:gd name="connsiteY69" fmla="*/ 1437818 h 1813579"/>
              <a:gd name="connsiteX70" fmla="*/ 2349747 w 6099817"/>
              <a:gd name="connsiteY70" fmla="*/ 1436952 h 1813579"/>
              <a:gd name="connsiteX71" fmla="*/ 2437985 w 6099817"/>
              <a:gd name="connsiteY71" fmla="*/ 1368004 h 1813579"/>
              <a:gd name="connsiteX72" fmla="*/ 2432283 w 6099817"/>
              <a:gd name="connsiteY72" fmla="*/ 1231634 h 1813579"/>
              <a:gd name="connsiteX73" fmla="*/ 2345436 w 6099817"/>
              <a:gd name="connsiteY73" fmla="*/ 858953 h 1813579"/>
              <a:gd name="connsiteX74" fmla="*/ 2524626 w 6099817"/>
              <a:gd name="connsiteY74" fmla="*/ 817196 h 1813579"/>
              <a:gd name="connsiteX75" fmla="*/ 2617198 w 6099817"/>
              <a:gd name="connsiteY75" fmla="*/ 1214443 h 1813579"/>
              <a:gd name="connsiteX76" fmla="*/ 2631805 w 6099817"/>
              <a:gd name="connsiteY76" fmla="*/ 1322795 h 1813579"/>
              <a:gd name="connsiteX77" fmla="*/ 2586036 w 6099817"/>
              <a:gd name="connsiteY77" fmla="*/ 1464376 h 1813579"/>
              <a:gd name="connsiteX78" fmla="*/ 2380390 w 6099817"/>
              <a:gd name="connsiteY78" fmla="*/ 1595849 h 1813579"/>
              <a:gd name="connsiteX79" fmla="*/ 2138464 w 6099817"/>
              <a:gd name="connsiteY79" fmla="*/ 1567078 h 1813579"/>
              <a:gd name="connsiteX80" fmla="*/ 2055598 w 6099817"/>
              <a:gd name="connsiteY80" fmla="*/ 1474100 h 1813579"/>
              <a:gd name="connsiteX81" fmla="*/ 2016028 w 6099817"/>
              <a:gd name="connsiteY81" fmla="*/ 1354536 h 1813579"/>
              <a:gd name="connsiteX82" fmla="*/ 1923455 w 6099817"/>
              <a:gd name="connsiteY82" fmla="*/ 957288 h 1813579"/>
              <a:gd name="connsiteX83" fmla="*/ 2897352 w 6099817"/>
              <a:gd name="connsiteY83" fmla="*/ 712775 h 1813579"/>
              <a:gd name="connsiteX84" fmla="*/ 3128971 w 6099817"/>
              <a:gd name="connsiteY84" fmla="*/ 717872 h 1813579"/>
              <a:gd name="connsiteX85" fmla="*/ 3089758 w 6099817"/>
              <a:gd name="connsiteY85" fmla="*/ 873889 h 1813579"/>
              <a:gd name="connsiteX86" fmla="*/ 2960633 w 6099817"/>
              <a:gd name="connsiteY86" fmla="*/ 855553 h 1813579"/>
              <a:gd name="connsiteX87" fmla="*/ 2912438 w 6099817"/>
              <a:gd name="connsiteY87" fmla="*/ 882273 h 1813579"/>
              <a:gd name="connsiteX88" fmla="*/ 2897023 w 6099817"/>
              <a:gd name="connsiteY88" fmla="*/ 932872 h 1813579"/>
              <a:gd name="connsiteX89" fmla="*/ 2941874 w 6099817"/>
              <a:gd name="connsiteY89" fmla="*/ 972087 h 1813579"/>
              <a:gd name="connsiteX90" fmla="*/ 3040209 w 6099817"/>
              <a:gd name="connsiteY90" fmla="*/ 982291 h 1813579"/>
              <a:gd name="connsiteX91" fmla="*/ 3194086 w 6099817"/>
              <a:gd name="connsiteY91" fmla="*/ 1029552 h 1813579"/>
              <a:gd name="connsiteX92" fmla="*/ 3255003 w 6099817"/>
              <a:gd name="connsiteY92" fmla="*/ 1133099 h 1813579"/>
              <a:gd name="connsiteX93" fmla="*/ 3154665 w 6099817"/>
              <a:gd name="connsiteY93" fmla="*/ 1396767 h 1813579"/>
              <a:gd name="connsiteX94" fmla="*/ 3043937 w 6099817"/>
              <a:gd name="connsiteY94" fmla="*/ 1442285 h 1813579"/>
              <a:gd name="connsiteX95" fmla="*/ 2785943 w 6099817"/>
              <a:gd name="connsiteY95" fmla="*/ 1419919 h 1813579"/>
              <a:gd name="connsiteX96" fmla="*/ 2829025 w 6099817"/>
              <a:gd name="connsiteY96" fmla="*/ 1257678 h 1813579"/>
              <a:gd name="connsiteX97" fmla="*/ 3004395 w 6099817"/>
              <a:gd name="connsiteY97" fmla="*/ 1293977 h 1813579"/>
              <a:gd name="connsiteX98" fmla="*/ 3059777 w 6099817"/>
              <a:gd name="connsiteY98" fmla="*/ 1263866 h 1813579"/>
              <a:gd name="connsiteX99" fmla="*/ 3075979 w 6099817"/>
              <a:gd name="connsiteY99" fmla="*/ 1205260 h 1813579"/>
              <a:gd name="connsiteX100" fmla="*/ 3032747 w 6099817"/>
              <a:gd name="connsiteY100" fmla="*/ 1161577 h 1813579"/>
              <a:gd name="connsiteX101" fmla="*/ 2947125 w 6099817"/>
              <a:gd name="connsiteY101" fmla="*/ 1148733 h 1813579"/>
              <a:gd name="connsiteX102" fmla="*/ 2856848 w 6099817"/>
              <a:gd name="connsiteY102" fmla="*/ 1141069 h 1813579"/>
              <a:gd name="connsiteX103" fmla="*/ 2803987 w 6099817"/>
              <a:gd name="connsiteY103" fmla="*/ 1124682 h 1813579"/>
              <a:gd name="connsiteX104" fmla="*/ 2716918 w 6099817"/>
              <a:gd name="connsiteY104" fmla="*/ 1000395 h 1813579"/>
              <a:gd name="connsiteX105" fmla="*/ 2736948 w 6099817"/>
              <a:gd name="connsiteY105" fmla="*/ 828294 h 1813579"/>
              <a:gd name="connsiteX106" fmla="*/ 2897352 w 6099817"/>
              <a:gd name="connsiteY106" fmla="*/ 712775 h 1813579"/>
              <a:gd name="connsiteX107" fmla="*/ 5546591 w 6099817"/>
              <a:gd name="connsiteY107" fmla="*/ 0 h 1813579"/>
              <a:gd name="connsiteX108" fmla="*/ 5699187 w 6099817"/>
              <a:gd name="connsiteY108" fmla="*/ 0 h 1813579"/>
              <a:gd name="connsiteX109" fmla="*/ 5699187 w 6099817"/>
              <a:gd name="connsiteY109" fmla="*/ 466856 h 1813579"/>
              <a:gd name="connsiteX110" fmla="*/ 5779264 w 6099817"/>
              <a:gd name="connsiteY110" fmla="*/ 466855 h 1813579"/>
              <a:gd name="connsiteX111" fmla="*/ 5724118 w 6099817"/>
              <a:gd name="connsiteY111" fmla="*/ 602080 h 1813579"/>
              <a:gd name="connsiteX112" fmla="*/ 5699187 w 6099817"/>
              <a:gd name="connsiteY112" fmla="*/ 602080 h 1813579"/>
              <a:gd name="connsiteX113" fmla="*/ 5699187 w 6099817"/>
              <a:gd name="connsiteY113" fmla="*/ 705574 h 1813579"/>
              <a:gd name="connsiteX114" fmla="*/ 5546591 w 6099817"/>
              <a:gd name="connsiteY114" fmla="*/ 705574 h 1813579"/>
              <a:gd name="connsiteX115" fmla="*/ 5546591 w 6099817"/>
              <a:gd name="connsiteY115" fmla="*/ 602080 h 1813579"/>
              <a:gd name="connsiteX116" fmla="*/ 5254995 w 6099817"/>
              <a:gd name="connsiteY116" fmla="*/ 602080 h 1813579"/>
              <a:gd name="connsiteX117" fmla="*/ 5254995 w 6099817"/>
              <a:gd name="connsiteY117" fmla="*/ 478944 h 1813579"/>
              <a:gd name="connsiteX118" fmla="*/ 434793 w 6099817"/>
              <a:gd name="connsiteY118" fmla="*/ 805520 h 1813579"/>
              <a:gd name="connsiteX119" fmla="*/ 616970 w 6099817"/>
              <a:gd name="connsiteY119" fmla="*/ 831282 h 1813579"/>
              <a:gd name="connsiteX120" fmla="*/ 891481 w 6099817"/>
              <a:gd name="connsiteY120" fmla="*/ 1307176 h 1813579"/>
              <a:gd name="connsiteX121" fmla="*/ 952077 w 6099817"/>
              <a:gd name="connsiteY121" fmla="*/ 878670 h 1813579"/>
              <a:gd name="connsiteX122" fmla="*/ 1134256 w 6099817"/>
              <a:gd name="connsiteY122" fmla="*/ 904433 h 1813579"/>
              <a:gd name="connsiteX123" fmla="*/ 1035198 w 6099817"/>
              <a:gd name="connsiteY123" fmla="*/ 1604924 h 1813579"/>
              <a:gd name="connsiteX124" fmla="*/ 853019 w 6099817"/>
              <a:gd name="connsiteY124" fmla="*/ 1579162 h 1813579"/>
              <a:gd name="connsiteX125" fmla="*/ 578581 w 6099817"/>
              <a:gd name="connsiteY125" fmla="*/ 1102753 h 1813579"/>
              <a:gd name="connsiteX126" fmla="*/ 517912 w 6099817"/>
              <a:gd name="connsiteY126" fmla="*/ 1531774 h 1813579"/>
              <a:gd name="connsiteX127" fmla="*/ 335735 w 6099817"/>
              <a:gd name="connsiteY127" fmla="*/ 1506012 h 1813579"/>
              <a:gd name="connsiteX128" fmla="*/ 99058 w 6099817"/>
              <a:gd name="connsiteY128" fmla="*/ 758043 h 1813579"/>
              <a:gd name="connsiteX129" fmla="*/ 281236 w 6099817"/>
              <a:gd name="connsiteY129" fmla="*/ 783805 h 1813579"/>
              <a:gd name="connsiteX130" fmla="*/ 182178 w 6099817"/>
              <a:gd name="connsiteY130" fmla="*/ 1484297 h 1813579"/>
              <a:gd name="connsiteX131" fmla="*/ 0 w 6099817"/>
              <a:gd name="connsiteY131" fmla="*/ 1458535 h 1813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6099817" h="1813579">
                <a:moveTo>
                  <a:pt x="5972478" y="542899"/>
                </a:moveTo>
                <a:cubicBezTo>
                  <a:pt x="5983539" y="538538"/>
                  <a:pt x="5995642" y="536358"/>
                  <a:pt x="6008787" y="536357"/>
                </a:cubicBezTo>
                <a:cubicBezTo>
                  <a:pt x="6034079" y="536357"/>
                  <a:pt x="6055574" y="545079"/>
                  <a:pt x="6073272" y="562525"/>
                </a:cubicBezTo>
                <a:cubicBezTo>
                  <a:pt x="6090970" y="579971"/>
                  <a:pt x="6099817" y="601339"/>
                  <a:pt x="6099817" y="626631"/>
                </a:cubicBezTo>
                <a:cubicBezTo>
                  <a:pt x="6099817" y="651914"/>
                  <a:pt x="6090970" y="673405"/>
                  <a:pt x="6073271" y="691109"/>
                </a:cubicBezTo>
                <a:cubicBezTo>
                  <a:pt x="6055574" y="708810"/>
                  <a:pt x="6034079" y="717660"/>
                  <a:pt x="6008787" y="717660"/>
                </a:cubicBezTo>
                <a:cubicBezTo>
                  <a:pt x="5982496" y="717660"/>
                  <a:pt x="5960376" y="708810"/>
                  <a:pt x="5942423" y="691108"/>
                </a:cubicBezTo>
                <a:cubicBezTo>
                  <a:pt x="5924469" y="673405"/>
                  <a:pt x="5915494" y="651914"/>
                  <a:pt x="5915494" y="626631"/>
                </a:cubicBezTo>
                <a:cubicBezTo>
                  <a:pt x="5915494" y="601339"/>
                  <a:pt x="5924469" y="579971"/>
                  <a:pt x="5942423" y="562525"/>
                </a:cubicBezTo>
                <a:cubicBezTo>
                  <a:pt x="5951400" y="553802"/>
                  <a:pt x="5961418" y="547260"/>
                  <a:pt x="5972478" y="542899"/>
                </a:cubicBezTo>
                <a:close/>
                <a:moveTo>
                  <a:pt x="1460552" y="1222681"/>
                </a:moveTo>
                <a:lnTo>
                  <a:pt x="1419580" y="1232230"/>
                </a:lnTo>
                <a:lnTo>
                  <a:pt x="1510505" y="1622414"/>
                </a:lnTo>
                <a:lnTo>
                  <a:pt x="1551478" y="1612866"/>
                </a:lnTo>
                <a:cubicBezTo>
                  <a:pt x="1621956" y="1596441"/>
                  <a:pt x="1669266" y="1560695"/>
                  <a:pt x="1693407" y="1505626"/>
                </a:cubicBezTo>
                <a:cubicBezTo>
                  <a:pt x="1711715" y="1463654"/>
                  <a:pt x="1715327" y="1418883"/>
                  <a:pt x="1704242" y="1371313"/>
                </a:cubicBezTo>
                <a:cubicBezTo>
                  <a:pt x="1693157" y="1323745"/>
                  <a:pt x="1670164" y="1285350"/>
                  <a:pt x="1635267" y="1256132"/>
                </a:cubicBezTo>
                <a:cubicBezTo>
                  <a:pt x="1588933" y="1217488"/>
                  <a:pt x="1530692" y="1206337"/>
                  <a:pt x="1460552" y="1222681"/>
                </a:cubicBezTo>
                <a:close/>
                <a:moveTo>
                  <a:pt x="3991260" y="619107"/>
                </a:moveTo>
                <a:lnTo>
                  <a:pt x="3957827" y="626898"/>
                </a:lnTo>
                <a:lnTo>
                  <a:pt x="3997820" y="798517"/>
                </a:lnTo>
                <a:lnTo>
                  <a:pt x="4031253" y="790726"/>
                </a:lnTo>
                <a:cubicBezTo>
                  <a:pt x="4069078" y="781912"/>
                  <a:pt x="4094427" y="767692"/>
                  <a:pt x="4107299" y="748068"/>
                </a:cubicBezTo>
                <a:cubicBezTo>
                  <a:pt x="4121209" y="726782"/>
                  <a:pt x="4125310" y="703894"/>
                  <a:pt x="4119603" y="679401"/>
                </a:cubicBezTo>
                <a:cubicBezTo>
                  <a:pt x="4113896" y="654910"/>
                  <a:pt x="4100138" y="636361"/>
                  <a:pt x="4078330" y="623754"/>
                </a:cubicBezTo>
                <a:cubicBezTo>
                  <a:pt x="4057767" y="611921"/>
                  <a:pt x="4028744" y="610372"/>
                  <a:pt x="3991260" y="619107"/>
                </a:cubicBezTo>
                <a:close/>
                <a:moveTo>
                  <a:pt x="5546591" y="251558"/>
                </a:moveTo>
                <a:lnTo>
                  <a:pt x="5408347" y="466855"/>
                </a:lnTo>
                <a:lnTo>
                  <a:pt x="5546591" y="466855"/>
                </a:lnTo>
                <a:close/>
                <a:moveTo>
                  <a:pt x="1470067" y="1062943"/>
                </a:moveTo>
                <a:cubicBezTo>
                  <a:pt x="1534677" y="1047886"/>
                  <a:pt x="1598770" y="1051930"/>
                  <a:pt x="1662349" y="1075076"/>
                </a:cubicBezTo>
                <a:cubicBezTo>
                  <a:pt x="1724682" y="1097448"/>
                  <a:pt x="1777141" y="1134539"/>
                  <a:pt x="1819726" y="1186347"/>
                </a:cubicBezTo>
                <a:cubicBezTo>
                  <a:pt x="1854573" y="1229314"/>
                  <a:pt x="1877995" y="1276541"/>
                  <a:pt x="1889992" y="1328027"/>
                </a:cubicBezTo>
                <a:cubicBezTo>
                  <a:pt x="1906696" y="1399703"/>
                  <a:pt x="1900543" y="1471119"/>
                  <a:pt x="1871534" y="1542271"/>
                </a:cubicBezTo>
                <a:cubicBezTo>
                  <a:pt x="1842528" y="1613424"/>
                  <a:pt x="1797116" y="1668620"/>
                  <a:pt x="1735303" y="1707859"/>
                </a:cubicBezTo>
                <a:cubicBezTo>
                  <a:pt x="1702535" y="1728622"/>
                  <a:pt x="1667643" y="1743317"/>
                  <a:pt x="1630628" y="1751943"/>
                </a:cubicBezTo>
                <a:lnTo>
                  <a:pt x="1366133" y="1813579"/>
                </a:lnTo>
                <a:lnTo>
                  <a:pt x="1205573" y="1124579"/>
                </a:lnTo>
                <a:close/>
                <a:moveTo>
                  <a:pt x="3746878" y="532370"/>
                </a:moveTo>
                <a:lnTo>
                  <a:pt x="4025506" y="467441"/>
                </a:lnTo>
                <a:cubicBezTo>
                  <a:pt x="4106942" y="448463"/>
                  <a:pt x="4172861" y="458823"/>
                  <a:pt x="4223267" y="498520"/>
                </a:cubicBezTo>
                <a:cubicBezTo>
                  <a:pt x="4264073" y="530520"/>
                  <a:pt x="4290672" y="573103"/>
                  <a:pt x="4303063" y="626272"/>
                </a:cubicBezTo>
                <a:cubicBezTo>
                  <a:pt x="4317256" y="687180"/>
                  <a:pt x="4310416" y="740041"/>
                  <a:pt x="4282541" y="784854"/>
                </a:cubicBezTo>
                <a:cubicBezTo>
                  <a:pt x="4264733" y="813482"/>
                  <a:pt x="4236530" y="837085"/>
                  <a:pt x="4197929" y="855660"/>
                </a:cubicBezTo>
                <a:lnTo>
                  <a:pt x="4480343" y="1087865"/>
                </a:lnTo>
                <a:lnTo>
                  <a:pt x="4257743" y="1139738"/>
                </a:lnTo>
                <a:lnTo>
                  <a:pt x="4024992" y="915118"/>
                </a:lnTo>
                <a:lnTo>
                  <a:pt x="4086628" y="1179613"/>
                </a:lnTo>
                <a:lnTo>
                  <a:pt x="3907438" y="1221370"/>
                </a:lnTo>
                <a:close/>
                <a:moveTo>
                  <a:pt x="4777601" y="292177"/>
                </a:moveTo>
                <a:lnTo>
                  <a:pt x="4994649" y="241598"/>
                </a:lnTo>
                <a:lnTo>
                  <a:pt x="4820113" y="659581"/>
                </a:lnTo>
                <a:lnTo>
                  <a:pt x="4897276" y="990705"/>
                </a:lnTo>
                <a:lnTo>
                  <a:pt x="4718084" y="1032463"/>
                </a:lnTo>
                <a:lnTo>
                  <a:pt x="4640921" y="701339"/>
                </a:lnTo>
                <a:lnTo>
                  <a:pt x="4308173" y="401570"/>
                </a:lnTo>
                <a:lnTo>
                  <a:pt x="4522192" y="351696"/>
                </a:lnTo>
                <a:lnTo>
                  <a:pt x="4696177" y="509119"/>
                </a:lnTo>
                <a:close/>
                <a:moveTo>
                  <a:pt x="3667070" y="550968"/>
                </a:moveTo>
                <a:lnTo>
                  <a:pt x="3701887" y="700376"/>
                </a:lnTo>
                <a:lnTo>
                  <a:pt x="3553486" y="734959"/>
                </a:lnTo>
                <a:lnTo>
                  <a:pt x="3679230" y="1274551"/>
                </a:lnTo>
                <a:lnTo>
                  <a:pt x="3500040" y="1316308"/>
                </a:lnTo>
                <a:lnTo>
                  <a:pt x="3374296" y="776715"/>
                </a:lnTo>
                <a:lnTo>
                  <a:pt x="3228421" y="810709"/>
                </a:lnTo>
                <a:lnTo>
                  <a:pt x="3193604" y="661302"/>
                </a:lnTo>
                <a:close/>
                <a:moveTo>
                  <a:pt x="2102644" y="915531"/>
                </a:moveTo>
                <a:lnTo>
                  <a:pt x="2189491" y="1288212"/>
                </a:lnTo>
                <a:cubicBezTo>
                  <a:pt x="2196463" y="1318128"/>
                  <a:pt x="2202179" y="1340368"/>
                  <a:pt x="2206636" y="1354927"/>
                </a:cubicBezTo>
                <a:cubicBezTo>
                  <a:pt x="2220892" y="1400876"/>
                  <a:pt x="2249859" y="1428507"/>
                  <a:pt x="2293539" y="1437818"/>
                </a:cubicBezTo>
                <a:cubicBezTo>
                  <a:pt x="2311493" y="1441789"/>
                  <a:pt x="2330229" y="1441501"/>
                  <a:pt x="2349747" y="1436952"/>
                </a:cubicBezTo>
                <a:cubicBezTo>
                  <a:pt x="2393493" y="1426758"/>
                  <a:pt x="2422905" y="1403775"/>
                  <a:pt x="2437985" y="1368004"/>
                </a:cubicBezTo>
                <a:cubicBezTo>
                  <a:pt x="2449225" y="1341635"/>
                  <a:pt x="2447324" y="1296177"/>
                  <a:pt x="2432283" y="1231634"/>
                </a:cubicBezTo>
                <a:lnTo>
                  <a:pt x="2345436" y="858953"/>
                </a:lnTo>
                <a:lnTo>
                  <a:pt x="2524626" y="817196"/>
                </a:lnTo>
                <a:lnTo>
                  <a:pt x="2617198" y="1214443"/>
                </a:lnTo>
                <a:cubicBezTo>
                  <a:pt x="2626844" y="1255833"/>
                  <a:pt x="2631712" y="1291951"/>
                  <a:pt x="2631805" y="1322795"/>
                </a:cubicBezTo>
                <a:cubicBezTo>
                  <a:pt x="2631958" y="1370656"/>
                  <a:pt x="2616702" y="1417849"/>
                  <a:pt x="2586036" y="1464376"/>
                </a:cubicBezTo>
                <a:cubicBezTo>
                  <a:pt x="2542487" y="1530225"/>
                  <a:pt x="2473938" y="1574048"/>
                  <a:pt x="2380390" y="1595849"/>
                </a:cubicBezTo>
                <a:cubicBezTo>
                  <a:pt x="2285158" y="1618041"/>
                  <a:pt x="2204516" y="1608452"/>
                  <a:pt x="2138464" y="1567078"/>
                </a:cubicBezTo>
                <a:cubicBezTo>
                  <a:pt x="2103611" y="1545399"/>
                  <a:pt x="2075988" y="1514406"/>
                  <a:pt x="2055598" y="1474100"/>
                </a:cubicBezTo>
                <a:cubicBezTo>
                  <a:pt x="2041137" y="1445540"/>
                  <a:pt x="2027947" y="1405684"/>
                  <a:pt x="2016028" y="1354536"/>
                </a:cubicBezTo>
                <a:lnTo>
                  <a:pt x="1923455" y="957288"/>
                </a:lnTo>
                <a:close/>
                <a:moveTo>
                  <a:pt x="2897352" y="712775"/>
                </a:moveTo>
                <a:cubicBezTo>
                  <a:pt x="2971721" y="695444"/>
                  <a:pt x="3048928" y="697143"/>
                  <a:pt x="3128971" y="717872"/>
                </a:cubicBezTo>
                <a:lnTo>
                  <a:pt x="3089758" y="873889"/>
                </a:lnTo>
                <a:cubicBezTo>
                  <a:pt x="3043488" y="852386"/>
                  <a:pt x="3000447" y="846274"/>
                  <a:pt x="2960633" y="855553"/>
                </a:cubicBezTo>
                <a:cubicBezTo>
                  <a:pt x="2941406" y="860033"/>
                  <a:pt x="2925340" y="868941"/>
                  <a:pt x="2912438" y="882273"/>
                </a:cubicBezTo>
                <a:cubicBezTo>
                  <a:pt x="2897831" y="897430"/>
                  <a:pt x="2892694" y="914297"/>
                  <a:pt x="2897023" y="932872"/>
                </a:cubicBezTo>
                <a:cubicBezTo>
                  <a:pt x="2901272" y="951106"/>
                  <a:pt x="2916221" y="964180"/>
                  <a:pt x="2941874" y="972087"/>
                </a:cubicBezTo>
                <a:cubicBezTo>
                  <a:pt x="2953407" y="975814"/>
                  <a:pt x="2986187" y="979215"/>
                  <a:pt x="3040209" y="982291"/>
                </a:cubicBezTo>
                <a:cubicBezTo>
                  <a:pt x="3107902" y="986053"/>
                  <a:pt x="3159192" y="1001807"/>
                  <a:pt x="3194086" y="1029552"/>
                </a:cubicBezTo>
                <a:cubicBezTo>
                  <a:pt x="3224098" y="1053103"/>
                  <a:pt x="3244405" y="1087618"/>
                  <a:pt x="3255003" y="1133099"/>
                </a:cubicBezTo>
                <a:cubicBezTo>
                  <a:pt x="3282166" y="1249663"/>
                  <a:pt x="3248720" y="1337552"/>
                  <a:pt x="3154665" y="1396767"/>
                </a:cubicBezTo>
                <a:cubicBezTo>
                  <a:pt x="3121900" y="1417545"/>
                  <a:pt x="3084991" y="1432718"/>
                  <a:pt x="3043937" y="1442285"/>
                </a:cubicBezTo>
                <a:cubicBezTo>
                  <a:pt x="2957790" y="1462359"/>
                  <a:pt x="2871794" y="1454906"/>
                  <a:pt x="2785943" y="1419919"/>
                </a:cubicBezTo>
                <a:lnTo>
                  <a:pt x="2829025" y="1257678"/>
                </a:lnTo>
                <a:cubicBezTo>
                  <a:pt x="2894347" y="1293899"/>
                  <a:pt x="2952803" y="1306000"/>
                  <a:pt x="3004395" y="1293977"/>
                </a:cubicBezTo>
                <a:cubicBezTo>
                  <a:pt x="3027661" y="1288555"/>
                  <a:pt x="3046123" y="1278518"/>
                  <a:pt x="3059777" y="1263866"/>
                </a:cubicBezTo>
                <a:cubicBezTo>
                  <a:pt x="3075807" y="1247231"/>
                  <a:pt x="3081207" y="1227697"/>
                  <a:pt x="3075979" y="1205260"/>
                </a:cubicBezTo>
                <a:cubicBezTo>
                  <a:pt x="3071226" y="1184864"/>
                  <a:pt x="3056815" y="1170304"/>
                  <a:pt x="3032747" y="1161577"/>
                </a:cubicBezTo>
                <a:cubicBezTo>
                  <a:pt x="3014863" y="1154990"/>
                  <a:pt x="2986323" y="1150711"/>
                  <a:pt x="2947125" y="1148733"/>
                </a:cubicBezTo>
                <a:cubicBezTo>
                  <a:pt x="2899578" y="1145994"/>
                  <a:pt x="2869486" y="1143440"/>
                  <a:pt x="2856848" y="1141069"/>
                </a:cubicBezTo>
                <a:cubicBezTo>
                  <a:pt x="2836844" y="1137581"/>
                  <a:pt x="2819224" y="1132117"/>
                  <a:pt x="2803987" y="1124682"/>
                </a:cubicBezTo>
                <a:cubicBezTo>
                  <a:pt x="2760194" y="1102995"/>
                  <a:pt x="2731172" y="1061566"/>
                  <a:pt x="2716918" y="1000395"/>
                </a:cubicBezTo>
                <a:cubicBezTo>
                  <a:pt x="2702035" y="936533"/>
                  <a:pt x="2708712" y="879165"/>
                  <a:pt x="2736948" y="828294"/>
                </a:cubicBezTo>
                <a:cubicBezTo>
                  <a:pt x="2769852" y="768532"/>
                  <a:pt x="2823320" y="730027"/>
                  <a:pt x="2897352" y="712775"/>
                </a:cubicBezTo>
                <a:close/>
                <a:moveTo>
                  <a:pt x="5546591" y="0"/>
                </a:moveTo>
                <a:lnTo>
                  <a:pt x="5699187" y="0"/>
                </a:lnTo>
                <a:lnTo>
                  <a:pt x="5699187" y="466856"/>
                </a:lnTo>
                <a:lnTo>
                  <a:pt x="5779264" y="466855"/>
                </a:lnTo>
                <a:lnTo>
                  <a:pt x="5724118" y="602080"/>
                </a:lnTo>
                <a:lnTo>
                  <a:pt x="5699187" y="602080"/>
                </a:lnTo>
                <a:lnTo>
                  <a:pt x="5699187" y="705574"/>
                </a:lnTo>
                <a:lnTo>
                  <a:pt x="5546591" y="705574"/>
                </a:lnTo>
                <a:lnTo>
                  <a:pt x="5546591" y="602080"/>
                </a:lnTo>
                <a:lnTo>
                  <a:pt x="5254995" y="602080"/>
                </a:lnTo>
                <a:lnTo>
                  <a:pt x="5254995" y="478944"/>
                </a:lnTo>
                <a:close/>
                <a:moveTo>
                  <a:pt x="434793" y="805520"/>
                </a:moveTo>
                <a:lnTo>
                  <a:pt x="616970" y="831282"/>
                </a:lnTo>
                <a:lnTo>
                  <a:pt x="891481" y="1307176"/>
                </a:lnTo>
                <a:lnTo>
                  <a:pt x="952077" y="878670"/>
                </a:lnTo>
                <a:lnTo>
                  <a:pt x="1134256" y="904433"/>
                </a:lnTo>
                <a:lnTo>
                  <a:pt x="1035198" y="1604924"/>
                </a:lnTo>
                <a:lnTo>
                  <a:pt x="853019" y="1579162"/>
                </a:lnTo>
                <a:lnTo>
                  <a:pt x="578581" y="1102753"/>
                </a:lnTo>
                <a:lnTo>
                  <a:pt x="517912" y="1531774"/>
                </a:lnTo>
                <a:lnTo>
                  <a:pt x="335735" y="1506012"/>
                </a:lnTo>
                <a:close/>
                <a:moveTo>
                  <a:pt x="99058" y="758043"/>
                </a:moveTo>
                <a:lnTo>
                  <a:pt x="281236" y="783805"/>
                </a:lnTo>
                <a:lnTo>
                  <a:pt x="182178" y="1484297"/>
                </a:lnTo>
                <a:lnTo>
                  <a:pt x="0" y="1458535"/>
                </a:lnTo>
                <a:close/>
              </a:path>
            </a:pathLst>
          </a:custGeom>
          <a:gradFill>
            <a:gsLst>
              <a:gs pos="0">
                <a:schemeClr val="accent4"/>
              </a:gs>
              <a:gs pos="25000">
                <a:schemeClr val="accent5"/>
              </a:gs>
              <a:gs pos="53000">
                <a:schemeClr val="accent2"/>
              </a:gs>
              <a:gs pos="100000">
                <a:schemeClr val="bg1"/>
              </a:gs>
              <a:gs pos="80000">
                <a:schemeClr val="accent1"/>
              </a:gs>
            </a:gsLst>
            <a:lin ang="0" scaled="1"/>
          </a:gra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sp>
        <p:nvSpPr>
          <p:cNvPr id="99" name="Freeform: Shape 98">
            <a:extLst>
              <a:ext uri="{FF2B5EF4-FFF2-40B4-BE49-F238E27FC236}">
                <a16:creationId xmlns:a16="http://schemas.microsoft.com/office/drawing/2014/main" id="{3CD6C908-6459-4021-AE8E-283EF4C1ED44}"/>
              </a:ext>
            </a:extLst>
          </p:cNvPr>
          <p:cNvSpPr/>
          <p:nvPr/>
        </p:nvSpPr>
        <p:spPr>
          <a:xfrm>
            <a:off x="8831561" y="2981018"/>
            <a:ext cx="893052" cy="892469"/>
          </a:xfrm>
          <a:custGeom>
            <a:avLst/>
            <a:gdLst>
              <a:gd name="connsiteX0" fmla="*/ 446879 w 893052"/>
              <a:gd name="connsiteY0" fmla="*/ 366069 h 892469"/>
              <a:gd name="connsiteX1" fmla="*/ 367213 w 893052"/>
              <a:gd name="connsiteY1" fmla="*/ 445391 h 892469"/>
              <a:gd name="connsiteX2" fmla="*/ 446535 w 893052"/>
              <a:gd name="connsiteY2" fmla="*/ 525402 h 892469"/>
              <a:gd name="connsiteX3" fmla="*/ 526373 w 893052"/>
              <a:gd name="connsiteY3" fmla="*/ 445907 h 892469"/>
              <a:gd name="connsiteX4" fmla="*/ 446879 w 893052"/>
              <a:gd name="connsiteY4" fmla="*/ 366069 h 892469"/>
              <a:gd name="connsiteX5" fmla="*/ 447223 w 893052"/>
              <a:gd name="connsiteY5" fmla="*/ 129135 h 892469"/>
              <a:gd name="connsiteX6" fmla="*/ 763479 w 893052"/>
              <a:gd name="connsiteY6" fmla="*/ 446251 h 892469"/>
              <a:gd name="connsiteX7" fmla="*/ 446018 w 893052"/>
              <a:gd name="connsiteY7" fmla="*/ 762164 h 892469"/>
              <a:gd name="connsiteX8" fmla="*/ 130278 w 893052"/>
              <a:gd name="connsiteY8" fmla="*/ 445219 h 892469"/>
              <a:gd name="connsiteX9" fmla="*/ 447223 w 893052"/>
              <a:gd name="connsiteY9" fmla="*/ 129135 h 892469"/>
              <a:gd name="connsiteX10" fmla="*/ 446879 w 893052"/>
              <a:gd name="connsiteY10" fmla="*/ 119843 h 892469"/>
              <a:gd name="connsiteX11" fmla="*/ 120643 w 893052"/>
              <a:gd name="connsiteY11" fmla="*/ 444187 h 892469"/>
              <a:gd name="connsiteX12" fmla="*/ 446363 w 893052"/>
              <a:gd name="connsiteY12" fmla="*/ 771283 h 892469"/>
              <a:gd name="connsiteX13" fmla="*/ 772599 w 893052"/>
              <a:gd name="connsiteY13" fmla="*/ 445391 h 892469"/>
              <a:gd name="connsiteX14" fmla="*/ 446879 w 893052"/>
              <a:gd name="connsiteY14" fmla="*/ 119843 h 892469"/>
              <a:gd name="connsiteX15" fmla="*/ 500047 w 893052"/>
              <a:gd name="connsiteY15" fmla="*/ 85 h 892469"/>
              <a:gd name="connsiteX16" fmla="*/ 504692 w 893052"/>
              <a:gd name="connsiteY16" fmla="*/ 258 h 892469"/>
              <a:gd name="connsiteX17" fmla="*/ 524652 w 893052"/>
              <a:gd name="connsiteY17" fmla="*/ 21766 h 892469"/>
              <a:gd name="connsiteX18" fmla="*/ 525857 w 893052"/>
              <a:gd name="connsiteY18" fmla="*/ 61857 h 892469"/>
              <a:gd name="connsiteX19" fmla="*/ 532911 w 893052"/>
              <a:gd name="connsiteY19" fmla="*/ 73557 h 892469"/>
              <a:gd name="connsiteX20" fmla="*/ 558377 w 893052"/>
              <a:gd name="connsiteY20" fmla="*/ 80268 h 892469"/>
              <a:gd name="connsiteX21" fmla="*/ 570422 w 893052"/>
              <a:gd name="connsiteY21" fmla="*/ 73901 h 892469"/>
              <a:gd name="connsiteX22" fmla="*/ 593306 w 893052"/>
              <a:gd name="connsiteY22" fmla="*/ 37252 h 892469"/>
              <a:gd name="connsiteX23" fmla="*/ 615503 w 893052"/>
              <a:gd name="connsiteY23" fmla="*/ 29509 h 892469"/>
              <a:gd name="connsiteX24" fmla="*/ 619460 w 893052"/>
              <a:gd name="connsiteY24" fmla="*/ 30885 h 892469"/>
              <a:gd name="connsiteX25" fmla="*/ 632021 w 893052"/>
              <a:gd name="connsiteY25" fmla="*/ 55491 h 892469"/>
              <a:gd name="connsiteX26" fmla="*/ 623074 w 893052"/>
              <a:gd name="connsiteY26" fmla="*/ 94033 h 892469"/>
              <a:gd name="connsiteX27" fmla="*/ 629268 w 893052"/>
              <a:gd name="connsiteY27" fmla="*/ 110724 h 892469"/>
              <a:gd name="connsiteX28" fmla="*/ 649227 w 893052"/>
              <a:gd name="connsiteY28" fmla="*/ 121736 h 892469"/>
              <a:gd name="connsiteX29" fmla="*/ 662477 w 893052"/>
              <a:gd name="connsiteY29" fmla="*/ 118639 h 892469"/>
              <a:gd name="connsiteX30" fmla="*/ 694137 w 893052"/>
              <a:gd name="connsiteY30" fmla="*/ 89215 h 892469"/>
              <a:gd name="connsiteX31" fmla="*/ 717538 w 893052"/>
              <a:gd name="connsiteY31" fmla="*/ 87323 h 892469"/>
              <a:gd name="connsiteX32" fmla="*/ 718742 w 893052"/>
              <a:gd name="connsiteY32" fmla="*/ 88183 h 892469"/>
              <a:gd name="connsiteX33" fmla="*/ 726141 w 893052"/>
              <a:gd name="connsiteY33" fmla="*/ 117951 h 892469"/>
              <a:gd name="connsiteX34" fmla="*/ 707730 w 893052"/>
              <a:gd name="connsiteY34" fmla="*/ 152363 h 892469"/>
              <a:gd name="connsiteX35" fmla="*/ 709279 w 893052"/>
              <a:gd name="connsiteY35" fmla="*/ 168710 h 892469"/>
              <a:gd name="connsiteX36" fmla="*/ 724764 w 893052"/>
              <a:gd name="connsiteY36" fmla="*/ 184024 h 892469"/>
              <a:gd name="connsiteX37" fmla="*/ 740250 w 893052"/>
              <a:gd name="connsiteY37" fmla="*/ 185400 h 892469"/>
              <a:gd name="connsiteX38" fmla="*/ 779309 w 893052"/>
              <a:gd name="connsiteY38" fmla="*/ 164752 h 892469"/>
              <a:gd name="connsiteX39" fmla="*/ 800645 w 893052"/>
              <a:gd name="connsiteY39" fmla="*/ 169226 h 892469"/>
              <a:gd name="connsiteX40" fmla="*/ 807184 w 893052"/>
              <a:gd name="connsiteY40" fmla="*/ 178001 h 892469"/>
              <a:gd name="connsiteX41" fmla="*/ 805463 w 893052"/>
              <a:gd name="connsiteY41" fmla="*/ 197273 h 892469"/>
              <a:gd name="connsiteX42" fmla="*/ 774319 w 893052"/>
              <a:gd name="connsiteY42" fmla="*/ 230825 h 892469"/>
              <a:gd name="connsiteX43" fmla="*/ 771566 w 893052"/>
              <a:gd name="connsiteY43" fmla="*/ 244591 h 892469"/>
              <a:gd name="connsiteX44" fmla="*/ 783439 w 893052"/>
              <a:gd name="connsiteY44" fmla="*/ 265238 h 892469"/>
              <a:gd name="connsiteX45" fmla="*/ 798580 w 893052"/>
              <a:gd name="connsiteY45" fmla="*/ 270229 h 892469"/>
              <a:gd name="connsiteX46" fmla="*/ 842629 w 893052"/>
              <a:gd name="connsiteY46" fmla="*/ 260249 h 892469"/>
              <a:gd name="connsiteX47" fmla="*/ 858975 w 893052"/>
              <a:gd name="connsiteY47" fmla="*/ 267819 h 892469"/>
              <a:gd name="connsiteX48" fmla="*/ 864137 w 893052"/>
              <a:gd name="connsiteY48" fmla="*/ 279692 h 892469"/>
              <a:gd name="connsiteX49" fmla="*/ 857082 w 893052"/>
              <a:gd name="connsiteY49" fmla="*/ 298963 h 892469"/>
              <a:gd name="connsiteX50" fmla="*/ 820777 w 893052"/>
              <a:gd name="connsiteY50" fmla="*/ 321504 h 892469"/>
              <a:gd name="connsiteX51" fmla="*/ 813034 w 893052"/>
              <a:gd name="connsiteY51" fmla="*/ 338366 h 892469"/>
              <a:gd name="connsiteX52" fmla="*/ 818368 w 893052"/>
              <a:gd name="connsiteY52" fmla="*/ 357982 h 892469"/>
              <a:gd name="connsiteX53" fmla="*/ 831273 w 893052"/>
              <a:gd name="connsiteY53" fmla="*/ 367101 h 892469"/>
              <a:gd name="connsiteX54" fmla="*/ 876526 w 893052"/>
              <a:gd name="connsiteY54" fmla="*/ 368822 h 892469"/>
              <a:gd name="connsiteX55" fmla="*/ 891152 w 893052"/>
              <a:gd name="connsiteY55" fmla="*/ 380350 h 892469"/>
              <a:gd name="connsiteX56" fmla="*/ 893044 w 893052"/>
              <a:gd name="connsiteY56" fmla="*/ 394288 h 892469"/>
              <a:gd name="connsiteX57" fmla="*/ 881860 w 893052"/>
              <a:gd name="connsiteY57" fmla="*/ 410118 h 892469"/>
              <a:gd name="connsiteX58" fmla="*/ 841080 w 893052"/>
              <a:gd name="connsiteY58" fmla="*/ 422679 h 892469"/>
              <a:gd name="connsiteX59" fmla="*/ 828348 w 893052"/>
              <a:gd name="connsiteY59" fmla="*/ 438852 h 892469"/>
              <a:gd name="connsiteX60" fmla="*/ 829208 w 893052"/>
              <a:gd name="connsiteY60" fmla="*/ 460189 h 892469"/>
              <a:gd name="connsiteX61" fmla="*/ 837983 w 893052"/>
              <a:gd name="connsiteY61" fmla="*/ 469480 h 892469"/>
              <a:gd name="connsiteX62" fmla="*/ 880827 w 893052"/>
              <a:gd name="connsiteY62" fmla="*/ 482557 h 892469"/>
              <a:gd name="connsiteX63" fmla="*/ 893044 w 893052"/>
              <a:gd name="connsiteY63" fmla="*/ 499592 h 892469"/>
              <a:gd name="connsiteX64" fmla="*/ 893044 w 893052"/>
              <a:gd name="connsiteY64" fmla="*/ 502689 h 892469"/>
              <a:gd name="connsiteX65" fmla="*/ 871020 w 893052"/>
              <a:gd name="connsiteY65" fmla="*/ 524541 h 892469"/>
              <a:gd name="connsiteX66" fmla="*/ 830413 w 893052"/>
              <a:gd name="connsiteY66" fmla="*/ 525746 h 892469"/>
              <a:gd name="connsiteX67" fmla="*/ 819572 w 893052"/>
              <a:gd name="connsiteY67" fmla="*/ 532456 h 892469"/>
              <a:gd name="connsiteX68" fmla="*/ 812690 w 893052"/>
              <a:gd name="connsiteY68" fmla="*/ 557922 h 892469"/>
              <a:gd name="connsiteX69" fmla="*/ 819400 w 893052"/>
              <a:gd name="connsiteY69" fmla="*/ 570311 h 892469"/>
              <a:gd name="connsiteX70" fmla="*/ 855190 w 893052"/>
              <a:gd name="connsiteY70" fmla="*/ 592679 h 892469"/>
              <a:gd name="connsiteX71" fmla="*/ 863277 w 893052"/>
              <a:gd name="connsiteY71" fmla="*/ 615564 h 892469"/>
              <a:gd name="connsiteX72" fmla="*/ 857599 w 893052"/>
              <a:gd name="connsiteY72" fmla="*/ 627264 h 892469"/>
              <a:gd name="connsiteX73" fmla="*/ 846587 w 893052"/>
              <a:gd name="connsiteY73" fmla="*/ 632770 h 892469"/>
              <a:gd name="connsiteX74" fmla="*/ 819228 w 893052"/>
              <a:gd name="connsiteY74" fmla="*/ 626748 h 892469"/>
              <a:gd name="connsiteX75" fmla="*/ 796860 w 893052"/>
              <a:gd name="connsiteY75" fmla="*/ 621586 h 892469"/>
              <a:gd name="connsiteX76" fmla="*/ 785159 w 893052"/>
              <a:gd name="connsiteY76" fmla="*/ 625200 h 892469"/>
              <a:gd name="connsiteX77" fmla="*/ 771050 w 893052"/>
              <a:gd name="connsiteY77" fmla="*/ 650493 h 892469"/>
              <a:gd name="connsiteX78" fmla="*/ 774491 w 893052"/>
              <a:gd name="connsiteY78" fmla="*/ 661333 h 892469"/>
              <a:gd name="connsiteX79" fmla="*/ 804603 w 893052"/>
              <a:gd name="connsiteY79" fmla="*/ 693682 h 892469"/>
              <a:gd name="connsiteX80" fmla="*/ 806495 w 893052"/>
              <a:gd name="connsiteY80" fmla="*/ 715878 h 892469"/>
              <a:gd name="connsiteX81" fmla="*/ 805291 w 893052"/>
              <a:gd name="connsiteY81" fmla="*/ 717599 h 892469"/>
              <a:gd name="connsiteX82" fmla="*/ 775007 w 893052"/>
              <a:gd name="connsiteY82" fmla="*/ 725170 h 892469"/>
              <a:gd name="connsiteX83" fmla="*/ 740078 w 893052"/>
              <a:gd name="connsiteY83" fmla="*/ 706586 h 892469"/>
              <a:gd name="connsiteX84" fmla="*/ 726485 w 893052"/>
              <a:gd name="connsiteY84" fmla="*/ 707103 h 892469"/>
              <a:gd name="connsiteX85" fmla="*/ 708762 w 893052"/>
              <a:gd name="connsiteY85" fmla="*/ 724481 h 892469"/>
              <a:gd name="connsiteX86" fmla="*/ 707902 w 893052"/>
              <a:gd name="connsiteY86" fmla="*/ 739451 h 892469"/>
              <a:gd name="connsiteX87" fmla="*/ 728550 w 893052"/>
              <a:gd name="connsiteY87" fmla="*/ 778510 h 892469"/>
              <a:gd name="connsiteX88" fmla="*/ 725109 w 893052"/>
              <a:gd name="connsiteY88" fmla="*/ 798814 h 892469"/>
              <a:gd name="connsiteX89" fmla="*/ 721667 w 893052"/>
              <a:gd name="connsiteY89" fmla="*/ 801911 h 892469"/>
              <a:gd name="connsiteX90" fmla="*/ 692072 w 893052"/>
              <a:gd name="connsiteY90" fmla="*/ 800878 h 892469"/>
              <a:gd name="connsiteX91" fmla="*/ 663165 w 893052"/>
              <a:gd name="connsiteY91" fmla="*/ 773864 h 892469"/>
              <a:gd name="connsiteX92" fmla="*/ 648367 w 893052"/>
              <a:gd name="connsiteY92" fmla="*/ 770939 h 892469"/>
              <a:gd name="connsiteX93" fmla="*/ 628063 w 893052"/>
              <a:gd name="connsiteY93" fmla="*/ 782467 h 892469"/>
              <a:gd name="connsiteX94" fmla="*/ 623074 w 893052"/>
              <a:gd name="connsiteY94" fmla="*/ 797609 h 892469"/>
              <a:gd name="connsiteX95" fmla="*/ 633398 w 893052"/>
              <a:gd name="connsiteY95" fmla="*/ 842690 h 892469"/>
              <a:gd name="connsiteX96" fmla="*/ 626687 w 893052"/>
              <a:gd name="connsiteY96" fmla="*/ 857660 h 892469"/>
              <a:gd name="connsiteX97" fmla="*/ 613954 w 893052"/>
              <a:gd name="connsiteY97" fmla="*/ 863338 h 892469"/>
              <a:gd name="connsiteX98" fmla="*/ 594511 w 893052"/>
              <a:gd name="connsiteY98" fmla="*/ 856456 h 892469"/>
              <a:gd name="connsiteX99" fmla="*/ 571970 w 893052"/>
              <a:gd name="connsiteY99" fmla="*/ 820150 h 892469"/>
              <a:gd name="connsiteX100" fmla="*/ 555108 w 893052"/>
              <a:gd name="connsiteY100" fmla="*/ 812235 h 892469"/>
              <a:gd name="connsiteX101" fmla="*/ 537041 w 893052"/>
              <a:gd name="connsiteY101" fmla="*/ 817053 h 892469"/>
              <a:gd name="connsiteX102" fmla="*/ 526029 w 893052"/>
              <a:gd name="connsiteY102" fmla="*/ 832022 h 892469"/>
              <a:gd name="connsiteX103" fmla="*/ 524824 w 893052"/>
              <a:gd name="connsiteY103" fmla="*/ 872630 h 892469"/>
              <a:gd name="connsiteX104" fmla="*/ 509166 w 893052"/>
              <a:gd name="connsiteY104" fmla="*/ 891213 h 892469"/>
              <a:gd name="connsiteX105" fmla="*/ 499359 w 893052"/>
              <a:gd name="connsiteY105" fmla="*/ 892417 h 892469"/>
              <a:gd name="connsiteX106" fmla="*/ 483529 w 893052"/>
              <a:gd name="connsiteY106" fmla="*/ 881749 h 892469"/>
              <a:gd name="connsiteX107" fmla="*/ 470280 w 893052"/>
              <a:gd name="connsiteY107" fmla="*/ 838561 h 892469"/>
              <a:gd name="connsiteX108" fmla="*/ 457891 w 893052"/>
              <a:gd name="connsiteY108" fmla="*/ 827893 h 892469"/>
              <a:gd name="connsiteX109" fmla="*/ 435178 w 893052"/>
              <a:gd name="connsiteY109" fmla="*/ 828065 h 892469"/>
              <a:gd name="connsiteX110" fmla="*/ 424166 w 893052"/>
              <a:gd name="connsiteY110" fmla="*/ 837528 h 892469"/>
              <a:gd name="connsiteX111" fmla="*/ 411605 w 893052"/>
              <a:gd name="connsiteY111" fmla="*/ 878308 h 892469"/>
              <a:gd name="connsiteX112" fmla="*/ 390441 w 893052"/>
              <a:gd name="connsiteY112" fmla="*/ 891901 h 892469"/>
              <a:gd name="connsiteX113" fmla="*/ 369105 w 893052"/>
              <a:gd name="connsiteY113" fmla="*/ 867812 h 892469"/>
              <a:gd name="connsiteX114" fmla="*/ 368073 w 893052"/>
              <a:gd name="connsiteY114" fmla="*/ 830818 h 892469"/>
              <a:gd name="connsiteX115" fmla="*/ 360330 w 893052"/>
              <a:gd name="connsiteY115" fmla="*/ 818429 h 892469"/>
              <a:gd name="connsiteX116" fmla="*/ 335208 w 893052"/>
              <a:gd name="connsiteY116" fmla="*/ 812063 h 892469"/>
              <a:gd name="connsiteX117" fmla="*/ 323164 w 893052"/>
              <a:gd name="connsiteY117" fmla="*/ 818429 h 892469"/>
              <a:gd name="connsiteX118" fmla="*/ 300279 w 893052"/>
              <a:gd name="connsiteY118" fmla="*/ 855079 h 892469"/>
              <a:gd name="connsiteX119" fmla="*/ 278943 w 893052"/>
              <a:gd name="connsiteY119" fmla="*/ 862822 h 892469"/>
              <a:gd name="connsiteX120" fmla="*/ 277394 w 893052"/>
              <a:gd name="connsiteY120" fmla="*/ 862306 h 892469"/>
              <a:gd name="connsiteX121" fmla="*/ 261908 w 893052"/>
              <a:gd name="connsiteY121" fmla="*/ 835291 h 892469"/>
              <a:gd name="connsiteX122" fmla="*/ 270684 w 893052"/>
              <a:gd name="connsiteY122" fmla="*/ 797265 h 892469"/>
              <a:gd name="connsiteX123" fmla="*/ 265006 w 893052"/>
              <a:gd name="connsiteY123" fmla="*/ 781779 h 892469"/>
              <a:gd name="connsiteX124" fmla="*/ 246594 w 893052"/>
              <a:gd name="connsiteY124" fmla="*/ 771111 h 892469"/>
              <a:gd name="connsiteX125" fmla="*/ 229904 w 893052"/>
              <a:gd name="connsiteY125" fmla="*/ 774208 h 892469"/>
              <a:gd name="connsiteX126" fmla="*/ 198761 w 893052"/>
              <a:gd name="connsiteY126" fmla="*/ 803287 h 892469"/>
              <a:gd name="connsiteX127" fmla="*/ 176908 w 893052"/>
              <a:gd name="connsiteY127" fmla="*/ 805352 h 892469"/>
              <a:gd name="connsiteX128" fmla="*/ 173811 w 893052"/>
              <a:gd name="connsiteY128" fmla="*/ 803287 h 892469"/>
              <a:gd name="connsiteX129" fmla="*/ 166928 w 893052"/>
              <a:gd name="connsiteY129" fmla="*/ 774552 h 892469"/>
              <a:gd name="connsiteX130" fmla="*/ 185511 w 893052"/>
              <a:gd name="connsiteY130" fmla="*/ 739623 h 892469"/>
              <a:gd name="connsiteX131" fmla="*/ 184135 w 893052"/>
              <a:gd name="connsiteY131" fmla="*/ 723277 h 892469"/>
              <a:gd name="connsiteX132" fmla="*/ 168649 w 893052"/>
              <a:gd name="connsiteY132" fmla="*/ 707963 h 892469"/>
              <a:gd name="connsiteX133" fmla="*/ 152647 w 893052"/>
              <a:gd name="connsiteY133" fmla="*/ 706758 h 892469"/>
              <a:gd name="connsiteX134" fmla="*/ 113932 w 893052"/>
              <a:gd name="connsiteY134" fmla="*/ 727235 h 892469"/>
              <a:gd name="connsiteX135" fmla="*/ 92768 w 893052"/>
              <a:gd name="connsiteY135" fmla="*/ 723277 h 892469"/>
              <a:gd name="connsiteX136" fmla="*/ 91392 w 893052"/>
              <a:gd name="connsiteY136" fmla="*/ 721728 h 892469"/>
              <a:gd name="connsiteX137" fmla="*/ 92252 w 893052"/>
              <a:gd name="connsiteY137" fmla="*/ 690068 h 892469"/>
              <a:gd name="connsiteX138" fmla="*/ 118234 w 893052"/>
              <a:gd name="connsiteY138" fmla="*/ 662366 h 892469"/>
              <a:gd name="connsiteX139" fmla="*/ 121331 w 893052"/>
              <a:gd name="connsiteY139" fmla="*/ 647224 h 892469"/>
              <a:gd name="connsiteX140" fmla="*/ 109459 w 893052"/>
              <a:gd name="connsiteY140" fmla="*/ 626576 h 892469"/>
              <a:gd name="connsiteX141" fmla="*/ 94489 w 893052"/>
              <a:gd name="connsiteY141" fmla="*/ 622274 h 892469"/>
              <a:gd name="connsiteX142" fmla="*/ 56979 w 893052"/>
              <a:gd name="connsiteY142" fmla="*/ 630878 h 892469"/>
              <a:gd name="connsiteX143" fmla="*/ 51989 w 893052"/>
              <a:gd name="connsiteY143" fmla="*/ 632082 h 892469"/>
              <a:gd name="connsiteX144" fmla="*/ 33406 w 893052"/>
              <a:gd name="connsiteY144" fmla="*/ 622963 h 892469"/>
              <a:gd name="connsiteX145" fmla="*/ 29104 w 893052"/>
              <a:gd name="connsiteY145" fmla="*/ 612983 h 892469"/>
              <a:gd name="connsiteX146" fmla="*/ 35987 w 893052"/>
              <a:gd name="connsiteY146" fmla="*/ 593539 h 892469"/>
              <a:gd name="connsiteX147" fmla="*/ 71260 w 893052"/>
              <a:gd name="connsiteY147" fmla="*/ 571515 h 892469"/>
              <a:gd name="connsiteX148" fmla="*/ 79691 w 893052"/>
              <a:gd name="connsiteY148" fmla="*/ 551728 h 892469"/>
              <a:gd name="connsiteX149" fmla="*/ 74357 w 893052"/>
              <a:gd name="connsiteY149" fmla="*/ 533833 h 892469"/>
              <a:gd name="connsiteX150" fmla="*/ 61452 w 893052"/>
              <a:gd name="connsiteY150" fmla="*/ 525229 h 892469"/>
              <a:gd name="connsiteX151" fmla="*/ 19813 w 893052"/>
              <a:gd name="connsiteY151" fmla="*/ 524025 h 892469"/>
              <a:gd name="connsiteX152" fmla="*/ 1230 w 893052"/>
              <a:gd name="connsiteY152" fmla="*/ 508367 h 892469"/>
              <a:gd name="connsiteX153" fmla="*/ 541 w 893052"/>
              <a:gd name="connsiteY153" fmla="*/ 504754 h 892469"/>
              <a:gd name="connsiteX154" fmla="*/ 16199 w 893052"/>
              <a:gd name="connsiteY154" fmla="*/ 481009 h 892469"/>
              <a:gd name="connsiteX155" fmla="*/ 53537 w 893052"/>
              <a:gd name="connsiteY155" fmla="*/ 469652 h 892469"/>
              <a:gd name="connsiteX156" fmla="*/ 64722 w 893052"/>
              <a:gd name="connsiteY156" fmla="*/ 457091 h 892469"/>
              <a:gd name="connsiteX157" fmla="*/ 64205 w 893052"/>
              <a:gd name="connsiteY157" fmla="*/ 433174 h 892469"/>
              <a:gd name="connsiteX158" fmla="*/ 55430 w 893052"/>
              <a:gd name="connsiteY158" fmla="*/ 423367 h 892469"/>
              <a:gd name="connsiteX159" fmla="*/ 15683 w 893052"/>
              <a:gd name="connsiteY159" fmla="*/ 411150 h 892469"/>
              <a:gd name="connsiteX160" fmla="*/ 541 w 893052"/>
              <a:gd name="connsiteY160" fmla="*/ 389126 h 892469"/>
              <a:gd name="connsiteX161" fmla="*/ 2090 w 893052"/>
              <a:gd name="connsiteY161" fmla="*/ 380006 h 892469"/>
              <a:gd name="connsiteX162" fmla="*/ 16371 w 893052"/>
              <a:gd name="connsiteY162" fmla="*/ 368650 h 892469"/>
              <a:gd name="connsiteX163" fmla="*/ 54914 w 893052"/>
              <a:gd name="connsiteY163" fmla="*/ 367445 h 892469"/>
              <a:gd name="connsiteX164" fmla="*/ 60592 w 893052"/>
              <a:gd name="connsiteY164" fmla="*/ 367273 h 892469"/>
              <a:gd name="connsiteX165" fmla="*/ 75906 w 893052"/>
              <a:gd name="connsiteY165" fmla="*/ 355229 h 892469"/>
              <a:gd name="connsiteX166" fmla="*/ 80379 w 893052"/>
              <a:gd name="connsiteY166" fmla="*/ 338194 h 892469"/>
              <a:gd name="connsiteX167" fmla="*/ 73153 w 893052"/>
              <a:gd name="connsiteY167" fmla="*/ 322020 h 892469"/>
              <a:gd name="connsiteX168" fmla="*/ 37879 w 893052"/>
              <a:gd name="connsiteY168" fmla="*/ 299996 h 892469"/>
              <a:gd name="connsiteX169" fmla="*/ 29964 w 893052"/>
              <a:gd name="connsiteY169" fmla="*/ 277455 h 892469"/>
              <a:gd name="connsiteX170" fmla="*/ 34954 w 893052"/>
              <a:gd name="connsiteY170" fmla="*/ 266615 h 892469"/>
              <a:gd name="connsiteX171" fmla="*/ 50440 w 893052"/>
              <a:gd name="connsiteY171" fmla="*/ 260077 h 892469"/>
              <a:gd name="connsiteX172" fmla="*/ 94489 w 893052"/>
              <a:gd name="connsiteY172" fmla="*/ 270229 h 892469"/>
              <a:gd name="connsiteX173" fmla="*/ 110491 w 893052"/>
              <a:gd name="connsiteY173" fmla="*/ 264894 h 892469"/>
              <a:gd name="connsiteX174" fmla="*/ 121331 w 893052"/>
              <a:gd name="connsiteY174" fmla="*/ 245967 h 892469"/>
              <a:gd name="connsiteX175" fmla="*/ 118234 w 893052"/>
              <a:gd name="connsiteY175" fmla="*/ 229793 h 892469"/>
              <a:gd name="connsiteX176" fmla="*/ 88983 w 893052"/>
              <a:gd name="connsiteY176" fmla="*/ 198649 h 892469"/>
              <a:gd name="connsiteX177" fmla="*/ 87262 w 893052"/>
              <a:gd name="connsiteY177" fmla="*/ 176453 h 892469"/>
              <a:gd name="connsiteX178" fmla="*/ 90187 w 893052"/>
              <a:gd name="connsiteY178" fmla="*/ 172151 h 892469"/>
              <a:gd name="connsiteX179" fmla="*/ 116685 w 893052"/>
              <a:gd name="connsiteY179" fmla="*/ 166301 h 892469"/>
              <a:gd name="connsiteX180" fmla="*/ 152475 w 893052"/>
              <a:gd name="connsiteY180" fmla="*/ 185400 h 892469"/>
              <a:gd name="connsiteX181" fmla="*/ 169337 w 893052"/>
              <a:gd name="connsiteY181" fmla="*/ 183852 h 892469"/>
              <a:gd name="connsiteX182" fmla="*/ 183791 w 893052"/>
              <a:gd name="connsiteY182" fmla="*/ 169570 h 892469"/>
              <a:gd name="connsiteX183" fmla="*/ 185684 w 893052"/>
              <a:gd name="connsiteY183" fmla="*/ 152363 h 892469"/>
              <a:gd name="connsiteX184" fmla="*/ 164864 w 893052"/>
              <a:gd name="connsiteY184" fmla="*/ 113305 h 892469"/>
              <a:gd name="connsiteX185" fmla="*/ 168477 w 893052"/>
              <a:gd name="connsiteY185" fmla="*/ 93517 h 892469"/>
              <a:gd name="connsiteX186" fmla="*/ 179317 w 893052"/>
              <a:gd name="connsiteY186" fmla="*/ 85430 h 892469"/>
              <a:gd name="connsiteX187" fmla="*/ 196868 w 893052"/>
              <a:gd name="connsiteY187" fmla="*/ 87323 h 892469"/>
              <a:gd name="connsiteX188" fmla="*/ 226635 w 893052"/>
              <a:gd name="connsiteY188" fmla="*/ 115025 h 892469"/>
              <a:gd name="connsiteX189" fmla="*/ 251757 w 893052"/>
              <a:gd name="connsiteY189" fmla="*/ 118639 h 892469"/>
              <a:gd name="connsiteX190" fmla="*/ 265866 w 893052"/>
              <a:gd name="connsiteY190" fmla="*/ 109863 h 892469"/>
              <a:gd name="connsiteX191" fmla="*/ 270684 w 893052"/>
              <a:gd name="connsiteY191" fmla="*/ 95066 h 892469"/>
              <a:gd name="connsiteX192" fmla="*/ 260704 w 893052"/>
              <a:gd name="connsiteY192" fmla="*/ 52049 h 892469"/>
              <a:gd name="connsiteX193" fmla="*/ 269135 w 893052"/>
              <a:gd name="connsiteY193" fmla="*/ 33638 h 892469"/>
              <a:gd name="connsiteX194" fmla="*/ 280664 w 893052"/>
              <a:gd name="connsiteY194" fmla="*/ 28820 h 892469"/>
              <a:gd name="connsiteX195" fmla="*/ 298903 w 893052"/>
              <a:gd name="connsiteY195" fmla="*/ 35359 h 892469"/>
              <a:gd name="connsiteX196" fmla="*/ 321959 w 893052"/>
              <a:gd name="connsiteY196" fmla="*/ 72525 h 892469"/>
              <a:gd name="connsiteX197" fmla="*/ 337961 w 893052"/>
              <a:gd name="connsiteY197" fmla="*/ 80268 h 892469"/>
              <a:gd name="connsiteX198" fmla="*/ 359470 w 893052"/>
              <a:gd name="connsiteY198" fmla="*/ 74246 h 892469"/>
              <a:gd name="connsiteX199" fmla="*/ 367385 w 893052"/>
              <a:gd name="connsiteY199" fmla="*/ 62717 h 892469"/>
              <a:gd name="connsiteX200" fmla="*/ 369105 w 893052"/>
              <a:gd name="connsiteY200" fmla="*/ 17980 h 892469"/>
              <a:gd name="connsiteX201" fmla="*/ 381838 w 893052"/>
              <a:gd name="connsiteY201" fmla="*/ 1634 h 892469"/>
              <a:gd name="connsiteX202" fmla="*/ 386484 w 893052"/>
              <a:gd name="connsiteY202" fmla="*/ 602 h 892469"/>
              <a:gd name="connsiteX203" fmla="*/ 412122 w 893052"/>
              <a:gd name="connsiteY203" fmla="*/ 16260 h 892469"/>
              <a:gd name="connsiteX204" fmla="*/ 423478 w 893052"/>
              <a:gd name="connsiteY204" fmla="*/ 54114 h 892469"/>
              <a:gd name="connsiteX205" fmla="*/ 434662 w 893052"/>
              <a:gd name="connsiteY205" fmla="*/ 64266 h 892469"/>
              <a:gd name="connsiteX206" fmla="*/ 459095 w 893052"/>
              <a:gd name="connsiteY206" fmla="*/ 64266 h 892469"/>
              <a:gd name="connsiteX207" fmla="*/ 469935 w 893052"/>
              <a:gd name="connsiteY207" fmla="*/ 54458 h 892469"/>
              <a:gd name="connsiteX208" fmla="*/ 482669 w 893052"/>
              <a:gd name="connsiteY208" fmla="*/ 12646 h 892469"/>
              <a:gd name="connsiteX209" fmla="*/ 500047 w 893052"/>
              <a:gd name="connsiteY209" fmla="*/ 85 h 892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893052" h="892469">
                <a:moveTo>
                  <a:pt x="446879" y="366069"/>
                </a:moveTo>
                <a:cubicBezTo>
                  <a:pt x="399045" y="366069"/>
                  <a:pt x="367040" y="405300"/>
                  <a:pt x="367213" y="445391"/>
                </a:cubicBezTo>
                <a:cubicBezTo>
                  <a:pt x="367385" y="489784"/>
                  <a:pt x="402314" y="525402"/>
                  <a:pt x="446535" y="525402"/>
                </a:cubicBezTo>
                <a:cubicBezTo>
                  <a:pt x="490755" y="525402"/>
                  <a:pt x="526201" y="490300"/>
                  <a:pt x="526373" y="445907"/>
                </a:cubicBezTo>
                <a:cubicBezTo>
                  <a:pt x="526545" y="401686"/>
                  <a:pt x="491788" y="366069"/>
                  <a:pt x="446879" y="366069"/>
                </a:cubicBezTo>
                <a:close/>
                <a:moveTo>
                  <a:pt x="447223" y="129135"/>
                </a:moveTo>
                <a:cubicBezTo>
                  <a:pt x="621181" y="129479"/>
                  <a:pt x="763823" y="271777"/>
                  <a:pt x="763479" y="446251"/>
                </a:cubicBezTo>
                <a:cubicBezTo>
                  <a:pt x="763135" y="618833"/>
                  <a:pt x="623074" y="762508"/>
                  <a:pt x="446018" y="762164"/>
                </a:cubicBezTo>
                <a:cubicBezTo>
                  <a:pt x="267587" y="761648"/>
                  <a:pt x="128902" y="616080"/>
                  <a:pt x="130278" y="445219"/>
                </a:cubicBezTo>
                <a:cubicBezTo>
                  <a:pt x="129246" y="271949"/>
                  <a:pt x="272404" y="128791"/>
                  <a:pt x="447223" y="129135"/>
                </a:cubicBezTo>
                <a:close/>
                <a:moveTo>
                  <a:pt x="446879" y="119843"/>
                </a:moveTo>
                <a:cubicBezTo>
                  <a:pt x="265522" y="119671"/>
                  <a:pt x="121331" y="265066"/>
                  <a:pt x="120643" y="444187"/>
                </a:cubicBezTo>
                <a:cubicBezTo>
                  <a:pt x="119954" y="627609"/>
                  <a:pt x="268791" y="771799"/>
                  <a:pt x="446363" y="771283"/>
                </a:cubicBezTo>
                <a:cubicBezTo>
                  <a:pt x="623418" y="771972"/>
                  <a:pt x="772770" y="629501"/>
                  <a:pt x="772599" y="445391"/>
                </a:cubicBezTo>
                <a:cubicBezTo>
                  <a:pt x="772427" y="264378"/>
                  <a:pt x="627203" y="120015"/>
                  <a:pt x="446879" y="119843"/>
                </a:cubicBezTo>
                <a:close/>
                <a:moveTo>
                  <a:pt x="500047" y="85"/>
                </a:moveTo>
                <a:cubicBezTo>
                  <a:pt x="501595" y="85"/>
                  <a:pt x="503144" y="85"/>
                  <a:pt x="504692" y="258"/>
                </a:cubicBezTo>
                <a:cubicBezTo>
                  <a:pt x="520006" y="1806"/>
                  <a:pt x="524308" y="6452"/>
                  <a:pt x="524652" y="21766"/>
                </a:cubicBezTo>
                <a:cubicBezTo>
                  <a:pt x="524996" y="35187"/>
                  <a:pt x="525513" y="48436"/>
                  <a:pt x="525857" y="61857"/>
                </a:cubicBezTo>
                <a:cubicBezTo>
                  <a:pt x="526029" y="67191"/>
                  <a:pt x="527921" y="71321"/>
                  <a:pt x="532911" y="73557"/>
                </a:cubicBezTo>
                <a:cubicBezTo>
                  <a:pt x="540999" y="77171"/>
                  <a:pt x="549429" y="79580"/>
                  <a:pt x="558377" y="80268"/>
                </a:cubicBezTo>
                <a:cubicBezTo>
                  <a:pt x="563883" y="80612"/>
                  <a:pt x="567669" y="78375"/>
                  <a:pt x="570422" y="73901"/>
                </a:cubicBezTo>
                <a:cubicBezTo>
                  <a:pt x="577993" y="61685"/>
                  <a:pt x="585735" y="49468"/>
                  <a:pt x="593306" y="37252"/>
                </a:cubicBezTo>
                <a:cubicBezTo>
                  <a:pt x="599845" y="26928"/>
                  <a:pt x="603803" y="25551"/>
                  <a:pt x="615503" y="29509"/>
                </a:cubicBezTo>
                <a:cubicBezTo>
                  <a:pt x="616879" y="30025"/>
                  <a:pt x="618084" y="30369"/>
                  <a:pt x="619460" y="30885"/>
                </a:cubicBezTo>
                <a:cubicBezTo>
                  <a:pt x="633053" y="36735"/>
                  <a:pt x="635290" y="41037"/>
                  <a:pt x="632021" y="55491"/>
                </a:cubicBezTo>
                <a:cubicBezTo>
                  <a:pt x="629096" y="68395"/>
                  <a:pt x="626171" y="81128"/>
                  <a:pt x="623074" y="94033"/>
                </a:cubicBezTo>
                <a:cubicBezTo>
                  <a:pt x="621353" y="101088"/>
                  <a:pt x="623074" y="106594"/>
                  <a:pt x="629268" y="110724"/>
                </a:cubicBezTo>
                <a:cubicBezTo>
                  <a:pt x="635635" y="115025"/>
                  <a:pt x="642001" y="118983"/>
                  <a:pt x="649227" y="121736"/>
                </a:cubicBezTo>
                <a:cubicBezTo>
                  <a:pt x="654390" y="123629"/>
                  <a:pt x="658519" y="122424"/>
                  <a:pt x="662477" y="118639"/>
                </a:cubicBezTo>
                <a:cubicBezTo>
                  <a:pt x="672972" y="108659"/>
                  <a:pt x="683469" y="99023"/>
                  <a:pt x="694137" y="89215"/>
                </a:cubicBezTo>
                <a:cubicBezTo>
                  <a:pt x="702912" y="80956"/>
                  <a:pt x="707730" y="80612"/>
                  <a:pt x="717538" y="87323"/>
                </a:cubicBezTo>
                <a:cubicBezTo>
                  <a:pt x="718054" y="87667"/>
                  <a:pt x="718398" y="87839"/>
                  <a:pt x="718742" y="88183"/>
                </a:cubicBezTo>
                <a:cubicBezTo>
                  <a:pt x="735433" y="100228"/>
                  <a:pt x="733024" y="105390"/>
                  <a:pt x="726141" y="117951"/>
                </a:cubicBezTo>
                <a:cubicBezTo>
                  <a:pt x="719947" y="129307"/>
                  <a:pt x="714096" y="141007"/>
                  <a:pt x="707730" y="152363"/>
                </a:cubicBezTo>
                <a:cubicBezTo>
                  <a:pt x="704461" y="158386"/>
                  <a:pt x="705149" y="163548"/>
                  <a:pt x="709279" y="168710"/>
                </a:cubicBezTo>
                <a:cubicBezTo>
                  <a:pt x="713924" y="174388"/>
                  <a:pt x="719086" y="179550"/>
                  <a:pt x="724764" y="184024"/>
                </a:cubicBezTo>
                <a:cubicBezTo>
                  <a:pt x="729582" y="187809"/>
                  <a:pt x="734572" y="188325"/>
                  <a:pt x="740250" y="185400"/>
                </a:cubicBezTo>
                <a:cubicBezTo>
                  <a:pt x="753155" y="178346"/>
                  <a:pt x="766232" y="171463"/>
                  <a:pt x="779309" y="164752"/>
                </a:cubicBezTo>
                <a:cubicBezTo>
                  <a:pt x="788600" y="159934"/>
                  <a:pt x="793935" y="160967"/>
                  <a:pt x="800645" y="169226"/>
                </a:cubicBezTo>
                <a:cubicBezTo>
                  <a:pt x="803054" y="171979"/>
                  <a:pt x="805291" y="174904"/>
                  <a:pt x="807184" y="178001"/>
                </a:cubicBezTo>
                <a:cubicBezTo>
                  <a:pt x="812001" y="185572"/>
                  <a:pt x="811485" y="190562"/>
                  <a:pt x="805463" y="197273"/>
                </a:cubicBezTo>
                <a:cubicBezTo>
                  <a:pt x="795139" y="208457"/>
                  <a:pt x="784815" y="219813"/>
                  <a:pt x="774319" y="230825"/>
                </a:cubicBezTo>
                <a:cubicBezTo>
                  <a:pt x="770362" y="234955"/>
                  <a:pt x="769501" y="239429"/>
                  <a:pt x="771566" y="244591"/>
                </a:cubicBezTo>
                <a:cubicBezTo>
                  <a:pt x="774663" y="251989"/>
                  <a:pt x="778449" y="258872"/>
                  <a:pt x="783439" y="265238"/>
                </a:cubicBezTo>
                <a:cubicBezTo>
                  <a:pt x="787396" y="270401"/>
                  <a:pt x="792214" y="271777"/>
                  <a:pt x="798580" y="270229"/>
                </a:cubicBezTo>
                <a:cubicBezTo>
                  <a:pt x="813206" y="266615"/>
                  <a:pt x="828003" y="263346"/>
                  <a:pt x="842629" y="260249"/>
                </a:cubicBezTo>
                <a:cubicBezTo>
                  <a:pt x="850372" y="258528"/>
                  <a:pt x="855018" y="260765"/>
                  <a:pt x="858975" y="267819"/>
                </a:cubicBezTo>
                <a:cubicBezTo>
                  <a:pt x="861040" y="271605"/>
                  <a:pt x="862761" y="275562"/>
                  <a:pt x="864137" y="279692"/>
                </a:cubicBezTo>
                <a:cubicBezTo>
                  <a:pt x="867062" y="289156"/>
                  <a:pt x="865514" y="293629"/>
                  <a:pt x="857082" y="298963"/>
                </a:cubicBezTo>
                <a:cubicBezTo>
                  <a:pt x="845038" y="306534"/>
                  <a:pt x="833165" y="314449"/>
                  <a:pt x="820777" y="321504"/>
                </a:cubicBezTo>
                <a:cubicBezTo>
                  <a:pt x="813722" y="325633"/>
                  <a:pt x="811829" y="331140"/>
                  <a:pt x="813034" y="338366"/>
                </a:cubicBezTo>
                <a:cubicBezTo>
                  <a:pt x="814066" y="345077"/>
                  <a:pt x="815959" y="351615"/>
                  <a:pt x="818368" y="357982"/>
                </a:cubicBezTo>
                <a:cubicBezTo>
                  <a:pt x="820605" y="363832"/>
                  <a:pt x="824562" y="366929"/>
                  <a:pt x="831273" y="367101"/>
                </a:cubicBezTo>
                <a:cubicBezTo>
                  <a:pt x="846415" y="367273"/>
                  <a:pt x="861384" y="368306"/>
                  <a:pt x="876526" y="368822"/>
                </a:cubicBezTo>
                <a:cubicBezTo>
                  <a:pt x="884785" y="369166"/>
                  <a:pt x="888915" y="372435"/>
                  <a:pt x="891152" y="380350"/>
                </a:cubicBezTo>
                <a:cubicBezTo>
                  <a:pt x="892528" y="384824"/>
                  <a:pt x="893044" y="389470"/>
                  <a:pt x="893044" y="394288"/>
                </a:cubicBezTo>
                <a:cubicBezTo>
                  <a:pt x="893044" y="403579"/>
                  <a:pt x="890463" y="407365"/>
                  <a:pt x="881860" y="410118"/>
                </a:cubicBezTo>
                <a:cubicBezTo>
                  <a:pt x="868267" y="414419"/>
                  <a:pt x="854673" y="418549"/>
                  <a:pt x="841080" y="422679"/>
                </a:cubicBezTo>
                <a:cubicBezTo>
                  <a:pt x="831273" y="425603"/>
                  <a:pt x="828692" y="428701"/>
                  <a:pt x="828348" y="438852"/>
                </a:cubicBezTo>
                <a:cubicBezTo>
                  <a:pt x="828175" y="445907"/>
                  <a:pt x="827659" y="453134"/>
                  <a:pt x="829208" y="460189"/>
                </a:cubicBezTo>
                <a:cubicBezTo>
                  <a:pt x="830240" y="465007"/>
                  <a:pt x="833165" y="467932"/>
                  <a:pt x="837983" y="469480"/>
                </a:cubicBezTo>
                <a:cubicBezTo>
                  <a:pt x="852265" y="473782"/>
                  <a:pt x="866546" y="478083"/>
                  <a:pt x="880827" y="482557"/>
                </a:cubicBezTo>
                <a:cubicBezTo>
                  <a:pt x="890807" y="485654"/>
                  <a:pt x="893216" y="489096"/>
                  <a:pt x="893044" y="499592"/>
                </a:cubicBezTo>
                <a:cubicBezTo>
                  <a:pt x="893044" y="500624"/>
                  <a:pt x="893044" y="501656"/>
                  <a:pt x="893044" y="502689"/>
                </a:cubicBezTo>
                <a:cubicBezTo>
                  <a:pt x="892356" y="518863"/>
                  <a:pt x="887194" y="524025"/>
                  <a:pt x="871020" y="524541"/>
                </a:cubicBezTo>
                <a:cubicBezTo>
                  <a:pt x="857427" y="524885"/>
                  <a:pt x="844006" y="525574"/>
                  <a:pt x="830413" y="525746"/>
                </a:cubicBezTo>
                <a:cubicBezTo>
                  <a:pt x="825250" y="525918"/>
                  <a:pt x="821637" y="528155"/>
                  <a:pt x="819572" y="532456"/>
                </a:cubicBezTo>
                <a:cubicBezTo>
                  <a:pt x="815787" y="540543"/>
                  <a:pt x="813378" y="548975"/>
                  <a:pt x="812690" y="557922"/>
                </a:cubicBezTo>
                <a:cubicBezTo>
                  <a:pt x="812173" y="563600"/>
                  <a:pt x="814582" y="567386"/>
                  <a:pt x="819400" y="570311"/>
                </a:cubicBezTo>
                <a:cubicBezTo>
                  <a:pt x="831445" y="577709"/>
                  <a:pt x="843317" y="585108"/>
                  <a:pt x="855190" y="592679"/>
                </a:cubicBezTo>
                <a:cubicBezTo>
                  <a:pt x="866030" y="599390"/>
                  <a:pt x="867407" y="603519"/>
                  <a:pt x="863277" y="615564"/>
                </a:cubicBezTo>
                <a:cubicBezTo>
                  <a:pt x="861901" y="619694"/>
                  <a:pt x="860008" y="623651"/>
                  <a:pt x="857599" y="627264"/>
                </a:cubicBezTo>
                <a:cubicBezTo>
                  <a:pt x="855362" y="630533"/>
                  <a:pt x="851749" y="632770"/>
                  <a:pt x="846587" y="632770"/>
                </a:cubicBezTo>
                <a:cubicBezTo>
                  <a:pt x="837467" y="630706"/>
                  <a:pt x="828348" y="628641"/>
                  <a:pt x="819228" y="626748"/>
                </a:cubicBezTo>
                <a:cubicBezTo>
                  <a:pt x="811829" y="625027"/>
                  <a:pt x="804258" y="623479"/>
                  <a:pt x="796860" y="621586"/>
                </a:cubicBezTo>
                <a:cubicBezTo>
                  <a:pt x="792042" y="620381"/>
                  <a:pt x="788256" y="621758"/>
                  <a:pt x="785159" y="625200"/>
                </a:cubicBezTo>
                <a:cubicBezTo>
                  <a:pt x="778793" y="632598"/>
                  <a:pt x="773803" y="641030"/>
                  <a:pt x="771050" y="650493"/>
                </a:cubicBezTo>
                <a:cubicBezTo>
                  <a:pt x="769673" y="654967"/>
                  <a:pt x="771738" y="658236"/>
                  <a:pt x="774491" y="661333"/>
                </a:cubicBezTo>
                <a:cubicBezTo>
                  <a:pt x="784471" y="672173"/>
                  <a:pt x="794623" y="683013"/>
                  <a:pt x="804603" y="693682"/>
                </a:cubicBezTo>
                <a:cubicBezTo>
                  <a:pt x="812173" y="701769"/>
                  <a:pt x="812518" y="706586"/>
                  <a:pt x="806495" y="715878"/>
                </a:cubicBezTo>
                <a:cubicBezTo>
                  <a:pt x="806151" y="716394"/>
                  <a:pt x="805807" y="717083"/>
                  <a:pt x="805291" y="717599"/>
                </a:cubicBezTo>
                <a:cubicBezTo>
                  <a:pt x="793935" y="732913"/>
                  <a:pt x="788945" y="733085"/>
                  <a:pt x="775007" y="725170"/>
                </a:cubicBezTo>
                <a:cubicBezTo>
                  <a:pt x="763651" y="718631"/>
                  <a:pt x="751606" y="712781"/>
                  <a:pt x="740078" y="706586"/>
                </a:cubicBezTo>
                <a:cubicBezTo>
                  <a:pt x="735260" y="704006"/>
                  <a:pt x="730787" y="704006"/>
                  <a:pt x="726485" y="707103"/>
                </a:cubicBezTo>
                <a:cubicBezTo>
                  <a:pt x="719602" y="711921"/>
                  <a:pt x="713752" y="717771"/>
                  <a:pt x="708762" y="724481"/>
                </a:cubicBezTo>
                <a:cubicBezTo>
                  <a:pt x="705149" y="729299"/>
                  <a:pt x="704977" y="734117"/>
                  <a:pt x="707902" y="739451"/>
                </a:cubicBezTo>
                <a:cubicBezTo>
                  <a:pt x="714957" y="752356"/>
                  <a:pt x="721839" y="765433"/>
                  <a:pt x="728550" y="778510"/>
                </a:cubicBezTo>
                <a:cubicBezTo>
                  <a:pt x="733196" y="787629"/>
                  <a:pt x="732507" y="791759"/>
                  <a:pt x="725109" y="798814"/>
                </a:cubicBezTo>
                <a:cubicBezTo>
                  <a:pt x="723904" y="799846"/>
                  <a:pt x="722872" y="801051"/>
                  <a:pt x="721667" y="801911"/>
                </a:cubicBezTo>
                <a:cubicBezTo>
                  <a:pt x="710655" y="809998"/>
                  <a:pt x="704977" y="813955"/>
                  <a:pt x="692072" y="800878"/>
                </a:cubicBezTo>
                <a:cubicBezTo>
                  <a:pt x="682780" y="791415"/>
                  <a:pt x="672801" y="782984"/>
                  <a:pt x="663165" y="773864"/>
                </a:cubicBezTo>
                <a:cubicBezTo>
                  <a:pt x="658691" y="769562"/>
                  <a:pt x="653873" y="768702"/>
                  <a:pt x="648367" y="770939"/>
                </a:cubicBezTo>
                <a:cubicBezTo>
                  <a:pt x="641141" y="773864"/>
                  <a:pt x="634258" y="777650"/>
                  <a:pt x="628063" y="782467"/>
                </a:cubicBezTo>
                <a:cubicBezTo>
                  <a:pt x="622902" y="786425"/>
                  <a:pt x="621525" y="791415"/>
                  <a:pt x="623074" y="797609"/>
                </a:cubicBezTo>
                <a:cubicBezTo>
                  <a:pt x="626687" y="812579"/>
                  <a:pt x="630128" y="827721"/>
                  <a:pt x="633398" y="842690"/>
                </a:cubicBezTo>
                <a:cubicBezTo>
                  <a:pt x="634774" y="849229"/>
                  <a:pt x="632537" y="854219"/>
                  <a:pt x="626687" y="857660"/>
                </a:cubicBezTo>
                <a:cubicBezTo>
                  <a:pt x="622729" y="860069"/>
                  <a:pt x="618428" y="861962"/>
                  <a:pt x="613954" y="863338"/>
                </a:cubicBezTo>
                <a:cubicBezTo>
                  <a:pt x="604835" y="866263"/>
                  <a:pt x="599673" y="864542"/>
                  <a:pt x="594511" y="856456"/>
                </a:cubicBezTo>
                <a:cubicBezTo>
                  <a:pt x="586940" y="844411"/>
                  <a:pt x="579197" y="832539"/>
                  <a:pt x="571970" y="820150"/>
                </a:cubicBezTo>
                <a:cubicBezTo>
                  <a:pt x="568013" y="813439"/>
                  <a:pt x="562851" y="810858"/>
                  <a:pt x="555108" y="812235"/>
                </a:cubicBezTo>
                <a:cubicBezTo>
                  <a:pt x="548914" y="813439"/>
                  <a:pt x="542891" y="814988"/>
                  <a:pt x="537041" y="817053"/>
                </a:cubicBezTo>
                <a:cubicBezTo>
                  <a:pt x="528954" y="819978"/>
                  <a:pt x="526373" y="823419"/>
                  <a:pt x="526029" y="832022"/>
                </a:cubicBezTo>
                <a:cubicBezTo>
                  <a:pt x="525513" y="845615"/>
                  <a:pt x="525169" y="859036"/>
                  <a:pt x="524824" y="872630"/>
                </a:cubicBezTo>
                <a:cubicBezTo>
                  <a:pt x="524480" y="885018"/>
                  <a:pt x="521383" y="888976"/>
                  <a:pt x="509166" y="891213"/>
                </a:cubicBezTo>
                <a:cubicBezTo>
                  <a:pt x="505897" y="891901"/>
                  <a:pt x="502628" y="892245"/>
                  <a:pt x="499359" y="892417"/>
                </a:cubicBezTo>
                <a:cubicBezTo>
                  <a:pt x="491272" y="892934"/>
                  <a:pt x="486110" y="889664"/>
                  <a:pt x="483529" y="881749"/>
                </a:cubicBezTo>
                <a:cubicBezTo>
                  <a:pt x="478883" y="867296"/>
                  <a:pt x="474409" y="853014"/>
                  <a:pt x="470280" y="838561"/>
                </a:cubicBezTo>
                <a:cubicBezTo>
                  <a:pt x="468387" y="832022"/>
                  <a:pt x="464429" y="828925"/>
                  <a:pt x="457891" y="827893"/>
                </a:cubicBezTo>
                <a:cubicBezTo>
                  <a:pt x="450320" y="826860"/>
                  <a:pt x="442749" y="826860"/>
                  <a:pt x="435178" y="828065"/>
                </a:cubicBezTo>
                <a:cubicBezTo>
                  <a:pt x="429500" y="828925"/>
                  <a:pt x="425887" y="831850"/>
                  <a:pt x="424166" y="837528"/>
                </a:cubicBezTo>
                <a:cubicBezTo>
                  <a:pt x="420209" y="851121"/>
                  <a:pt x="415907" y="864715"/>
                  <a:pt x="411605" y="878308"/>
                </a:cubicBezTo>
                <a:cubicBezTo>
                  <a:pt x="407820" y="890524"/>
                  <a:pt x="403002" y="893622"/>
                  <a:pt x="390441" y="891901"/>
                </a:cubicBezTo>
                <a:cubicBezTo>
                  <a:pt x="371514" y="889320"/>
                  <a:pt x="369277" y="886739"/>
                  <a:pt x="369105" y="867812"/>
                </a:cubicBezTo>
                <a:cubicBezTo>
                  <a:pt x="368933" y="855423"/>
                  <a:pt x="368417" y="843206"/>
                  <a:pt x="368073" y="830818"/>
                </a:cubicBezTo>
                <a:cubicBezTo>
                  <a:pt x="367901" y="825140"/>
                  <a:pt x="365664" y="820666"/>
                  <a:pt x="360330" y="818429"/>
                </a:cubicBezTo>
                <a:cubicBezTo>
                  <a:pt x="352243" y="814988"/>
                  <a:pt x="343984" y="812579"/>
                  <a:pt x="335208" y="812063"/>
                </a:cubicBezTo>
                <a:cubicBezTo>
                  <a:pt x="329874" y="811718"/>
                  <a:pt x="326089" y="813783"/>
                  <a:pt x="323164" y="818429"/>
                </a:cubicBezTo>
                <a:cubicBezTo>
                  <a:pt x="315765" y="830818"/>
                  <a:pt x="307850" y="842862"/>
                  <a:pt x="300279" y="855079"/>
                </a:cubicBezTo>
                <a:cubicBezTo>
                  <a:pt x="294257" y="864715"/>
                  <a:pt x="289611" y="866435"/>
                  <a:pt x="278943" y="862822"/>
                </a:cubicBezTo>
                <a:cubicBezTo>
                  <a:pt x="278427" y="862650"/>
                  <a:pt x="277911" y="862478"/>
                  <a:pt x="277394" y="862306"/>
                </a:cubicBezTo>
                <a:cubicBezTo>
                  <a:pt x="260876" y="855595"/>
                  <a:pt x="257607" y="851810"/>
                  <a:pt x="261908" y="835291"/>
                </a:cubicBezTo>
                <a:cubicBezTo>
                  <a:pt x="265178" y="822731"/>
                  <a:pt x="267587" y="809998"/>
                  <a:pt x="270684" y="797265"/>
                </a:cubicBezTo>
                <a:cubicBezTo>
                  <a:pt x="272232" y="790726"/>
                  <a:pt x="270512" y="785737"/>
                  <a:pt x="265006" y="781779"/>
                </a:cubicBezTo>
                <a:cubicBezTo>
                  <a:pt x="259155" y="777650"/>
                  <a:pt x="253133" y="774036"/>
                  <a:pt x="246594" y="771111"/>
                </a:cubicBezTo>
                <a:cubicBezTo>
                  <a:pt x="240400" y="768358"/>
                  <a:pt x="235066" y="769390"/>
                  <a:pt x="229904" y="774208"/>
                </a:cubicBezTo>
                <a:cubicBezTo>
                  <a:pt x="219580" y="784016"/>
                  <a:pt x="209085" y="793652"/>
                  <a:pt x="198761" y="803287"/>
                </a:cubicBezTo>
                <a:cubicBezTo>
                  <a:pt x="191018" y="810686"/>
                  <a:pt x="186028" y="811030"/>
                  <a:pt x="176908" y="805352"/>
                </a:cubicBezTo>
                <a:cubicBezTo>
                  <a:pt x="175876" y="804664"/>
                  <a:pt x="174843" y="803975"/>
                  <a:pt x="173811" y="803287"/>
                </a:cubicBezTo>
                <a:cubicBezTo>
                  <a:pt x="160562" y="793824"/>
                  <a:pt x="159358" y="788834"/>
                  <a:pt x="166928" y="774552"/>
                </a:cubicBezTo>
                <a:cubicBezTo>
                  <a:pt x="173123" y="762852"/>
                  <a:pt x="179145" y="751151"/>
                  <a:pt x="185511" y="739623"/>
                </a:cubicBezTo>
                <a:cubicBezTo>
                  <a:pt x="188781" y="733601"/>
                  <a:pt x="188265" y="728439"/>
                  <a:pt x="184135" y="723277"/>
                </a:cubicBezTo>
                <a:cubicBezTo>
                  <a:pt x="179661" y="717599"/>
                  <a:pt x="174499" y="712437"/>
                  <a:pt x="168649" y="707963"/>
                </a:cubicBezTo>
                <a:cubicBezTo>
                  <a:pt x="163487" y="704006"/>
                  <a:pt x="158325" y="703662"/>
                  <a:pt x="152647" y="706758"/>
                </a:cubicBezTo>
                <a:cubicBezTo>
                  <a:pt x="139914" y="713641"/>
                  <a:pt x="127009" y="720524"/>
                  <a:pt x="113932" y="727235"/>
                </a:cubicBezTo>
                <a:cubicBezTo>
                  <a:pt x="104813" y="732052"/>
                  <a:pt x="99479" y="730848"/>
                  <a:pt x="92768" y="723277"/>
                </a:cubicBezTo>
                <a:cubicBezTo>
                  <a:pt x="92252" y="722761"/>
                  <a:pt x="91908" y="722244"/>
                  <a:pt x="91392" y="721728"/>
                </a:cubicBezTo>
                <a:cubicBezTo>
                  <a:pt x="79519" y="707963"/>
                  <a:pt x="79691" y="703145"/>
                  <a:pt x="92252" y="690068"/>
                </a:cubicBezTo>
                <a:cubicBezTo>
                  <a:pt x="101027" y="680777"/>
                  <a:pt x="109287" y="671313"/>
                  <a:pt x="118234" y="662366"/>
                </a:cubicBezTo>
                <a:cubicBezTo>
                  <a:pt x="122708" y="657720"/>
                  <a:pt x="123568" y="652902"/>
                  <a:pt x="121331" y="647224"/>
                </a:cubicBezTo>
                <a:cubicBezTo>
                  <a:pt x="118406" y="639825"/>
                  <a:pt x="114276" y="632942"/>
                  <a:pt x="109459" y="626576"/>
                </a:cubicBezTo>
                <a:cubicBezTo>
                  <a:pt x="105501" y="621414"/>
                  <a:pt x="100167" y="620898"/>
                  <a:pt x="94489" y="622274"/>
                </a:cubicBezTo>
                <a:cubicBezTo>
                  <a:pt x="81928" y="625200"/>
                  <a:pt x="69539" y="628124"/>
                  <a:pt x="56979" y="630878"/>
                </a:cubicBezTo>
                <a:cubicBezTo>
                  <a:pt x="55258" y="631222"/>
                  <a:pt x="53537" y="631738"/>
                  <a:pt x="51989" y="632082"/>
                </a:cubicBezTo>
                <a:cubicBezTo>
                  <a:pt x="42525" y="633803"/>
                  <a:pt x="37707" y="631566"/>
                  <a:pt x="33406" y="622963"/>
                </a:cubicBezTo>
                <a:cubicBezTo>
                  <a:pt x="31857" y="619694"/>
                  <a:pt x="30309" y="616424"/>
                  <a:pt x="29104" y="612983"/>
                </a:cubicBezTo>
                <a:cubicBezTo>
                  <a:pt x="26007" y="603863"/>
                  <a:pt x="27727" y="598701"/>
                  <a:pt x="35987" y="593539"/>
                </a:cubicBezTo>
                <a:cubicBezTo>
                  <a:pt x="47687" y="586141"/>
                  <a:pt x="59560" y="578742"/>
                  <a:pt x="71260" y="571515"/>
                </a:cubicBezTo>
                <a:cubicBezTo>
                  <a:pt x="80551" y="565665"/>
                  <a:pt x="81928" y="562396"/>
                  <a:pt x="79691" y="551728"/>
                </a:cubicBezTo>
                <a:cubicBezTo>
                  <a:pt x="78315" y="545705"/>
                  <a:pt x="76766" y="539511"/>
                  <a:pt x="74357" y="533833"/>
                </a:cubicBezTo>
                <a:cubicBezTo>
                  <a:pt x="71948" y="528155"/>
                  <a:pt x="67819" y="525402"/>
                  <a:pt x="61452" y="525229"/>
                </a:cubicBezTo>
                <a:cubicBezTo>
                  <a:pt x="47515" y="525057"/>
                  <a:pt x="33750" y="524541"/>
                  <a:pt x="19813" y="524025"/>
                </a:cubicBezTo>
                <a:cubicBezTo>
                  <a:pt x="7252" y="523681"/>
                  <a:pt x="3466" y="520412"/>
                  <a:pt x="1230" y="508367"/>
                </a:cubicBezTo>
                <a:cubicBezTo>
                  <a:pt x="1057" y="507162"/>
                  <a:pt x="713" y="505958"/>
                  <a:pt x="541" y="504754"/>
                </a:cubicBezTo>
                <a:cubicBezTo>
                  <a:pt x="-1352" y="489440"/>
                  <a:pt x="1230" y="485482"/>
                  <a:pt x="16199" y="481009"/>
                </a:cubicBezTo>
                <a:cubicBezTo>
                  <a:pt x="28588" y="477223"/>
                  <a:pt x="40976" y="473094"/>
                  <a:pt x="53537" y="469652"/>
                </a:cubicBezTo>
                <a:cubicBezTo>
                  <a:pt x="60420" y="467760"/>
                  <a:pt x="64033" y="463802"/>
                  <a:pt x="64722" y="457091"/>
                </a:cubicBezTo>
                <a:cubicBezTo>
                  <a:pt x="65410" y="449176"/>
                  <a:pt x="65754" y="441089"/>
                  <a:pt x="64205" y="433174"/>
                </a:cubicBezTo>
                <a:cubicBezTo>
                  <a:pt x="63345" y="428012"/>
                  <a:pt x="60420" y="424915"/>
                  <a:pt x="55430" y="423367"/>
                </a:cubicBezTo>
                <a:cubicBezTo>
                  <a:pt x="42181" y="419409"/>
                  <a:pt x="28932" y="415280"/>
                  <a:pt x="15683" y="411150"/>
                </a:cubicBezTo>
                <a:cubicBezTo>
                  <a:pt x="1230" y="406676"/>
                  <a:pt x="-319" y="404267"/>
                  <a:pt x="541" y="389126"/>
                </a:cubicBezTo>
                <a:cubicBezTo>
                  <a:pt x="713" y="386028"/>
                  <a:pt x="1402" y="382931"/>
                  <a:pt x="2090" y="380006"/>
                </a:cubicBezTo>
                <a:cubicBezTo>
                  <a:pt x="4155" y="372435"/>
                  <a:pt x="8456" y="368994"/>
                  <a:pt x="16371" y="368650"/>
                </a:cubicBezTo>
                <a:cubicBezTo>
                  <a:pt x="29276" y="368134"/>
                  <a:pt x="42009" y="367790"/>
                  <a:pt x="54914" y="367445"/>
                </a:cubicBezTo>
                <a:cubicBezTo>
                  <a:pt x="56807" y="367445"/>
                  <a:pt x="58699" y="367273"/>
                  <a:pt x="60592" y="367273"/>
                </a:cubicBezTo>
                <a:cubicBezTo>
                  <a:pt x="69195" y="367618"/>
                  <a:pt x="73669" y="362799"/>
                  <a:pt x="75906" y="355229"/>
                </a:cubicBezTo>
                <a:cubicBezTo>
                  <a:pt x="77627" y="349551"/>
                  <a:pt x="79175" y="343872"/>
                  <a:pt x="80379" y="338194"/>
                </a:cubicBezTo>
                <a:cubicBezTo>
                  <a:pt x="81928" y="330279"/>
                  <a:pt x="80036" y="326494"/>
                  <a:pt x="73153" y="322020"/>
                </a:cubicBezTo>
                <a:cubicBezTo>
                  <a:pt x="61452" y="314621"/>
                  <a:pt x="49580" y="307223"/>
                  <a:pt x="37879" y="299996"/>
                </a:cubicBezTo>
                <a:cubicBezTo>
                  <a:pt x="27384" y="293457"/>
                  <a:pt x="25835" y="289328"/>
                  <a:pt x="29964" y="277455"/>
                </a:cubicBezTo>
                <a:cubicBezTo>
                  <a:pt x="31169" y="273670"/>
                  <a:pt x="32718" y="269884"/>
                  <a:pt x="34954" y="266615"/>
                </a:cubicBezTo>
                <a:cubicBezTo>
                  <a:pt x="38568" y="261109"/>
                  <a:pt x="43557" y="258356"/>
                  <a:pt x="50440" y="260077"/>
                </a:cubicBezTo>
                <a:cubicBezTo>
                  <a:pt x="65066" y="263518"/>
                  <a:pt x="79863" y="266615"/>
                  <a:pt x="94489" y="270229"/>
                </a:cubicBezTo>
                <a:cubicBezTo>
                  <a:pt x="101199" y="271949"/>
                  <a:pt x="106361" y="270401"/>
                  <a:pt x="110491" y="264894"/>
                </a:cubicBezTo>
                <a:cubicBezTo>
                  <a:pt x="114793" y="259044"/>
                  <a:pt x="118578" y="252678"/>
                  <a:pt x="121331" y="245967"/>
                </a:cubicBezTo>
                <a:cubicBezTo>
                  <a:pt x="123740" y="239945"/>
                  <a:pt x="123052" y="234783"/>
                  <a:pt x="118234" y="229793"/>
                </a:cubicBezTo>
                <a:cubicBezTo>
                  <a:pt x="108254" y="219641"/>
                  <a:pt x="98791" y="209145"/>
                  <a:pt x="88983" y="198649"/>
                </a:cubicBezTo>
                <a:cubicBezTo>
                  <a:pt x="81412" y="190390"/>
                  <a:pt x="81068" y="185744"/>
                  <a:pt x="87262" y="176453"/>
                </a:cubicBezTo>
                <a:cubicBezTo>
                  <a:pt x="88294" y="175076"/>
                  <a:pt x="89155" y="173527"/>
                  <a:pt x="90187" y="172151"/>
                </a:cubicBezTo>
                <a:cubicBezTo>
                  <a:pt x="98963" y="160623"/>
                  <a:pt x="103780" y="159590"/>
                  <a:pt x="116685" y="166301"/>
                </a:cubicBezTo>
                <a:cubicBezTo>
                  <a:pt x="128730" y="172667"/>
                  <a:pt x="140774" y="178862"/>
                  <a:pt x="152475" y="185400"/>
                </a:cubicBezTo>
                <a:cubicBezTo>
                  <a:pt x="158669" y="188841"/>
                  <a:pt x="164176" y="188153"/>
                  <a:pt x="169337" y="183852"/>
                </a:cubicBezTo>
                <a:cubicBezTo>
                  <a:pt x="174499" y="179550"/>
                  <a:pt x="179317" y="174732"/>
                  <a:pt x="183791" y="169570"/>
                </a:cubicBezTo>
                <a:cubicBezTo>
                  <a:pt x="188265" y="164236"/>
                  <a:pt x="189297" y="158902"/>
                  <a:pt x="185684" y="152363"/>
                </a:cubicBezTo>
                <a:cubicBezTo>
                  <a:pt x="178457" y="139459"/>
                  <a:pt x="171746" y="126381"/>
                  <a:pt x="164864" y="113305"/>
                </a:cubicBezTo>
                <a:cubicBezTo>
                  <a:pt x="160390" y="104701"/>
                  <a:pt x="161422" y="100056"/>
                  <a:pt x="168477" y="93517"/>
                </a:cubicBezTo>
                <a:cubicBezTo>
                  <a:pt x="171746" y="90420"/>
                  <a:pt x="175360" y="87839"/>
                  <a:pt x="179317" y="85430"/>
                </a:cubicBezTo>
                <a:cubicBezTo>
                  <a:pt x="186200" y="81472"/>
                  <a:pt x="191018" y="81989"/>
                  <a:pt x="196868" y="87323"/>
                </a:cubicBezTo>
                <a:cubicBezTo>
                  <a:pt x="206848" y="96442"/>
                  <a:pt x="216828" y="105734"/>
                  <a:pt x="226635" y="115025"/>
                </a:cubicBezTo>
                <a:cubicBezTo>
                  <a:pt x="236959" y="124833"/>
                  <a:pt x="239196" y="125177"/>
                  <a:pt x="251757" y="118639"/>
                </a:cubicBezTo>
                <a:cubicBezTo>
                  <a:pt x="256746" y="116058"/>
                  <a:pt x="261392" y="113305"/>
                  <a:pt x="265866" y="109863"/>
                </a:cubicBezTo>
                <a:cubicBezTo>
                  <a:pt x="270684" y="105906"/>
                  <a:pt x="272232" y="101260"/>
                  <a:pt x="270684" y="95066"/>
                </a:cubicBezTo>
                <a:cubicBezTo>
                  <a:pt x="267070" y="80784"/>
                  <a:pt x="263973" y="66331"/>
                  <a:pt x="260704" y="52049"/>
                </a:cubicBezTo>
                <a:cubicBezTo>
                  <a:pt x="258639" y="42758"/>
                  <a:pt x="260876" y="38112"/>
                  <a:pt x="269135" y="33638"/>
                </a:cubicBezTo>
                <a:cubicBezTo>
                  <a:pt x="272921" y="31746"/>
                  <a:pt x="276706" y="30197"/>
                  <a:pt x="280664" y="28820"/>
                </a:cubicBezTo>
                <a:cubicBezTo>
                  <a:pt x="289095" y="26240"/>
                  <a:pt x="293913" y="27788"/>
                  <a:pt x="298903" y="35359"/>
                </a:cubicBezTo>
                <a:cubicBezTo>
                  <a:pt x="306817" y="47576"/>
                  <a:pt x="314733" y="59792"/>
                  <a:pt x="321959" y="72525"/>
                </a:cubicBezTo>
                <a:cubicBezTo>
                  <a:pt x="325745" y="79064"/>
                  <a:pt x="330907" y="81300"/>
                  <a:pt x="337961" y="80268"/>
                </a:cubicBezTo>
                <a:cubicBezTo>
                  <a:pt x="345360" y="79064"/>
                  <a:pt x="352587" y="77171"/>
                  <a:pt x="359470" y="74246"/>
                </a:cubicBezTo>
                <a:cubicBezTo>
                  <a:pt x="364459" y="72009"/>
                  <a:pt x="367213" y="68568"/>
                  <a:pt x="367385" y="62717"/>
                </a:cubicBezTo>
                <a:cubicBezTo>
                  <a:pt x="367729" y="47748"/>
                  <a:pt x="368589" y="32950"/>
                  <a:pt x="369105" y="17980"/>
                </a:cubicBezTo>
                <a:cubicBezTo>
                  <a:pt x="369449" y="8345"/>
                  <a:pt x="372547" y="4215"/>
                  <a:pt x="381838" y="1634"/>
                </a:cubicBezTo>
                <a:cubicBezTo>
                  <a:pt x="383386" y="1290"/>
                  <a:pt x="384935" y="774"/>
                  <a:pt x="386484" y="602"/>
                </a:cubicBezTo>
                <a:cubicBezTo>
                  <a:pt x="403518" y="-1291"/>
                  <a:pt x="407648" y="602"/>
                  <a:pt x="412122" y="16260"/>
                </a:cubicBezTo>
                <a:cubicBezTo>
                  <a:pt x="415735" y="28992"/>
                  <a:pt x="420037" y="41381"/>
                  <a:pt x="423478" y="54114"/>
                </a:cubicBezTo>
                <a:cubicBezTo>
                  <a:pt x="425198" y="60136"/>
                  <a:pt x="428812" y="63406"/>
                  <a:pt x="434662" y="64266"/>
                </a:cubicBezTo>
                <a:cubicBezTo>
                  <a:pt x="442749" y="65299"/>
                  <a:pt x="451008" y="65299"/>
                  <a:pt x="459095" y="64266"/>
                </a:cubicBezTo>
                <a:cubicBezTo>
                  <a:pt x="464774" y="63578"/>
                  <a:pt x="468215" y="60136"/>
                  <a:pt x="469935" y="54458"/>
                </a:cubicBezTo>
                <a:cubicBezTo>
                  <a:pt x="474065" y="40521"/>
                  <a:pt x="478367" y="26584"/>
                  <a:pt x="482669" y="12646"/>
                </a:cubicBezTo>
                <a:cubicBezTo>
                  <a:pt x="485938" y="2322"/>
                  <a:pt x="489207" y="-87"/>
                  <a:pt x="500047" y="85"/>
                </a:cubicBezTo>
                <a:close/>
              </a:path>
            </a:pathLst>
          </a:custGeom>
          <a:solidFill>
            <a:schemeClr val="bg1"/>
          </a:solidFill>
          <a:ln w="5155" cap="flat">
            <a:noFill/>
            <a:prstDash val="solid"/>
            <a:miter/>
          </a:ln>
        </p:spPr>
        <p:txBody>
          <a:bodyPr wrap="square" rtlCol="0" anchor="ctr">
            <a:noAutofit/>
          </a:bodyPr>
          <a:lstStyle/>
          <a:p>
            <a:endParaRPr lang="en-US"/>
          </a:p>
        </p:txBody>
      </p:sp>
      <p:grpSp>
        <p:nvGrpSpPr>
          <p:cNvPr id="6" name="Group 5">
            <a:extLst>
              <a:ext uri="{FF2B5EF4-FFF2-40B4-BE49-F238E27FC236}">
                <a16:creationId xmlns:a16="http://schemas.microsoft.com/office/drawing/2014/main" id="{4A8E10A3-87FE-411F-8160-E4A16FBE5C18}"/>
              </a:ext>
            </a:extLst>
          </p:cNvPr>
          <p:cNvGrpSpPr/>
          <p:nvPr/>
        </p:nvGrpSpPr>
        <p:grpSpPr>
          <a:xfrm>
            <a:off x="9303435" y="3492249"/>
            <a:ext cx="1239124" cy="577933"/>
            <a:chOff x="9321722" y="3647694"/>
            <a:chExt cx="1239124" cy="577933"/>
          </a:xfrm>
        </p:grpSpPr>
        <p:grpSp>
          <p:nvGrpSpPr>
            <p:cNvPr id="135" name="Group 134">
              <a:extLst>
                <a:ext uri="{FF2B5EF4-FFF2-40B4-BE49-F238E27FC236}">
                  <a16:creationId xmlns:a16="http://schemas.microsoft.com/office/drawing/2014/main" id="{D9DFACE2-C01D-41A1-9C0A-6263A2FEB124}"/>
                </a:ext>
              </a:extLst>
            </p:cNvPr>
            <p:cNvGrpSpPr/>
            <p:nvPr/>
          </p:nvGrpSpPr>
          <p:grpSpPr>
            <a:xfrm rot="9652240">
              <a:off x="9321722" y="3647694"/>
              <a:ext cx="830987" cy="577933"/>
              <a:chOff x="5405974" y="1533288"/>
              <a:chExt cx="611040" cy="424965"/>
            </a:xfrm>
          </p:grpSpPr>
          <p:sp>
            <p:nvSpPr>
              <p:cNvPr id="145" name="Trapezoid 144">
                <a:extLst>
                  <a:ext uri="{FF2B5EF4-FFF2-40B4-BE49-F238E27FC236}">
                    <a16:creationId xmlns:a16="http://schemas.microsoft.com/office/drawing/2014/main" id="{7933EEAA-4372-4E6E-B080-989D7C864400}"/>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rapezoid 145">
                <a:extLst>
                  <a:ext uri="{FF2B5EF4-FFF2-40B4-BE49-F238E27FC236}">
                    <a16:creationId xmlns:a16="http://schemas.microsoft.com/office/drawing/2014/main" id="{3D83A195-5740-4BED-B69A-C7FA44BE5FA7}"/>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rapezoid 146">
                <a:extLst>
                  <a:ext uri="{FF2B5EF4-FFF2-40B4-BE49-F238E27FC236}">
                    <a16:creationId xmlns:a16="http://schemas.microsoft.com/office/drawing/2014/main" id="{3B4FC330-7F8A-43B5-985B-55F5E4F35871}"/>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rapezoid 147">
                <a:extLst>
                  <a:ext uri="{FF2B5EF4-FFF2-40B4-BE49-F238E27FC236}">
                    <a16:creationId xmlns:a16="http://schemas.microsoft.com/office/drawing/2014/main" id="{CCE0CA2E-64C6-4D2B-B04B-0556FBF44D65}"/>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Trapezoid 148">
                <a:extLst>
                  <a:ext uri="{FF2B5EF4-FFF2-40B4-BE49-F238E27FC236}">
                    <a16:creationId xmlns:a16="http://schemas.microsoft.com/office/drawing/2014/main" id="{EFF41D70-805D-4A30-926C-EDBBE6189782}"/>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7" name="Group 136">
              <a:extLst>
                <a:ext uri="{FF2B5EF4-FFF2-40B4-BE49-F238E27FC236}">
                  <a16:creationId xmlns:a16="http://schemas.microsoft.com/office/drawing/2014/main" id="{6755CC93-2275-4511-A2BE-B151B3A394B3}"/>
                </a:ext>
              </a:extLst>
            </p:cNvPr>
            <p:cNvGrpSpPr/>
            <p:nvPr/>
          </p:nvGrpSpPr>
          <p:grpSpPr>
            <a:xfrm rot="2979890" flipH="1">
              <a:off x="10051358" y="3654191"/>
              <a:ext cx="509488" cy="509489"/>
              <a:chOff x="5108331" y="1463790"/>
              <a:chExt cx="374637" cy="374637"/>
            </a:xfrm>
          </p:grpSpPr>
          <p:sp>
            <p:nvSpPr>
              <p:cNvPr id="138" name="Oval 137">
                <a:extLst>
                  <a:ext uri="{FF2B5EF4-FFF2-40B4-BE49-F238E27FC236}">
                    <a16:creationId xmlns:a16="http://schemas.microsoft.com/office/drawing/2014/main" id="{6862881E-F60F-462D-85D7-9BC8170787EA}"/>
                  </a:ext>
                </a:extLst>
              </p:cNvPr>
              <p:cNvSpPr/>
              <p:nvPr/>
            </p:nvSpPr>
            <p:spPr>
              <a:xfrm>
                <a:off x="5108331" y="1463790"/>
                <a:ext cx="374637" cy="374637"/>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Freeform: Shape 138">
                <a:extLst>
                  <a:ext uri="{FF2B5EF4-FFF2-40B4-BE49-F238E27FC236}">
                    <a16:creationId xmlns:a16="http://schemas.microsoft.com/office/drawing/2014/main" id="{BE4FBBD6-5D50-4CF2-9DD3-40C94371A74B}"/>
                  </a:ext>
                </a:extLst>
              </p:cNvPr>
              <p:cNvSpPr/>
              <p:nvPr/>
            </p:nvSpPr>
            <p:spPr>
              <a:xfrm>
                <a:off x="5167785" y="1523588"/>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sp>
        <p:nvSpPr>
          <p:cNvPr id="79" name="TextBox 78">
            <a:extLst>
              <a:ext uri="{FF2B5EF4-FFF2-40B4-BE49-F238E27FC236}">
                <a16:creationId xmlns:a16="http://schemas.microsoft.com/office/drawing/2014/main" id="{B47F0C09-935A-4A9F-9D9B-75F670BC2EFB}"/>
              </a:ext>
            </a:extLst>
          </p:cNvPr>
          <p:cNvSpPr txBox="1"/>
          <p:nvPr/>
        </p:nvSpPr>
        <p:spPr>
          <a:xfrm>
            <a:off x="0" y="4108931"/>
            <a:ext cx="9105926" cy="1446550"/>
          </a:xfrm>
          <a:prstGeom prst="rect">
            <a:avLst/>
          </a:prstGeom>
          <a:noFill/>
        </p:spPr>
        <p:txBody>
          <a:bodyPr wrap="square" rtlCol="0" anchor="ctr">
            <a:spAutoFit/>
          </a:bodyPr>
          <a:lstStyle/>
          <a:p>
            <a:pPr algn="ctr"/>
            <a:r>
              <a:rPr lang="en-US" sz="8800" b="1">
                <a:solidFill>
                  <a:schemeClr val="bg1"/>
                </a:solidFill>
                <a:latin typeface="+mj-lt"/>
              </a:rPr>
              <a:t>GRAPHQL</a:t>
            </a:r>
            <a:endParaRPr lang="ko-KR" altLang="en-US" sz="8800" b="1" dirty="0">
              <a:solidFill>
                <a:schemeClr val="bg1"/>
              </a:solidFill>
              <a:latin typeface="+mj-lt"/>
              <a:cs typeface="Arial" pitchFamily="34" charset="0"/>
            </a:endParaRPr>
          </a:p>
        </p:txBody>
      </p:sp>
      <p:grpSp>
        <p:nvGrpSpPr>
          <p:cNvPr id="4" name="Group 3">
            <a:extLst>
              <a:ext uri="{FF2B5EF4-FFF2-40B4-BE49-F238E27FC236}">
                <a16:creationId xmlns:a16="http://schemas.microsoft.com/office/drawing/2014/main" id="{8443A88D-85DD-43A3-8732-47D97401EECE}"/>
              </a:ext>
            </a:extLst>
          </p:cNvPr>
          <p:cNvGrpSpPr/>
          <p:nvPr/>
        </p:nvGrpSpPr>
        <p:grpSpPr>
          <a:xfrm>
            <a:off x="2904493" y="1491643"/>
            <a:ext cx="719484" cy="1265041"/>
            <a:chOff x="2904492" y="1491640"/>
            <a:chExt cx="719484" cy="1265041"/>
          </a:xfrm>
        </p:grpSpPr>
        <p:grpSp>
          <p:nvGrpSpPr>
            <p:cNvPr id="114" name="Group 113">
              <a:extLst>
                <a:ext uri="{FF2B5EF4-FFF2-40B4-BE49-F238E27FC236}">
                  <a16:creationId xmlns:a16="http://schemas.microsoft.com/office/drawing/2014/main" id="{102E8560-FD37-4513-B6D2-1C6C77AAFC4D}"/>
                </a:ext>
              </a:extLst>
            </p:cNvPr>
            <p:cNvGrpSpPr/>
            <p:nvPr/>
          </p:nvGrpSpPr>
          <p:grpSpPr>
            <a:xfrm rot="3348710">
              <a:off x="2921335" y="2054040"/>
              <a:ext cx="827730" cy="577552"/>
              <a:chOff x="5405974" y="1533288"/>
              <a:chExt cx="608646" cy="424685"/>
            </a:xfrm>
          </p:grpSpPr>
          <p:sp>
            <p:nvSpPr>
              <p:cNvPr id="90" name="Trapezoid 89">
                <a:extLst>
                  <a:ext uri="{FF2B5EF4-FFF2-40B4-BE49-F238E27FC236}">
                    <a16:creationId xmlns:a16="http://schemas.microsoft.com/office/drawing/2014/main" id="{66F17736-523B-4733-8F89-65A939EC03E5}"/>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rapezoid 93">
                <a:extLst>
                  <a:ext uri="{FF2B5EF4-FFF2-40B4-BE49-F238E27FC236}">
                    <a16:creationId xmlns:a16="http://schemas.microsoft.com/office/drawing/2014/main" id="{9718FD80-7C49-4094-8FBD-D3601FF8C90E}"/>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rapezoid 88">
                <a:extLst>
                  <a:ext uri="{FF2B5EF4-FFF2-40B4-BE49-F238E27FC236}">
                    <a16:creationId xmlns:a16="http://schemas.microsoft.com/office/drawing/2014/main" id="{EF77CC75-10ED-4334-8C55-E2BFF7F39355}"/>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rapezoid 92">
                <a:extLst>
                  <a:ext uri="{FF2B5EF4-FFF2-40B4-BE49-F238E27FC236}">
                    <a16:creationId xmlns:a16="http://schemas.microsoft.com/office/drawing/2014/main" id="{B7AD5D59-46AE-4863-AE03-B88E6E7A5510}"/>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rapezoid 91">
                <a:extLst>
                  <a:ext uri="{FF2B5EF4-FFF2-40B4-BE49-F238E27FC236}">
                    <a16:creationId xmlns:a16="http://schemas.microsoft.com/office/drawing/2014/main" id="{15E0BCD7-EF9F-4A1E-BE33-C96CD4ACA15D}"/>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2A82C3C5-6304-401A-82B3-EDC0E26976CF}"/>
                </a:ext>
              </a:extLst>
            </p:cNvPr>
            <p:cNvGrpSpPr/>
            <p:nvPr/>
          </p:nvGrpSpPr>
          <p:grpSpPr>
            <a:xfrm rot="3536101">
              <a:off x="2904493" y="1491639"/>
              <a:ext cx="509488" cy="509489"/>
              <a:chOff x="5108331" y="1463790"/>
              <a:chExt cx="374637" cy="374637"/>
            </a:xfrm>
          </p:grpSpPr>
          <p:sp>
            <p:nvSpPr>
              <p:cNvPr id="88" name="Oval 87">
                <a:extLst>
                  <a:ext uri="{FF2B5EF4-FFF2-40B4-BE49-F238E27FC236}">
                    <a16:creationId xmlns:a16="http://schemas.microsoft.com/office/drawing/2014/main" id="{56792953-F4B9-43CC-8511-49184ED79294}"/>
                  </a:ext>
                </a:extLst>
              </p:cNvPr>
              <p:cNvSpPr/>
              <p:nvPr/>
            </p:nvSpPr>
            <p:spPr>
              <a:xfrm>
                <a:off x="5108331" y="1463790"/>
                <a:ext cx="374637" cy="374637"/>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Freeform: Shape 111">
                <a:extLst>
                  <a:ext uri="{FF2B5EF4-FFF2-40B4-BE49-F238E27FC236}">
                    <a16:creationId xmlns:a16="http://schemas.microsoft.com/office/drawing/2014/main" id="{FE9EAEF9-FEFC-4538-A8A8-6863A8156719}"/>
                  </a:ext>
                </a:extLst>
              </p:cNvPr>
              <p:cNvSpPr/>
              <p:nvPr/>
            </p:nvSpPr>
            <p:spPr>
              <a:xfrm>
                <a:off x="5167785" y="1523588"/>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8854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4" name="CustomShape 1"/>
          <p:cNvSpPr/>
          <p:nvPr/>
        </p:nvSpPr>
        <p:spPr>
          <a:xfrm>
            <a:off x="1948320" y="518438"/>
            <a:ext cx="9022913" cy="72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800" b="1" strike="noStrike" spc="-1">
                <a:solidFill>
                  <a:srgbClr val="262626"/>
                </a:solidFill>
                <a:uFill>
                  <a:solidFill>
                    <a:srgbClr val="FFFFFF"/>
                  </a:solidFill>
                </a:uFill>
                <a:latin typeface="Arial"/>
                <a:ea typeface="Arial Unicode MS"/>
              </a:rPr>
              <a:t>Fetching everything with a single request</a:t>
            </a:r>
            <a:endParaRPr lang="en-US" sz="1600" b="1" strike="noStrike" spc="-1">
              <a:solidFill>
                <a:srgbClr val="000000"/>
              </a:solidFill>
              <a:uFill>
                <a:solidFill>
                  <a:srgbClr val="FFFFFF"/>
                </a:solidFill>
              </a:uFill>
              <a:latin typeface="Arial"/>
            </a:endParaRPr>
          </a:p>
        </p:txBody>
      </p:sp>
      <p:sp>
        <p:nvSpPr>
          <p:cNvPr id="1205" name="CustomShape 2"/>
          <p:cNvSpPr/>
          <p:nvPr/>
        </p:nvSpPr>
        <p:spPr>
          <a:xfrm flipH="1">
            <a:off x="4284720" y="3662280"/>
            <a:ext cx="3809520" cy="45360"/>
          </a:xfrm>
          <a:custGeom>
            <a:avLst/>
            <a:gdLst/>
            <a:ahLst/>
            <a:cxnLst/>
            <a:rect l="l" t="t" r="r" b="b"/>
            <a:pathLst>
              <a:path w="21600" h="21600">
                <a:moveTo>
                  <a:pt x="0" y="0"/>
                </a:moveTo>
                <a:lnTo>
                  <a:pt x="21600" y="21600"/>
                </a:lnTo>
              </a:path>
            </a:pathLst>
          </a:custGeom>
          <a:noFill/>
          <a:ln w="57240">
            <a:solidFill>
              <a:srgbClr val="C40C8B"/>
            </a:solidFill>
            <a:round/>
            <a:tailEnd type="arrow" w="med" len="med"/>
          </a:ln>
        </p:spPr>
        <p:style>
          <a:lnRef idx="1">
            <a:schemeClr val="accent1"/>
          </a:lnRef>
          <a:fillRef idx="0">
            <a:schemeClr val="accent1"/>
          </a:fillRef>
          <a:effectRef idx="0">
            <a:schemeClr val="accent1"/>
          </a:effectRef>
          <a:fontRef idx="minor"/>
        </p:style>
      </p:sp>
      <p:sp>
        <p:nvSpPr>
          <p:cNvPr id="1206" name="CustomShape 3"/>
          <p:cNvSpPr/>
          <p:nvPr/>
        </p:nvSpPr>
        <p:spPr>
          <a:xfrm rot="10800000" flipH="1">
            <a:off x="4427640" y="3676320"/>
            <a:ext cx="3809520" cy="45360"/>
          </a:xfrm>
          <a:custGeom>
            <a:avLst/>
            <a:gdLst/>
            <a:ahLst/>
            <a:cxnLst/>
            <a:rect l="l" t="t" r="r" b="b"/>
            <a:pathLst>
              <a:path w="21600" h="21600">
                <a:moveTo>
                  <a:pt x="0" y="0"/>
                </a:moveTo>
                <a:lnTo>
                  <a:pt x="21600" y="21600"/>
                </a:lnTo>
              </a:path>
            </a:pathLst>
          </a:custGeom>
          <a:noFill/>
          <a:ln w="57240">
            <a:solidFill>
              <a:srgbClr val="C40C8B"/>
            </a:solidFill>
            <a:round/>
            <a:tailEnd type="arrow" w="med" len="med"/>
          </a:ln>
        </p:spPr>
        <p:style>
          <a:lnRef idx="1">
            <a:schemeClr val="accent1"/>
          </a:lnRef>
          <a:fillRef idx="0">
            <a:schemeClr val="accent1"/>
          </a:fillRef>
          <a:effectRef idx="0">
            <a:schemeClr val="accent1"/>
          </a:effectRef>
          <a:fontRef idx="minor"/>
        </p:style>
      </p:sp>
      <p:sp>
        <p:nvSpPr>
          <p:cNvPr id="1207" name="CustomShape 4"/>
          <p:cNvSpPr/>
          <p:nvPr/>
        </p:nvSpPr>
        <p:spPr>
          <a:xfrm>
            <a:off x="1652040" y="4609080"/>
            <a:ext cx="931680" cy="372600"/>
          </a:xfrm>
          <a:custGeom>
            <a:avLst/>
            <a:gdLst/>
            <a:ahLst/>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a:gradFill>
          <a:ln w="9360">
            <a:noFill/>
          </a:ln>
        </p:spPr>
        <p:style>
          <a:lnRef idx="0">
            <a:scrgbClr r="0" g="0" b="0"/>
          </a:lnRef>
          <a:fillRef idx="0">
            <a:scrgbClr r="0" g="0" b="0"/>
          </a:fillRef>
          <a:effectRef idx="0">
            <a:scrgbClr r="0" g="0" b="0"/>
          </a:effectRef>
          <a:fontRef idx="minor"/>
        </p:style>
      </p:sp>
      <p:sp>
        <p:nvSpPr>
          <p:cNvPr id="1208" name="CustomShape 5"/>
          <p:cNvSpPr/>
          <p:nvPr/>
        </p:nvSpPr>
        <p:spPr>
          <a:xfrm>
            <a:off x="568800" y="2382120"/>
            <a:ext cx="3129480" cy="2254680"/>
          </a:xfrm>
          <a:custGeom>
            <a:avLst/>
            <a:gdLst/>
            <a:ahLst/>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360">
            <a:noFill/>
          </a:ln>
        </p:spPr>
        <p:style>
          <a:lnRef idx="0">
            <a:scrgbClr r="0" g="0" b="0"/>
          </a:lnRef>
          <a:fillRef idx="0">
            <a:scrgbClr r="0" g="0" b="0"/>
          </a:fillRef>
          <a:effectRef idx="0">
            <a:scrgbClr r="0" g="0" b="0"/>
          </a:effectRef>
          <a:fontRef idx="minor"/>
        </p:style>
      </p:sp>
      <p:sp>
        <p:nvSpPr>
          <p:cNvPr id="1209" name="CustomShape 6"/>
          <p:cNvSpPr/>
          <p:nvPr/>
        </p:nvSpPr>
        <p:spPr>
          <a:xfrm>
            <a:off x="3260160" y="4605480"/>
            <a:ext cx="210600" cy="36720"/>
          </a:xfrm>
          <a:custGeom>
            <a:avLst/>
            <a:gdLst/>
            <a:ahLst/>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360">
            <a:noFill/>
          </a:ln>
        </p:spPr>
        <p:style>
          <a:lnRef idx="0">
            <a:scrgbClr r="0" g="0" b="0"/>
          </a:lnRef>
          <a:fillRef idx="0">
            <a:scrgbClr r="0" g="0" b="0"/>
          </a:fillRef>
          <a:effectRef idx="0">
            <a:scrgbClr r="0" g="0" b="0"/>
          </a:effectRef>
          <a:fontRef idx="minor"/>
        </p:style>
      </p:sp>
      <p:sp>
        <p:nvSpPr>
          <p:cNvPr id="1210" name="CustomShape 7"/>
          <p:cNvSpPr/>
          <p:nvPr/>
        </p:nvSpPr>
        <p:spPr>
          <a:xfrm>
            <a:off x="584640" y="2400840"/>
            <a:ext cx="3094200" cy="1974960"/>
          </a:xfrm>
          <a:custGeom>
            <a:avLst/>
            <a:gdLst/>
            <a:ahLst/>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360">
            <a:noFill/>
          </a:ln>
        </p:spPr>
        <p:style>
          <a:lnRef idx="0">
            <a:scrgbClr r="0" g="0" b="0"/>
          </a:lnRef>
          <a:fillRef idx="0">
            <a:scrgbClr r="0" g="0" b="0"/>
          </a:fillRef>
          <a:effectRef idx="0">
            <a:scrgbClr r="0" g="0" b="0"/>
          </a:effectRef>
          <a:fontRef idx="minor"/>
        </p:style>
      </p:sp>
      <p:sp>
        <p:nvSpPr>
          <p:cNvPr id="1211" name="CustomShape 8"/>
          <p:cNvSpPr/>
          <p:nvPr/>
        </p:nvSpPr>
        <p:spPr>
          <a:xfrm>
            <a:off x="1653840" y="4935240"/>
            <a:ext cx="931320" cy="55800"/>
          </a:xfrm>
          <a:custGeom>
            <a:avLst/>
            <a:gdLst/>
            <a:ahLst/>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360">
            <a:noFill/>
          </a:ln>
        </p:spPr>
        <p:style>
          <a:lnRef idx="0">
            <a:scrgbClr r="0" g="0" b="0"/>
          </a:lnRef>
          <a:fillRef idx="0">
            <a:scrgbClr r="0" g="0" b="0"/>
          </a:fillRef>
          <a:effectRef idx="0">
            <a:scrgbClr r="0" g="0" b="0"/>
          </a:effectRef>
          <a:fontRef idx="minor"/>
        </p:style>
      </p:sp>
      <p:sp>
        <p:nvSpPr>
          <p:cNvPr id="1212" name="CustomShape 9"/>
          <p:cNvSpPr/>
          <p:nvPr/>
        </p:nvSpPr>
        <p:spPr>
          <a:xfrm>
            <a:off x="584640" y="4363200"/>
            <a:ext cx="3094200" cy="260640"/>
          </a:xfrm>
          <a:custGeom>
            <a:avLst/>
            <a:gdLst/>
            <a:ahLst/>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360">
            <a:noFill/>
          </a:ln>
        </p:spPr>
        <p:style>
          <a:lnRef idx="0">
            <a:scrgbClr r="0" g="0" b="0"/>
          </a:lnRef>
          <a:fillRef idx="0">
            <a:scrgbClr r="0" g="0" b="0"/>
          </a:fillRef>
          <a:effectRef idx="0">
            <a:scrgbClr r="0" g="0" b="0"/>
          </a:effectRef>
          <a:fontRef idx="minor"/>
        </p:style>
      </p:sp>
      <p:sp>
        <p:nvSpPr>
          <p:cNvPr id="1213" name="CustomShape 10"/>
          <p:cNvSpPr/>
          <p:nvPr/>
        </p:nvSpPr>
        <p:spPr>
          <a:xfrm>
            <a:off x="699120" y="2544120"/>
            <a:ext cx="2869200" cy="1714320"/>
          </a:xfrm>
          <a:custGeom>
            <a:avLst/>
            <a:gdLst/>
            <a:ahLst/>
            <a:cxnLst/>
            <a:rect l="l" t="t" r="r" b="b"/>
            <a:pathLst>
              <a:path w="6586571" h="3763755">
                <a:moveTo>
                  <a:pt x="30683" y="30683"/>
                </a:moveTo>
                <a:lnTo>
                  <a:pt x="6564071" y="30683"/>
                </a:lnTo>
                <a:lnTo>
                  <a:pt x="6564071" y="3753528"/>
                </a:lnTo>
                <a:lnTo>
                  <a:pt x="30683" y="3753528"/>
                </a:lnTo>
                <a:close/>
              </a:path>
            </a:pathLst>
          </a:custGeom>
          <a:solidFill>
            <a:srgbClr val="F2F2F2"/>
          </a:solidFill>
          <a:ln w="9360">
            <a:noFill/>
          </a:ln>
        </p:spPr>
        <p:style>
          <a:lnRef idx="0">
            <a:scrgbClr r="0" g="0" b="0"/>
          </a:lnRef>
          <a:fillRef idx="0">
            <a:scrgbClr r="0" g="0" b="0"/>
          </a:fillRef>
          <a:effectRef idx="0">
            <a:scrgbClr r="0" g="0" b="0"/>
          </a:effectRef>
          <a:fontRef idx="minor"/>
        </p:style>
      </p:sp>
      <p:sp>
        <p:nvSpPr>
          <p:cNvPr id="1214" name="CustomShape 11"/>
          <p:cNvSpPr/>
          <p:nvPr/>
        </p:nvSpPr>
        <p:spPr>
          <a:xfrm>
            <a:off x="1948320" y="2557080"/>
            <a:ext cx="1619640" cy="1701720"/>
          </a:xfrm>
          <a:custGeom>
            <a:avLst/>
            <a:gdLst/>
            <a:ahLst/>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360">
            <a:noFill/>
          </a:ln>
        </p:spPr>
        <p:style>
          <a:lnRef idx="0">
            <a:scrgbClr r="0" g="0" b="0"/>
          </a:lnRef>
          <a:fillRef idx="0">
            <a:scrgbClr r="0" g="0" b="0"/>
          </a:fillRef>
          <a:effectRef idx="0">
            <a:scrgbClr r="0" g="0" b="0"/>
          </a:effectRef>
          <a:fontRef idx="minor"/>
        </p:style>
      </p:sp>
      <p:pic>
        <p:nvPicPr>
          <p:cNvPr id="1215" name="Picture 1214"/>
          <p:cNvPicPr/>
          <p:nvPr/>
        </p:nvPicPr>
        <p:blipFill>
          <a:blip r:embed="rId3"/>
          <a:stretch/>
        </p:blipFill>
        <p:spPr>
          <a:xfrm>
            <a:off x="8843040" y="2194560"/>
            <a:ext cx="2704320" cy="2704320"/>
          </a:xfrm>
          <a:prstGeom prst="rect">
            <a:avLst/>
          </a:prstGeom>
          <a:ln>
            <a:noFill/>
          </a:ln>
        </p:spPr>
      </p:pic>
      <p:pic>
        <p:nvPicPr>
          <p:cNvPr id="16" name="Picture 15">
            <a:extLst>
              <a:ext uri="{FF2B5EF4-FFF2-40B4-BE49-F238E27FC236}">
                <a16:creationId xmlns:a16="http://schemas.microsoft.com/office/drawing/2014/main" id="{793BBD60-4F5E-4851-9260-DA86BC4C9FD6}"/>
              </a:ext>
            </a:extLst>
          </p:cNvPr>
          <p:cNvPicPr/>
          <p:nvPr/>
        </p:nvPicPr>
        <p:blipFill>
          <a:blip r:embed="rId4"/>
          <a:stretch/>
        </p:blipFill>
        <p:spPr>
          <a:xfrm>
            <a:off x="4875316" y="1674398"/>
            <a:ext cx="2459880" cy="1884960"/>
          </a:xfrm>
          <a:prstGeom prst="rect">
            <a:avLst/>
          </a:prstGeom>
          <a:ln>
            <a:noFill/>
          </a:ln>
        </p:spPr>
      </p:pic>
      <p:pic>
        <p:nvPicPr>
          <p:cNvPr id="17" name="Picture 16">
            <a:extLst>
              <a:ext uri="{FF2B5EF4-FFF2-40B4-BE49-F238E27FC236}">
                <a16:creationId xmlns:a16="http://schemas.microsoft.com/office/drawing/2014/main" id="{76E01037-1937-47AB-A63E-AB4E9D5977EA}"/>
              </a:ext>
            </a:extLst>
          </p:cNvPr>
          <p:cNvPicPr/>
          <p:nvPr/>
        </p:nvPicPr>
        <p:blipFill>
          <a:blip r:embed="rId5"/>
          <a:stretch/>
        </p:blipFill>
        <p:spPr>
          <a:xfrm>
            <a:off x="4515300" y="3847282"/>
            <a:ext cx="3809520" cy="2846804"/>
          </a:xfrm>
          <a:prstGeom prst="rect">
            <a:avLst/>
          </a:prstGeom>
          <a:ln>
            <a:noFill/>
          </a:ln>
        </p:spPr>
      </p:pic>
    </p:spTree>
    <p:extLst>
      <p:ext uri="{BB962C8B-B14F-4D97-AF65-F5344CB8AC3E}">
        <p14:creationId xmlns:p14="http://schemas.microsoft.com/office/powerpoint/2010/main" val="7197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 name="CustomShape 1"/>
          <p:cNvSpPr/>
          <p:nvPr/>
        </p:nvSpPr>
        <p:spPr>
          <a:xfrm>
            <a:off x="323640" y="339480"/>
            <a:ext cx="11571840" cy="72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5400" b="1" strike="noStrike" spc="-1">
                <a:solidFill>
                  <a:srgbClr val="262626"/>
                </a:solidFill>
                <a:uFill>
                  <a:solidFill>
                    <a:srgbClr val="FFFFFF"/>
                  </a:solidFill>
                </a:uFill>
                <a:latin typeface="Arial"/>
                <a:ea typeface="Arial Unicode MS"/>
              </a:rPr>
              <a:t>GraphQL is the better REST </a:t>
            </a:r>
            <a:endParaRPr lang="en-US" sz="1800" b="1" strike="noStrike" spc="-1">
              <a:solidFill>
                <a:srgbClr val="000000"/>
              </a:solidFill>
              <a:uFill>
                <a:solidFill>
                  <a:srgbClr val="FFFFFF"/>
                </a:solidFill>
              </a:uFill>
              <a:latin typeface="Arial"/>
            </a:endParaRPr>
          </a:p>
        </p:txBody>
      </p:sp>
      <p:pic>
        <p:nvPicPr>
          <p:cNvPr id="1219" name="Picture 1218"/>
          <p:cNvPicPr/>
          <p:nvPr/>
        </p:nvPicPr>
        <p:blipFill>
          <a:blip r:embed="rId3"/>
          <a:stretch/>
        </p:blipFill>
        <p:spPr>
          <a:xfrm>
            <a:off x="1920240" y="1737360"/>
            <a:ext cx="8823240" cy="4491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FF1FDA4E-DF01-4D02-BE4F-950B8F39C2BD}"/>
              </a:ext>
            </a:extLst>
          </p:cNvPr>
          <p:cNvGrpSpPr/>
          <p:nvPr/>
        </p:nvGrpSpPr>
        <p:grpSpPr>
          <a:xfrm rot="16200000">
            <a:off x="5185063" y="-1635378"/>
            <a:ext cx="1819481" cy="12191852"/>
            <a:chOff x="7863840" y="1228255"/>
            <a:chExt cx="909828" cy="228600"/>
          </a:xfrm>
        </p:grpSpPr>
        <p:sp>
          <p:nvSpPr>
            <p:cNvPr id="58" name="Rectangle 57">
              <a:extLst>
                <a:ext uri="{FF2B5EF4-FFF2-40B4-BE49-F238E27FC236}">
                  <a16:creationId xmlns:a16="http://schemas.microsoft.com/office/drawing/2014/main" id="{775BF98B-6CE0-479F-B192-D0B65405D91E}"/>
                </a:ext>
              </a:extLst>
            </p:cNvPr>
            <p:cNvSpPr/>
            <p:nvPr/>
          </p:nvSpPr>
          <p:spPr>
            <a:xfrm>
              <a:off x="7863840" y="1228255"/>
              <a:ext cx="2286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5E689373-AF9D-48E9-912C-597D7E266311}"/>
                </a:ext>
              </a:extLst>
            </p:cNvPr>
            <p:cNvSpPr/>
            <p:nvPr/>
          </p:nvSpPr>
          <p:spPr>
            <a:xfrm>
              <a:off x="8090916" y="1228255"/>
              <a:ext cx="2286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39A34452-B0CF-452A-A38C-0E75F4630101}"/>
                </a:ext>
              </a:extLst>
            </p:cNvPr>
            <p:cNvSpPr/>
            <p:nvPr/>
          </p:nvSpPr>
          <p:spPr>
            <a:xfrm>
              <a:off x="8317992" y="1228255"/>
              <a:ext cx="2286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810C2BA-7B37-4863-B1DB-843D5DBB60E2}"/>
                </a:ext>
              </a:extLst>
            </p:cNvPr>
            <p:cNvSpPr/>
            <p:nvPr/>
          </p:nvSpPr>
          <p:spPr>
            <a:xfrm>
              <a:off x="8545068" y="1228255"/>
              <a:ext cx="228600" cy="228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F4CB848E-1D16-4F7F-919F-6A9FB17B8BC0}"/>
              </a:ext>
            </a:extLst>
          </p:cNvPr>
          <p:cNvSpPr/>
          <p:nvPr/>
        </p:nvSpPr>
        <p:spPr>
          <a:xfrm>
            <a:off x="0" y="3550807"/>
            <a:ext cx="12192000" cy="18181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2C559B9-D98C-4A53-B487-921BAB20C290}"/>
              </a:ext>
            </a:extLst>
          </p:cNvPr>
          <p:cNvSpPr txBox="1"/>
          <p:nvPr/>
        </p:nvSpPr>
        <p:spPr>
          <a:xfrm>
            <a:off x="1" y="3720897"/>
            <a:ext cx="12192000" cy="1107996"/>
          </a:xfrm>
          <a:prstGeom prst="rect">
            <a:avLst/>
          </a:prstGeom>
          <a:noFill/>
        </p:spPr>
        <p:txBody>
          <a:bodyPr wrap="square" rtlCol="0" anchor="ctr">
            <a:spAutoFit/>
          </a:bodyPr>
          <a:lstStyle/>
          <a:p>
            <a:pPr algn="ctr">
              <a:lnSpc>
                <a:spcPct val="100000"/>
              </a:lnSpc>
            </a:pPr>
            <a:r>
              <a:rPr lang="en-US" sz="6600" b="1" spc="-1">
                <a:solidFill>
                  <a:srgbClr val="FFFFFF"/>
                </a:solidFill>
                <a:uFill>
                  <a:solidFill>
                    <a:srgbClr val="FFFFFF"/>
                  </a:solidFill>
                </a:uFill>
              </a:rPr>
              <a:t>Component</a:t>
            </a:r>
            <a:endParaRPr lang="en-US" sz="8000" spc="-1">
              <a:solidFill>
                <a:srgbClr val="000000"/>
              </a:solidFill>
              <a:uFill>
                <a:solidFill>
                  <a:srgbClr val="FFFFFF"/>
                </a:solidFill>
              </a:uFill>
            </a:endParaRPr>
          </a:p>
        </p:txBody>
      </p:sp>
      <p:grpSp>
        <p:nvGrpSpPr>
          <p:cNvPr id="7" name="Group 6">
            <a:extLst>
              <a:ext uri="{FF2B5EF4-FFF2-40B4-BE49-F238E27FC236}">
                <a16:creationId xmlns:a16="http://schemas.microsoft.com/office/drawing/2014/main" id="{9735DCAE-0DE9-45E0-A48A-B18941551671}"/>
              </a:ext>
            </a:extLst>
          </p:cNvPr>
          <p:cNvGrpSpPr/>
          <p:nvPr/>
        </p:nvGrpSpPr>
        <p:grpSpPr>
          <a:xfrm rot="3017773">
            <a:off x="5584722" y="1817123"/>
            <a:ext cx="469873" cy="327856"/>
            <a:chOff x="5405974" y="1533288"/>
            <a:chExt cx="608646" cy="424685"/>
          </a:xfrm>
        </p:grpSpPr>
        <p:sp>
          <p:nvSpPr>
            <p:cNvPr id="8" name="Trapezoid 7">
              <a:extLst>
                <a:ext uri="{FF2B5EF4-FFF2-40B4-BE49-F238E27FC236}">
                  <a16:creationId xmlns:a16="http://schemas.microsoft.com/office/drawing/2014/main" id="{D9CB82F0-1BBB-4901-9194-76CB42845806}"/>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 8">
              <a:extLst>
                <a:ext uri="{FF2B5EF4-FFF2-40B4-BE49-F238E27FC236}">
                  <a16:creationId xmlns:a16="http://schemas.microsoft.com/office/drawing/2014/main" id="{4D88FC46-5725-410F-890A-35F76450D5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rapezoid 9">
              <a:extLst>
                <a:ext uri="{FF2B5EF4-FFF2-40B4-BE49-F238E27FC236}">
                  <a16:creationId xmlns:a16="http://schemas.microsoft.com/office/drawing/2014/main" id="{48B958BF-0A77-4155-A4B2-0AACCACBC099}"/>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zoid 10">
              <a:extLst>
                <a:ext uri="{FF2B5EF4-FFF2-40B4-BE49-F238E27FC236}">
                  <a16:creationId xmlns:a16="http://schemas.microsoft.com/office/drawing/2014/main" id="{694FAF09-C37B-4D5F-8986-128E1406A5B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apezoid 11">
              <a:extLst>
                <a:ext uri="{FF2B5EF4-FFF2-40B4-BE49-F238E27FC236}">
                  <a16:creationId xmlns:a16="http://schemas.microsoft.com/office/drawing/2014/main" id="{2DC4A586-D53B-4732-9EC4-ECBA24BE2E06}"/>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ED81B5EA-563E-4DB8-9CFD-33E2046DB885}"/>
              </a:ext>
            </a:extLst>
          </p:cNvPr>
          <p:cNvGrpSpPr/>
          <p:nvPr/>
        </p:nvGrpSpPr>
        <p:grpSpPr>
          <a:xfrm rot="7898637">
            <a:off x="5214394" y="1000352"/>
            <a:ext cx="344525" cy="861967"/>
            <a:chOff x="4130248" y="650162"/>
            <a:chExt cx="502279" cy="1664988"/>
          </a:xfrm>
          <a:solidFill>
            <a:schemeClr val="accent2"/>
          </a:solidFill>
        </p:grpSpPr>
        <p:sp>
          <p:nvSpPr>
            <p:cNvPr id="47" name="Trapezoid 46">
              <a:extLst>
                <a:ext uri="{FF2B5EF4-FFF2-40B4-BE49-F238E27FC236}">
                  <a16:creationId xmlns:a16="http://schemas.microsoft.com/office/drawing/2014/main" id="{25299E69-BA35-434B-B436-C1980380A0BC}"/>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rapezoid 94">
              <a:extLst>
                <a:ext uri="{FF2B5EF4-FFF2-40B4-BE49-F238E27FC236}">
                  <a16:creationId xmlns:a16="http://schemas.microsoft.com/office/drawing/2014/main" id="{835959BC-934F-4D8A-AA73-95D23A7C2F98}"/>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141212BB-D030-4BEF-BE2B-E8A3CC790CBA}"/>
              </a:ext>
            </a:extLst>
          </p:cNvPr>
          <p:cNvGrpSpPr/>
          <p:nvPr/>
        </p:nvGrpSpPr>
        <p:grpSpPr>
          <a:xfrm rot="15664019">
            <a:off x="4239240" y="746540"/>
            <a:ext cx="414152" cy="1446605"/>
            <a:chOff x="391499" y="630207"/>
            <a:chExt cx="531848" cy="1593194"/>
          </a:xfrm>
        </p:grpSpPr>
        <p:sp>
          <p:nvSpPr>
            <p:cNvPr id="45" name="Rectangle: Rounded Corners 44">
              <a:extLst>
                <a:ext uri="{FF2B5EF4-FFF2-40B4-BE49-F238E27FC236}">
                  <a16:creationId xmlns:a16="http://schemas.microsoft.com/office/drawing/2014/main" id="{B9BE7176-3872-43EB-A826-A8BF0B3D3AA9}"/>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33A43497-A4DD-45E4-9034-17F05C2472D1}"/>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C5481BE7-71C0-450E-A70A-571423B47A0D}"/>
              </a:ext>
            </a:extLst>
          </p:cNvPr>
          <p:cNvGrpSpPr/>
          <p:nvPr/>
        </p:nvGrpSpPr>
        <p:grpSpPr>
          <a:xfrm rot="1062574">
            <a:off x="4839589" y="933058"/>
            <a:ext cx="437403" cy="437403"/>
            <a:chOff x="121429" y="411151"/>
            <a:chExt cx="607375" cy="607375"/>
          </a:xfrm>
        </p:grpSpPr>
        <p:sp>
          <p:nvSpPr>
            <p:cNvPr id="41" name="Oval 40">
              <a:extLst>
                <a:ext uri="{FF2B5EF4-FFF2-40B4-BE49-F238E27FC236}">
                  <a16:creationId xmlns:a16="http://schemas.microsoft.com/office/drawing/2014/main" id="{B6BF831C-93C3-4C77-BDD8-D85C6F731450}"/>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E48EA4FD-67BD-4ECB-B5B2-D1AF9B26157F}"/>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9C56264-3285-49B3-A816-65D9409E04E9}"/>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Oval 43">
              <a:extLst>
                <a:ext uri="{FF2B5EF4-FFF2-40B4-BE49-F238E27FC236}">
                  <a16:creationId xmlns:a16="http://schemas.microsoft.com/office/drawing/2014/main" id="{B2689479-8691-451F-A1E5-FFB058AEBB40}"/>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Top Corners Rounded 27">
            <a:extLst>
              <a:ext uri="{FF2B5EF4-FFF2-40B4-BE49-F238E27FC236}">
                <a16:creationId xmlns:a16="http://schemas.microsoft.com/office/drawing/2014/main" id="{11477A9D-5103-4038-9015-597B6AB52E31}"/>
              </a:ext>
            </a:extLst>
          </p:cNvPr>
          <p:cNvSpPr/>
          <p:nvPr/>
        </p:nvSpPr>
        <p:spPr>
          <a:xfrm>
            <a:off x="2939995" y="3151043"/>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11DF975C-FC1D-4FDC-BA0B-3E156064369A}"/>
              </a:ext>
            </a:extLst>
          </p:cNvPr>
          <p:cNvGrpSpPr/>
          <p:nvPr/>
        </p:nvGrpSpPr>
        <p:grpSpPr>
          <a:xfrm rot="1056235">
            <a:off x="3546591" y="1803555"/>
            <a:ext cx="391039" cy="1171393"/>
            <a:chOff x="391499" y="630207"/>
            <a:chExt cx="531845" cy="1593193"/>
          </a:xfrm>
        </p:grpSpPr>
        <p:sp>
          <p:nvSpPr>
            <p:cNvPr id="39" name="Rectangle: Rounded Corners 38">
              <a:extLst>
                <a:ext uri="{FF2B5EF4-FFF2-40B4-BE49-F238E27FC236}">
                  <a16:creationId xmlns:a16="http://schemas.microsoft.com/office/drawing/2014/main" id="{079CD355-7C99-4C02-BD98-37C24D860C97}"/>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a16="http://schemas.microsoft.com/office/drawing/2014/main" id="{029965E1-817B-4D1E-986B-850BE9D7E64D}"/>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Oval 29">
            <a:extLst>
              <a:ext uri="{FF2B5EF4-FFF2-40B4-BE49-F238E27FC236}">
                <a16:creationId xmlns:a16="http://schemas.microsoft.com/office/drawing/2014/main" id="{91E7D623-F73A-43EC-837E-03076914DBEF}"/>
              </a:ext>
            </a:extLst>
          </p:cNvPr>
          <p:cNvSpPr/>
          <p:nvPr/>
        </p:nvSpPr>
        <p:spPr>
          <a:xfrm>
            <a:off x="3460460" y="1575008"/>
            <a:ext cx="525968" cy="52596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2C054BD6-D082-4DC0-8827-D7E8070099FB}"/>
              </a:ext>
            </a:extLst>
          </p:cNvPr>
          <p:cNvSpPr/>
          <p:nvPr/>
        </p:nvSpPr>
        <p:spPr>
          <a:xfrm>
            <a:off x="3517188" y="1631736"/>
            <a:ext cx="412519" cy="41251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9507AB-3C37-4D88-B35B-F394E88D376E}"/>
              </a:ext>
            </a:extLst>
          </p:cNvPr>
          <p:cNvSpPr/>
          <p:nvPr/>
        </p:nvSpPr>
        <p:spPr>
          <a:xfrm>
            <a:off x="3620525" y="1735610"/>
            <a:ext cx="205845" cy="204771"/>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Oval 32">
            <a:extLst>
              <a:ext uri="{FF2B5EF4-FFF2-40B4-BE49-F238E27FC236}">
                <a16:creationId xmlns:a16="http://schemas.microsoft.com/office/drawing/2014/main" id="{4E1D1415-C04D-4B04-894B-0DACAB00CF83}"/>
              </a:ext>
            </a:extLst>
          </p:cNvPr>
          <p:cNvSpPr/>
          <p:nvPr/>
        </p:nvSpPr>
        <p:spPr>
          <a:xfrm>
            <a:off x="3689189" y="1803737"/>
            <a:ext cx="68517" cy="68517"/>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Rounded 33">
            <a:extLst>
              <a:ext uri="{FF2B5EF4-FFF2-40B4-BE49-F238E27FC236}">
                <a16:creationId xmlns:a16="http://schemas.microsoft.com/office/drawing/2014/main" id="{4930E9EE-A029-4432-A909-6D41C8ABBA87}"/>
              </a:ext>
            </a:extLst>
          </p:cNvPr>
          <p:cNvSpPr/>
          <p:nvPr/>
        </p:nvSpPr>
        <p:spPr>
          <a:xfrm>
            <a:off x="3126223" y="3080303"/>
            <a:ext cx="1246035" cy="71187"/>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Top Corners Rounded 34">
            <a:extLst>
              <a:ext uri="{FF2B5EF4-FFF2-40B4-BE49-F238E27FC236}">
                <a16:creationId xmlns:a16="http://schemas.microsoft.com/office/drawing/2014/main" id="{9D3DBAE6-A187-408C-9B1B-2F6D5D6AEB72}"/>
              </a:ext>
            </a:extLst>
          </p:cNvPr>
          <p:cNvSpPr/>
          <p:nvPr/>
        </p:nvSpPr>
        <p:spPr>
          <a:xfrm>
            <a:off x="3288916" y="2828857"/>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3CBFF0E-5897-4AF6-9083-120D02669595}"/>
              </a:ext>
            </a:extLst>
          </p:cNvPr>
          <p:cNvSpPr/>
          <p:nvPr/>
        </p:nvSpPr>
        <p:spPr>
          <a:xfrm>
            <a:off x="-1" y="3417122"/>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1A64975-1C0D-43DB-B28F-106A015F4420}"/>
              </a:ext>
            </a:extLst>
          </p:cNvPr>
          <p:cNvSpPr/>
          <p:nvPr/>
        </p:nvSpPr>
        <p:spPr>
          <a:xfrm>
            <a:off x="149" y="5426894"/>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2136ECA3-E4FD-4B70-80AD-2CB28F62C3D5}"/>
              </a:ext>
            </a:extLst>
          </p:cNvPr>
          <p:cNvSpPr txBox="1"/>
          <p:nvPr/>
        </p:nvSpPr>
        <p:spPr>
          <a:xfrm>
            <a:off x="5391570" y="2750423"/>
            <a:ext cx="3860436" cy="562135"/>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gradFill flip="none" rotWithShape="1">
            <a:gsLst>
              <a:gs pos="0">
                <a:schemeClr val="accent4"/>
              </a:gs>
              <a:gs pos="25000">
                <a:schemeClr val="accent5"/>
              </a:gs>
              <a:gs pos="53000">
                <a:schemeClr val="accent2"/>
              </a:gs>
              <a:gs pos="100000">
                <a:schemeClr val="bg1"/>
              </a:gs>
              <a:gs pos="80000">
                <a:schemeClr val="accent1"/>
              </a:gs>
            </a:gsLst>
            <a:lin ang="108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2" name="Group 51">
            <a:extLst>
              <a:ext uri="{FF2B5EF4-FFF2-40B4-BE49-F238E27FC236}">
                <a16:creationId xmlns:a16="http://schemas.microsoft.com/office/drawing/2014/main" id="{2C778F61-3289-406C-98EE-008F04C71648}"/>
              </a:ext>
            </a:extLst>
          </p:cNvPr>
          <p:cNvGrpSpPr/>
          <p:nvPr/>
        </p:nvGrpSpPr>
        <p:grpSpPr>
          <a:xfrm>
            <a:off x="5517642" y="1826239"/>
            <a:ext cx="1589451" cy="846023"/>
            <a:chOff x="5517639" y="1826235"/>
            <a:chExt cx="1589451" cy="846023"/>
          </a:xfrm>
        </p:grpSpPr>
        <p:sp>
          <p:nvSpPr>
            <p:cNvPr id="53" name="TextBox 52">
              <a:extLst>
                <a:ext uri="{FF2B5EF4-FFF2-40B4-BE49-F238E27FC236}">
                  <a16:creationId xmlns:a16="http://schemas.microsoft.com/office/drawing/2014/main" id="{329CA396-865C-4F8E-97EB-5D3234572621}"/>
                </a:ext>
              </a:extLst>
            </p:cNvPr>
            <p:cNvSpPr txBox="1"/>
            <p:nvPr/>
          </p:nvSpPr>
          <p:spPr>
            <a:xfrm rot="1330280">
              <a:off x="5517639" y="1826235"/>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gradFill>
              <a:gsLst>
                <a:gs pos="0">
                  <a:schemeClr val="bg1"/>
                </a:gs>
                <a:gs pos="98000">
                  <a:schemeClr val="accent1"/>
                </a:gs>
              </a:gsLst>
              <a:lin ang="0" scaled="1"/>
            </a:gra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4" name="Group 53">
              <a:extLst>
                <a:ext uri="{FF2B5EF4-FFF2-40B4-BE49-F238E27FC236}">
                  <a16:creationId xmlns:a16="http://schemas.microsoft.com/office/drawing/2014/main" id="{CF63D451-1BEB-40CE-BFCD-540A5DD08F48}"/>
                </a:ext>
              </a:extLst>
            </p:cNvPr>
            <p:cNvGrpSpPr/>
            <p:nvPr/>
          </p:nvGrpSpPr>
          <p:grpSpPr>
            <a:xfrm>
              <a:off x="6334025" y="1900682"/>
              <a:ext cx="773065" cy="771576"/>
              <a:chOff x="7167944" y="1624190"/>
              <a:chExt cx="2677919" cy="2672764"/>
            </a:xfrm>
            <a:solidFill>
              <a:schemeClr val="bg1"/>
            </a:solidFill>
          </p:grpSpPr>
          <p:sp>
            <p:nvSpPr>
              <p:cNvPr id="55" name="Freeform: Shape 54">
                <a:extLst>
                  <a:ext uri="{FF2B5EF4-FFF2-40B4-BE49-F238E27FC236}">
                    <a16:creationId xmlns:a16="http://schemas.microsoft.com/office/drawing/2014/main" id="{8032EB02-FC35-4D54-8996-33EBC586C22E}"/>
                  </a:ext>
                </a:extLst>
              </p:cNvPr>
              <p:cNvSpPr/>
              <p:nvPr/>
            </p:nvSpPr>
            <p:spPr>
              <a:xfrm>
                <a:off x="7167944" y="1624190"/>
                <a:ext cx="2677919"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adFill>
                <a:gsLst>
                  <a:gs pos="0">
                    <a:schemeClr val="accent1"/>
                  </a:gs>
                  <a:gs pos="98000">
                    <a:schemeClr val="accent2"/>
                  </a:gs>
                </a:gsLst>
                <a:lin ang="0" scaled="1"/>
              </a:gradFill>
              <a:ln w="12700"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5FDED2E9-75FD-416F-91DF-D4D371D2EA50}"/>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adFill>
                <a:gsLst>
                  <a:gs pos="0">
                    <a:schemeClr val="accent1"/>
                  </a:gs>
                  <a:gs pos="98000">
                    <a:schemeClr val="accent2"/>
                  </a:gs>
                </a:gsLst>
                <a:lin ang="0" scaled="1"/>
              </a:gradFill>
              <a:ln w="12700" cap="flat">
                <a:noFill/>
                <a:prstDash val="solid"/>
                <a:miter/>
              </a:ln>
            </p:spPr>
            <p:txBody>
              <a:bodyPr rtlCol="0" anchor="ctr"/>
              <a:lstStyle/>
              <a:p>
                <a:endParaRPr lang="en-US" dirty="0"/>
              </a:p>
            </p:txBody>
          </p:sp>
        </p:grpSp>
      </p:grpSp>
      <p:grpSp>
        <p:nvGrpSpPr>
          <p:cNvPr id="18" name="Group 17">
            <a:extLst>
              <a:ext uri="{FF2B5EF4-FFF2-40B4-BE49-F238E27FC236}">
                <a16:creationId xmlns:a16="http://schemas.microsoft.com/office/drawing/2014/main" id="{7FFA7157-9D15-4357-AF8E-091BDDBE9CC9}"/>
              </a:ext>
            </a:extLst>
          </p:cNvPr>
          <p:cNvGrpSpPr/>
          <p:nvPr/>
        </p:nvGrpSpPr>
        <p:grpSpPr>
          <a:xfrm rot="18490567" flipH="1">
            <a:off x="5363389" y="1800599"/>
            <a:ext cx="471723" cy="328072"/>
            <a:chOff x="5405974" y="1533288"/>
            <a:chExt cx="611040" cy="424965"/>
          </a:xfrm>
        </p:grpSpPr>
        <p:sp>
          <p:nvSpPr>
            <p:cNvPr id="19" name="Trapezoid 18">
              <a:extLst>
                <a:ext uri="{FF2B5EF4-FFF2-40B4-BE49-F238E27FC236}">
                  <a16:creationId xmlns:a16="http://schemas.microsoft.com/office/drawing/2014/main" id="{4D77C9AF-BA17-47FC-8902-AE54771234AD}"/>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rapezoid 19">
              <a:extLst>
                <a:ext uri="{FF2B5EF4-FFF2-40B4-BE49-F238E27FC236}">
                  <a16:creationId xmlns:a16="http://schemas.microsoft.com/office/drawing/2014/main" id="{46B1721D-1165-4A00-8863-347C1607B84E}"/>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DD16100A-E561-4888-AB5B-C20C546FC1C5}"/>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E969C75F-590D-4E6E-BE43-E4228221B906}"/>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rapezoid 22">
              <a:extLst>
                <a:ext uri="{FF2B5EF4-FFF2-40B4-BE49-F238E27FC236}">
                  <a16:creationId xmlns:a16="http://schemas.microsoft.com/office/drawing/2014/main" id="{40DB3B2D-12B0-4DE4-9F5B-2AA64B0CDE0F}"/>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9F3BC3B0-8C89-4C8E-835C-640F128DD074}"/>
              </a:ext>
            </a:extLst>
          </p:cNvPr>
          <p:cNvGrpSpPr/>
          <p:nvPr/>
        </p:nvGrpSpPr>
        <p:grpSpPr>
          <a:xfrm rot="2713823">
            <a:off x="5532343" y="1541791"/>
            <a:ext cx="289219" cy="289219"/>
            <a:chOff x="5108323" y="1463792"/>
            <a:chExt cx="374636" cy="374638"/>
          </a:xfrm>
        </p:grpSpPr>
        <p:sp>
          <p:nvSpPr>
            <p:cNvPr id="37" name="Oval 36">
              <a:extLst>
                <a:ext uri="{FF2B5EF4-FFF2-40B4-BE49-F238E27FC236}">
                  <a16:creationId xmlns:a16="http://schemas.microsoft.com/office/drawing/2014/main" id="{152C56B7-BED9-4CDB-A198-433B01806A3A}"/>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7E022E71-CC49-48DB-9441-5FE8C9DFA8F4}"/>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spTree>
    <p:extLst>
      <p:ext uri="{BB962C8B-B14F-4D97-AF65-F5344CB8AC3E}">
        <p14:creationId xmlns:p14="http://schemas.microsoft.com/office/powerpoint/2010/main" val="1508609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pPr>
              <a:lnSpc>
                <a:spcPct val="100000"/>
              </a:lnSpc>
            </a:pPr>
            <a:r>
              <a:rPr lang="en-US" b="1" spc="-1">
                <a:solidFill>
                  <a:srgbClr val="262626"/>
                </a:solidFill>
                <a:uFill>
                  <a:solidFill>
                    <a:srgbClr val="FFFFFF"/>
                  </a:solidFill>
                </a:uFill>
              </a:rPr>
              <a:t>Component</a:t>
            </a:r>
            <a:endParaRPr lang="en-US" sz="1800" b="1" spc="-1">
              <a:solidFill>
                <a:srgbClr val="000000"/>
              </a:solidFill>
              <a:uFill>
                <a:solidFill>
                  <a:srgbClr val="FFFFFF"/>
                </a:solidFill>
              </a:uFill>
            </a:endParaRPr>
          </a:p>
        </p:txBody>
      </p:sp>
      <p:grpSp>
        <p:nvGrpSpPr>
          <p:cNvPr id="16" name="Group 15">
            <a:extLst>
              <a:ext uri="{FF2B5EF4-FFF2-40B4-BE49-F238E27FC236}">
                <a16:creationId xmlns:a16="http://schemas.microsoft.com/office/drawing/2014/main" id="{D0CDE915-2354-4482-BFFD-C57FB0E0930F}"/>
              </a:ext>
            </a:extLst>
          </p:cNvPr>
          <p:cNvGrpSpPr/>
          <p:nvPr/>
        </p:nvGrpSpPr>
        <p:grpSpPr>
          <a:xfrm>
            <a:off x="8686366" y="1663979"/>
            <a:ext cx="2930493" cy="1025514"/>
            <a:chOff x="302737" y="4292824"/>
            <a:chExt cx="3051917" cy="1025513"/>
          </a:xfrm>
        </p:grpSpPr>
        <p:sp>
          <p:nvSpPr>
            <p:cNvPr id="17" name="TextBox 16">
              <a:extLst>
                <a:ext uri="{FF2B5EF4-FFF2-40B4-BE49-F238E27FC236}">
                  <a16:creationId xmlns:a16="http://schemas.microsoft.com/office/drawing/2014/main" id="{1882952D-1B08-403D-9E65-3FEFF0C15875}"/>
                </a:ext>
              </a:extLst>
            </p:cNvPr>
            <p:cNvSpPr txBox="1"/>
            <p:nvPr/>
          </p:nvSpPr>
          <p:spPr>
            <a:xfrm>
              <a:off x="302737" y="4292824"/>
              <a:ext cx="3051917" cy="461665"/>
            </a:xfrm>
            <a:prstGeom prst="rect">
              <a:avLst/>
            </a:prstGeom>
            <a:noFill/>
          </p:spPr>
          <p:txBody>
            <a:bodyPr wrap="square" lIns="0" rtlCol="0" anchor="ctr">
              <a:spAutoFit/>
            </a:bodyPr>
            <a:lstStyle/>
            <a:p>
              <a:r>
                <a:rPr lang="en-US" sz="2400" b="1" spc="-1">
                  <a:solidFill>
                    <a:srgbClr val="404040"/>
                  </a:solidFill>
                  <a:uFill>
                    <a:solidFill>
                      <a:srgbClr val="FFFFFF"/>
                    </a:solidFill>
                  </a:uFill>
                </a:rPr>
                <a:t>Queries &amp; Mutation</a:t>
              </a:r>
              <a:endParaRPr lang="ko-KR" altLang="en-US" sz="2400" b="1" dirty="0">
                <a:solidFill>
                  <a:schemeClr val="tx1">
                    <a:lumMod val="75000"/>
                    <a:lumOff val="25000"/>
                  </a:schemeClr>
                </a:solidFill>
                <a:cs typeface="Arial" pitchFamily="34" charset="0"/>
              </a:endParaRPr>
            </a:p>
          </p:txBody>
        </p:sp>
        <p:sp>
          <p:nvSpPr>
            <p:cNvPr id="18" name="TextBox 17">
              <a:extLst>
                <a:ext uri="{FF2B5EF4-FFF2-40B4-BE49-F238E27FC236}">
                  <a16:creationId xmlns:a16="http://schemas.microsoft.com/office/drawing/2014/main" id="{7C4FDD48-67C6-4969-A146-42719801BFAA}"/>
                </a:ext>
              </a:extLst>
            </p:cNvPr>
            <p:cNvSpPr txBox="1"/>
            <p:nvPr/>
          </p:nvSpPr>
          <p:spPr>
            <a:xfrm>
              <a:off x="302738" y="4672007"/>
              <a:ext cx="2851594" cy="646330"/>
            </a:xfrm>
            <a:prstGeom prst="rect">
              <a:avLst/>
            </a:prstGeom>
            <a:noFill/>
          </p:spPr>
          <p:txBody>
            <a:bodyPr wrap="square" lIns="0" rtlCol="0">
              <a:spAutoFit/>
            </a:bodyPr>
            <a:lstStyle/>
            <a:p>
              <a:pPr>
                <a:lnSpc>
                  <a:spcPct val="100000"/>
                </a:lnSpc>
              </a:pPr>
              <a:r>
                <a:rPr lang="en-US" spc="-1">
                  <a:uFill>
                    <a:solidFill>
                      <a:srgbClr val="FFFFFF"/>
                    </a:solidFill>
                  </a:uFill>
                </a:rPr>
                <a:t>The request you make to your GraphQL</a:t>
              </a:r>
              <a:endParaRPr lang="en-US" sz="2800" spc="-1">
                <a:uFill>
                  <a:solidFill>
                    <a:srgbClr val="FFFFFF"/>
                  </a:solidFill>
                </a:uFill>
              </a:endParaRPr>
            </a:p>
          </p:txBody>
        </p:sp>
      </p:grpSp>
      <p:grpSp>
        <p:nvGrpSpPr>
          <p:cNvPr id="19" name="Group 18">
            <a:extLst>
              <a:ext uri="{FF2B5EF4-FFF2-40B4-BE49-F238E27FC236}">
                <a16:creationId xmlns:a16="http://schemas.microsoft.com/office/drawing/2014/main" id="{DE56AA7A-113B-4B09-9978-4A50651BEE26}"/>
              </a:ext>
            </a:extLst>
          </p:cNvPr>
          <p:cNvGrpSpPr/>
          <p:nvPr/>
        </p:nvGrpSpPr>
        <p:grpSpPr>
          <a:xfrm>
            <a:off x="599440" y="4922005"/>
            <a:ext cx="2949131" cy="1547612"/>
            <a:chOff x="83005" y="4324724"/>
            <a:chExt cx="3071327" cy="1547611"/>
          </a:xfrm>
        </p:grpSpPr>
        <p:sp>
          <p:nvSpPr>
            <p:cNvPr id="20" name="TextBox 19">
              <a:extLst>
                <a:ext uri="{FF2B5EF4-FFF2-40B4-BE49-F238E27FC236}">
                  <a16:creationId xmlns:a16="http://schemas.microsoft.com/office/drawing/2014/main" id="{8064F424-53D3-4DB4-98CC-F8E8981F76B3}"/>
                </a:ext>
              </a:extLst>
            </p:cNvPr>
            <p:cNvSpPr txBox="1"/>
            <p:nvPr/>
          </p:nvSpPr>
          <p:spPr>
            <a:xfrm>
              <a:off x="302738" y="4324724"/>
              <a:ext cx="2851594" cy="461665"/>
            </a:xfrm>
            <a:prstGeom prst="rect">
              <a:avLst/>
            </a:prstGeom>
            <a:noFill/>
          </p:spPr>
          <p:txBody>
            <a:bodyPr wrap="square" lIns="0" rtlCol="0" anchor="ctr">
              <a:spAutoFit/>
            </a:bodyPr>
            <a:lstStyle/>
            <a:p>
              <a:pPr algn="r">
                <a:lnSpc>
                  <a:spcPct val="100000"/>
                </a:lnSpc>
              </a:pPr>
              <a:r>
                <a:rPr lang="en-US" sz="2400" b="1" spc="-1">
                  <a:solidFill>
                    <a:srgbClr val="404040"/>
                  </a:solidFill>
                  <a:uFill>
                    <a:solidFill>
                      <a:srgbClr val="FFFFFF"/>
                    </a:solidFill>
                  </a:uFill>
                </a:rPr>
                <a:t>Resolvers</a:t>
              </a:r>
              <a:endParaRPr lang="en-US" sz="2000" spc="-1">
                <a:solidFill>
                  <a:srgbClr val="000000"/>
                </a:solidFill>
                <a:uFill>
                  <a:solidFill>
                    <a:srgbClr val="FFFFFF"/>
                  </a:solidFill>
                </a:uFill>
              </a:endParaRPr>
            </a:p>
          </p:txBody>
        </p:sp>
        <p:sp>
          <p:nvSpPr>
            <p:cNvPr id="21" name="TextBox 20">
              <a:extLst>
                <a:ext uri="{FF2B5EF4-FFF2-40B4-BE49-F238E27FC236}">
                  <a16:creationId xmlns:a16="http://schemas.microsoft.com/office/drawing/2014/main" id="{E3C784B3-FD8C-461A-93BA-B4B8DDEE5B95}"/>
                </a:ext>
              </a:extLst>
            </p:cNvPr>
            <p:cNvSpPr txBox="1"/>
            <p:nvPr/>
          </p:nvSpPr>
          <p:spPr>
            <a:xfrm>
              <a:off x="83005" y="4672007"/>
              <a:ext cx="3071327" cy="1200328"/>
            </a:xfrm>
            <a:prstGeom prst="rect">
              <a:avLst/>
            </a:prstGeom>
            <a:noFill/>
          </p:spPr>
          <p:txBody>
            <a:bodyPr wrap="square" lIns="0" rtlCol="0">
              <a:spAutoFit/>
            </a:bodyPr>
            <a:lstStyle/>
            <a:p>
              <a:pPr algn="r">
                <a:lnSpc>
                  <a:spcPct val="100000"/>
                </a:lnSpc>
              </a:pPr>
              <a:r>
                <a:rPr lang="en-US" spc="-1">
                  <a:uFill>
                    <a:solidFill>
                      <a:srgbClr val="FFFFFF"/>
                    </a:solidFill>
                  </a:uFill>
                </a:rPr>
                <a:t>A resolver tells GraphQL how and where to fetch the data corresponding to a given field</a:t>
              </a:r>
              <a:endParaRPr lang="en-US" sz="2800" spc="-1">
                <a:uFill>
                  <a:solidFill>
                    <a:srgbClr val="FFFFFF"/>
                  </a:solidFill>
                </a:uFill>
              </a:endParaRPr>
            </a:p>
          </p:txBody>
        </p:sp>
      </p:grpSp>
      <p:grpSp>
        <p:nvGrpSpPr>
          <p:cNvPr id="22" name="Group 21">
            <a:extLst>
              <a:ext uri="{FF2B5EF4-FFF2-40B4-BE49-F238E27FC236}">
                <a16:creationId xmlns:a16="http://schemas.microsoft.com/office/drawing/2014/main" id="{90DBAEFD-420B-430B-9244-9A6BFB60C44E}"/>
              </a:ext>
            </a:extLst>
          </p:cNvPr>
          <p:cNvGrpSpPr/>
          <p:nvPr/>
        </p:nvGrpSpPr>
        <p:grpSpPr>
          <a:xfrm>
            <a:off x="497840" y="1754361"/>
            <a:ext cx="3073502" cy="1824611"/>
            <a:chOff x="302738" y="4324724"/>
            <a:chExt cx="2872879" cy="1824610"/>
          </a:xfrm>
        </p:grpSpPr>
        <p:sp>
          <p:nvSpPr>
            <p:cNvPr id="23" name="TextBox 22">
              <a:extLst>
                <a:ext uri="{FF2B5EF4-FFF2-40B4-BE49-F238E27FC236}">
                  <a16:creationId xmlns:a16="http://schemas.microsoft.com/office/drawing/2014/main" id="{0FEA8055-C714-4196-A5F1-115A9684E008}"/>
                </a:ext>
              </a:extLst>
            </p:cNvPr>
            <p:cNvSpPr txBox="1"/>
            <p:nvPr/>
          </p:nvSpPr>
          <p:spPr>
            <a:xfrm>
              <a:off x="302738" y="4324724"/>
              <a:ext cx="2851594" cy="461665"/>
            </a:xfrm>
            <a:prstGeom prst="rect">
              <a:avLst/>
            </a:prstGeom>
            <a:noFill/>
          </p:spPr>
          <p:txBody>
            <a:bodyPr wrap="square" lIns="0" rtlCol="0" anchor="ctr">
              <a:spAutoFit/>
            </a:bodyPr>
            <a:lstStyle/>
            <a:p>
              <a:pPr algn="r"/>
              <a:r>
                <a:rPr lang="en-US" sz="2400" b="1" spc="-1">
                  <a:solidFill>
                    <a:srgbClr val="404040"/>
                  </a:solidFill>
                  <a:uFill>
                    <a:solidFill>
                      <a:srgbClr val="FFFFFF"/>
                    </a:solidFill>
                  </a:uFill>
                </a:rPr>
                <a:t>Schema</a:t>
              </a:r>
              <a:endParaRPr lang="ko-KR" altLang="en-US" sz="2400" b="1"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06049F70-B95B-4773-B370-B3F0827F4759}"/>
                </a:ext>
              </a:extLst>
            </p:cNvPr>
            <p:cNvSpPr txBox="1"/>
            <p:nvPr/>
          </p:nvSpPr>
          <p:spPr>
            <a:xfrm>
              <a:off x="302738" y="4672007"/>
              <a:ext cx="2872879" cy="1477327"/>
            </a:xfrm>
            <a:prstGeom prst="rect">
              <a:avLst/>
            </a:prstGeom>
            <a:noFill/>
          </p:spPr>
          <p:txBody>
            <a:bodyPr wrap="square" lIns="0" rtlCol="0">
              <a:spAutoFit/>
            </a:bodyPr>
            <a:lstStyle/>
            <a:p>
              <a:pPr algn="r">
                <a:lnSpc>
                  <a:spcPct val="100000"/>
                </a:lnSpc>
              </a:pPr>
              <a:r>
                <a:rPr lang="en-US" spc="-1">
                  <a:uFill>
                    <a:solidFill>
                      <a:srgbClr val="FFFFFF"/>
                    </a:solidFill>
                  </a:uFill>
                </a:rPr>
                <a:t>This Schema is used as a transaction between the client and server to determine how the client can access the data</a:t>
              </a:r>
              <a:endParaRPr lang="en-US" sz="2800" spc="-1">
                <a:uFill>
                  <a:solidFill>
                    <a:srgbClr val="FFFFFF"/>
                  </a:solidFill>
                </a:uFill>
              </a:endParaRPr>
            </a:p>
          </p:txBody>
        </p:sp>
      </p:grpSp>
      <p:grpSp>
        <p:nvGrpSpPr>
          <p:cNvPr id="25" name="Group 24">
            <a:extLst>
              <a:ext uri="{FF2B5EF4-FFF2-40B4-BE49-F238E27FC236}">
                <a16:creationId xmlns:a16="http://schemas.microsoft.com/office/drawing/2014/main" id="{E675FB9E-3C16-43DE-9A6D-5E926D893843}"/>
              </a:ext>
            </a:extLst>
          </p:cNvPr>
          <p:cNvGrpSpPr/>
          <p:nvPr/>
        </p:nvGrpSpPr>
        <p:grpSpPr>
          <a:xfrm>
            <a:off x="8686367" y="4922005"/>
            <a:ext cx="2738140" cy="1270614"/>
            <a:chOff x="302738" y="4324723"/>
            <a:chExt cx="2851594" cy="1270613"/>
          </a:xfrm>
        </p:grpSpPr>
        <p:sp>
          <p:nvSpPr>
            <p:cNvPr id="26" name="TextBox 25">
              <a:extLst>
                <a:ext uri="{FF2B5EF4-FFF2-40B4-BE49-F238E27FC236}">
                  <a16:creationId xmlns:a16="http://schemas.microsoft.com/office/drawing/2014/main" id="{693E5612-0F63-4645-B6B8-B32C42484A25}"/>
                </a:ext>
              </a:extLst>
            </p:cNvPr>
            <p:cNvSpPr txBox="1"/>
            <p:nvPr/>
          </p:nvSpPr>
          <p:spPr>
            <a:xfrm>
              <a:off x="302738" y="4324723"/>
              <a:ext cx="2851594" cy="461665"/>
            </a:xfrm>
            <a:prstGeom prst="rect">
              <a:avLst/>
            </a:prstGeom>
            <a:noFill/>
          </p:spPr>
          <p:txBody>
            <a:bodyPr wrap="square" lIns="0" rtlCol="0" anchor="ctr">
              <a:spAutoFit/>
            </a:bodyPr>
            <a:lstStyle/>
            <a:p>
              <a:r>
                <a:rPr lang="en-US" altLang="ko-KR" sz="2400" b="1">
                  <a:cs typeface="Arial" pitchFamily="34" charset="0"/>
                </a:rPr>
                <a:t>Subcription</a:t>
              </a:r>
              <a:endParaRPr lang="ko-KR" altLang="en-US" sz="2400" b="1" dirty="0">
                <a:cs typeface="Arial" pitchFamily="34" charset="0"/>
              </a:endParaRPr>
            </a:p>
          </p:txBody>
        </p:sp>
        <p:sp>
          <p:nvSpPr>
            <p:cNvPr id="27" name="TextBox 26">
              <a:extLst>
                <a:ext uri="{FF2B5EF4-FFF2-40B4-BE49-F238E27FC236}">
                  <a16:creationId xmlns:a16="http://schemas.microsoft.com/office/drawing/2014/main" id="{3DBB1582-C925-490A-B2C6-44306FCE761E}"/>
                </a:ext>
              </a:extLst>
            </p:cNvPr>
            <p:cNvSpPr txBox="1"/>
            <p:nvPr/>
          </p:nvSpPr>
          <p:spPr>
            <a:xfrm>
              <a:off x="302738" y="4672007"/>
              <a:ext cx="2851594" cy="923329"/>
            </a:xfrm>
            <a:prstGeom prst="rect">
              <a:avLst/>
            </a:prstGeom>
            <a:noFill/>
          </p:spPr>
          <p:txBody>
            <a:bodyPr wrap="square" lIns="0" rtlCol="0">
              <a:spAutoFit/>
            </a:bodyPr>
            <a:lstStyle/>
            <a:p>
              <a:r>
                <a:rPr lang="en-US"/>
                <a:t>Enable to connect to the server to get information about events immediately.</a:t>
              </a:r>
              <a:endParaRPr lang="ko-KR" altLang="en-US" dirty="0">
                <a:solidFill>
                  <a:schemeClr val="tx1">
                    <a:lumMod val="75000"/>
                    <a:lumOff val="25000"/>
                  </a:schemeClr>
                </a:solidFill>
                <a:cs typeface="Arial" pitchFamily="34" charset="0"/>
              </a:endParaRPr>
            </a:p>
          </p:txBody>
        </p:sp>
      </p:grpSp>
      <p:cxnSp>
        <p:nvCxnSpPr>
          <p:cNvPr id="28" name="Elbow Connector 10">
            <a:extLst>
              <a:ext uri="{FF2B5EF4-FFF2-40B4-BE49-F238E27FC236}">
                <a16:creationId xmlns:a16="http://schemas.microsoft.com/office/drawing/2014/main" id="{D44BB36E-CD46-4EB1-9F48-40B66F41CD51}"/>
              </a:ext>
            </a:extLst>
          </p:cNvPr>
          <p:cNvCxnSpPr>
            <a:cxnSpLocks/>
          </p:cNvCxnSpPr>
          <p:nvPr/>
        </p:nvCxnSpPr>
        <p:spPr>
          <a:xfrm flipV="1">
            <a:off x="6692633" y="1926708"/>
            <a:ext cx="1780165" cy="1332063"/>
          </a:xfrm>
          <a:prstGeom prst="bentConnector3">
            <a:avLst>
              <a:gd name="adj1" fmla="val -274"/>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Elbow Connector 124">
            <a:extLst>
              <a:ext uri="{FF2B5EF4-FFF2-40B4-BE49-F238E27FC236}">
                <a16:creationId xmlns:a16="http://schemas.microsoft.com/office/drawing/2014/main" id="{BDA1B73F-E26A-41B6-BB21-0FF53D266044}"/>
              </a:ext>
            </a:extLst>
          </p:cNvPr>
          <p:cNvCxnSpPr>
            <a:cxnSpLocks/>
          </p:cNvCxnSpPr>
          <p:nvPr/>
        </p:nvCxnSpPr>
        <p:spPr>
          <a:xfrm rot="10800000">
            <a:off x="7140114" y="4393861"/>
            <a:ext cx="1332683" cy="758972"/>
          </a:xfrm>
          <a:prstGeom prst="bentConnector3">
            <a:avLst>
              <a:gd name="adj1" fmla="val 98905"/>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0" name="Elbow Connector 132">
            <a:extLst>
              <a:ext uri="{FF2B5EF4-FFF2-40B4-BE49-F238E27FC236}">
                <a16:creationId xmlns:a16="http://schemas.microsoft.com/office/drawing/2014/main" id="{51FAA86A-2E06-48AB-99BE-FBBF774ED964}"/>
              </a:ext>
            </a:extLst>
          </p:cNvPr>
          <p:cNvCxnSpPr>
            <a:cxnSpLocks/>
          </p:cNvCxnSpPr>
          <p:nvPr/>
        </p:nvCxnSpPr>
        <p:spPr>
          <a:xfrm flipV="1">
            <a:off x="2845276" y="4423136"/>
            <a:ext cx="1597847" cy="529168"/>
          </a:xfrm>
          <a:prstGeom prst="bentConnector3">
            <a:avLst>
              <a:gd name="adj1" fmla="val -530"/>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Elbow Connector 138">
            <a:extLst>
              <a:ext uri="{FF2B5EF4-FFF2-40B4-BE49-F238E27FC236}">
                <a16:creationId xmlns:a16="http://schemas.microsoft.com/office/drawing/2014/main" id="{A5DFF2E1-509F-4C97-8096-F4992285935B}"/>
              </a:ext>
            </a:extLst>
          </p:cNvPr>
          <p:cNvCxnSpPr>
            <a:cxnSpLocks/>
          </p:cNvCxnSpPr>
          <p:nvPr/>
        </p:nvCxnSpPr>
        <p:spPr>
          <a:xfrm>
            <a:off x="3720914" y="1985191"/>
            <a:ext cx="1150621" cy="270012"/>
          </a:xfrm>
          <a:prstGeom prst="bentConnector3">
            <a:avLst>
              <a:gd name="adj1" fmla="val 99880"/>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32" name="그룹 3">
            <a:extLst>
              <a:ext uri="{FF2B5EF4-FFF2-40B4-BE49-F238E27FC236}">
                <a16:creationId xmlns:a16="http://schemas.microsoft.com/office/drawing/2014/main" id="{94541A03-FC8B-4E1F-8A9E-2FCAF47C8B1D}"/>
              </a:ext>
            </a:extLst>
          </p:cNvPr>
          <p:cNvGrpSpPr/>
          <p:nvPr/>
        </p:nvGrpSpPr>
        <p:grpSpPr>
          <a:xfrm>
            <a:off x="4354683" y="2271247"/>
            <a:ext cx="3852299" cy="3268839"/>
            <a:chOff x="4708647" y="2271244"/>
            <a:chExt cx="3462733" cy="2938275"/>
          </a:xfrm>
        </p:grpSpPr>
        <p:sp>
          <p:nvSpPr>
            <p:cNvPr id="33" name="자유형: 도형 112">
              <a:extLst>
                <a:ext uri="{FF2B5EF4-FFF2-40B4-BE49-F238E27FC236}">
                  <a16:creationId xmlns:a16="http://schemas.microsoft.com/office/drawing/2014/main" id="{76FDB1C4-0E5A-4063-AEEC-8DE961822ED7}"/>
                </a:ext>
              </a:extLst>
            </p:cNvPr>
            <p:cNvSpPr/>
            <p:nvPr/>
          </p:nvSpPr>
          <p:spPr>
            <a:xfrm>
              <a:off x="5424880" y="2949383"/>
              <a:ext cx="1627206" cy="1631046"/>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4" name="자유형: 도형 113">
              <a:extLst>
                <a:ext uri="{FF2B5EF4-FFF2-40B4-BE49-F238E27FC236}">
                  <a16:creationId xmlns:a16="http://schemas.microsoft.com/office/drawing/2014/main" id="{8111823E-856F-45C8-9B6A-E37F6B0973F7}"/>
                </a:ext>
              </a:extLst>
            </p:cNvPr>
            <p:cNvSpPr/>
            <p:nvPr/>
          </p:nvSpPr>
          <p:spPr>
            <a:xfrm>
              <a:off x="7043973" y="3247219"/>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5" name="자유형: 도형 114">
              <a:extLst>
                <a:ext uri="{FF2B5EF4-FFF2-40B4-BE49-F238E27FC236}">
                  <a16:creationId xmlns:a16="http://schemas.microsoft.com/office/drawing/2014/main" id="{29C81604-2A21-4787-B631-C3A86B7F7B4D}"/>
                </a:ext>
              </a:extLst>
            </p:cNvPr>
            <p:cNvSpPr/>
            <p:nvPr/>
          </p:nvSpPr>
          <p:spPr>
            <a:xfrm>
              <a:off x="4755968" y="2271244"/>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6" name="자유형: 도형 116">
              <a:extLst>
                <a:ext uri="{FF2B5EF4-FFF2-40B4-BE49-F238E27FC236}">
                  <a16:creationId xmlns:a16="http://schemas.microsoft.com/office/drawing/2014/main" id="{4CBF9E65-BF38-4C03-946B-98E3E81E719E}"/>
                </a:ext>
              </a:extLst>
            </p:cNvPr>
            <p:cNvSpPr/>
            <p:nvPr/>
          </p:nvSpPr>
          <p:spPr>
            <a:xfrm>
              <a:off x="4708647" y="4079451"/>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sp>
        <p:nvSpPr>
          <p:cNvPr id="37" name="Rounded Rectangle 25">
            <a:extLst>
              <a:ext uri="{FF2B5EF4-FFF2-40B4-BE49-F238E27FC236}">
                <a16:creationId xmlns:a16="http://schemas.microsoft.com/office/drawing/2014/main" id="{C1CAD0E3-010E-4380-834A-8F8CF04E49E7}"/>
              </a:ext>
            </a:extLst>
          </p:cNvPr>
          <p:cNvSpPr/>
          <p:nvPr/>
        </p:nvSpPr>
        <p:spPr>
          <a:xfrm>
            <a:off x="4816559" y="2751411"/>
            <a:ext cx="435772" cy="319352"/>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8" name="Trapezoid 22">
            <a:extLst>
              <a:ext uri="{FF2B5EF4-FFF2-40B4-BE49-F238E27FC236}">
                <a16:creationId xmlns:a16="http://schemas.microsoft.com/office/drawing/2014/main" id="{1379F2FB-2C9C-4A56-83C0-32A3E7A1416C}"/>
              </a:ext>
            </a:extLst>
          </p:cNvPr>
          <p:cNvSpPr>
            <a:spLocks noChangeAspect="1"/>
          </p:cNvSpPr>
          <p:nvPr/>
        </p:nvSpPr>
        <p:spPr>
          <a:xfrm>
            <a:off x="7353446" y="3868144"/>
            <a:ext cx="461851" cy="234952"/>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9" name="Freeform 53">
            <a:extLst>
              <a:ext uri="{FF2B5EF4-FFF2-40B4-BE49-F238E27FC236}">
                <a16:creationId xmlns:a16="http://schemas.microsoft.com/office/drawing/2014/main" id="{950A7A2A-2295-475B-8F9E-E40AB462F5DE}"/>
              </a:ext>
            </a:extLst>
          </p:cNvPr>
          <p:cNvSpPr/>
          <p:nvPr/>
        </p:nvSpPr>
        <p:spPr>
          <a:xfrm>
            <a:off x="4813955" y="4734211"/>
            <a:ext cx="370903" cy="380272"/>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80220 w 2296986"/>
              <a:gd name="connsiteY0" fmla="*/ 1747818 h 2354521"/>
              <a:gd name="connsiteX1" fmla="*/ 1828126 w 2296986"/>
              <a:gd name="connsiteY1" fmla="*/ 1826304 h 2354521"/>
              <a:gd name="connsiteX2" fmla="*/ 1955684 w 2296986"/>
              <a:gd name="connsiteY2" fmla="*/ 2095900 h 2354521"/>
              <a:gd name="connsiteX3" fmla="*/ 1683117 w 2296986"/>
              <a:gd name="connsiteY3" fmla="*/ 1962549 h 2354521"/>
              <a:gd name="connsiteX4" fmla="*/ 1529193 w 2296986"/>
              <a:gd name="connsiteY4" fmla="*/ 2354521 h 2354521"/>
              <a:gd name="connsiteX5" fmla="*/ 1381062 w 2296986"/>
              <a:gd name="connsiteY5" fmla="*/ 2120816 h 2354521"/>
              <a:gd name="connsiteX6" fmla="*/ 1496122 w 2296986"/>
              <a:gd name="connsiteY6" fmla="*/ 1788127 h 2354521"/>
              <a:gd name="connsiteX7" fmla="*/ 910069 w 2296986"/>
              <a:gd name="connsiteY7" fmla="*/ 1225390 h 2354521"/>
              <a:gd name="connsiteX8" fmla="*/ 415531 w 2296986"/>
              <a:gd name="connsiteY8" fmla="*/ 2322212 h 2354521"/>
              <a:gd name="connsiteX9" fmla="*/ 293764 w 2296986"/>
              <a:gd name="connsiteY9" fmla="*/ 2052845 h 2354521"/>
              <a:gd name="connsiteX10" fmla="*/ 497994 w 2296986"/>
              <a:gd name="connsiteY10" fmla="*/ 836420 h 2354521"/>
              <a:gd name="connsiteX11" fmla="*/ 11747 w 2296986"/>
              <a:gd name="connsiteY11" fmla="*/ 5505 h 2354521"/>
              <a:gd name="connsiteX12" fmla="*/ 772299 w 2296986"/>
              <a:gd name="connsiteY12" fmla="*/ 578452 h 2354521"/>
              <a:gd name="connsiteX13" fmla="*/ 2042020 w 2296986"/>
              <a:gd name="connsiteY13" fmla="*/ 514597 h 2354521"/>
              <a:gd name="connsiteX14" fmla="*/ 2296986 w 2296986"/>
              <a:gd name="connsiteY14" fmla="*/ 662729 h 2354521"/>
              <a:gd name="connsiteX15" fmla="*/ 1125486 w 2296986"/>
              <a:gd name="connsiteY15" fmla="*/ 1004182 h 2354521"/>
              <a:gd name="connsiteX16" fmla="*/ 1677097 w 2296986"/>
              <a:gd name="connsiteY16" fmla="*/ 1608523 h 2354521"/>
              <a:gd name="connsiteX17" fmla="*/ 2095511 w 2296986"/>
              <a:gd name="connsiteY17" fmla="*/ 1557316 h 2354521"/>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910069 w 2296986"/>
              <a:gd name="connsiteY7" fmla="*/ 1225483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209809 w 2296986"/>
              <a:gd name="connsiteY15" fmla="*/ 996610 h 2354614"/>
              <a:gd name="connsiteX16" fmla="*/ 1677097 w 2296986"/>
              <a:gd name="connsiteY16" fmla="*/ 1608616 h 2354614"/>
              <a:gd name="connsiteX17" fmla="*/ 2095511 w 2296986"/>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63683 w 2296594"/>
              <a:gd name="connsiteY7" fmla="*/ 1325138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56016 w 2296594"/>
              <a:gd name="connsiteY7" fmla="*/ 1302141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594" h="2354614">
                <a:moveTo>
                  <a:pt x="2279828" y="1747911"/>
                </a:moveTo>
                <a:lnTo>
                  <a:pt x="1827734" y="1826397"/>
                </a:lnTo>
                <a:cubicBezTo>
                  <a:pt x="1873911" y="1907728"/>
                  <a:pt x="1985925" y="2047581"/>
                  <a:pt x="1955292" y="2095993"/>
                </a:cubicBezTo>
                <a:cubicBezTo>
                  <a:pt x="1897354" y="2139325"/>
                  <a:pt x="1773581" y="2007092"/>
                  <a:pt x="1682725" y="1962642"/>
                </a:cubicBezTo>
                <a:lnTo>
                  <a:pt x="1528801" y="2354614"/>
                </a:lnTo>
                <a:lnTo>
                  <a:pt x="1380670" y="2120909"/>
                </a:lnTo>
                <a:lnTo>
                  <a:pt x="1495730" y="1788220"/>
                </a:lnTo>
                <a:lnTo>
                  <a:pt x="856016" y="1302141"/>
                </a:lnTo>
                <a:lnTo>
                  <a:pt x="415139" y="2322305"/>
                </a:lnTo>
                <a:lnTo>
                  <a:pt x="293372" y="2052938"/>
                </a:lnTo>
                <a:cubicBezTo>
                  <a:pt x="369114" y="1624466"/>
                  <a:pt x="437192" y="1303314"/>
                  <a:pt x="512934" y="874842"/>
                </a:cubicBezTo>
                <a:cubicBezTo>
                  <a:pt x="317583" y="650129"/>
                  <a:pt x="-71270" y="102295"/>
                  <a:pt x="11355" y="5598"/>
                </a:cubicBezTo>
                <a:cubicBezTo>
                  <a:pt x="111253" y="-52136"/>
                  <a:pt x="623957" y="350637"/>
                  <a:pt x="840899" y="570880"/>
                </a:cubicBezTo>
                <a:lnTo>
                  <a:pt x="2041628" y="514690"/>
                </a:lnTo>
                <a:lnTo>
                  <a:pt x="2296594" y="662822"/>
                </a:lnTo>
                <a:lnTo>
                  <a:pt x="1209417" y="996610"/>
                </a:lnTo>
                <a:lnTo>
                  <a:pt x="1676705" y="1608616"/>
                </a:lnTo>
                <a:cubicBezTo>
                  <a:pt x="1795450" y="1589109"/>
                  <a:pt x="2095119" y="1557409"/>
                  <a:pt x="2095119" y="1557409"/>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0" name="Freeform 55">
            <a:extLst>
              <a:ext uri="{FF2B5EF4-FFF2-40B4-BE49-F238E27FC236}">
                <a16:creationId xmlns:a16="http://schemas.microsoft.com/office/drawing/2014/main" id="{BED30A33-B1A5-4BC3-8382-9BED35938C88}"/>
              </a:ext>
            </a:extLst>
          </p:cNvPr>
          <p:cNvSpPr/>
          <p:nvPr/>
        </p:nvSpPr>
        <p:spPr>
          <a:xfrm rot="2700000">
            <a:off x="5927927" y="3558716"/>
            <a:ext cx="306172" cy="750225"/>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2763249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arn(inVertic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arn(inVertical)">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arn(inVertical)">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Parallelogram 26">
            <a:extLst>
              <a:ext uri="{FF2B5EF4-FFF2-40B4-BE49-F238E27FC236}">
                <a16:creationId xmlns:a16="http://schemas.microsoft.com/office/drawing/2014/main" id="{C8773119-FF60-4656-9D22-D375F1CDF658}"/>
              </a:ext>
            </a:extLst>
          </p:cNvPr>
          <p:cNvSpPr/>
          <p:nvPr/>
        </p:nvSpPr>
        <p:spPr>
          <a:xfrm flipH="1">
            <a:off x="8541735" y="3359908"/>
            <a:ext cx="2913384" cy="3509055"/>
          </a:xfrm>
          <a:prstGeom prst="parallelogram">
            <a:avLst>
              <a:gd name="adj" fmla="val 8648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Parallelogram 27">
            <a:extLst>
              <a:ext uri="{FF2B5EF4-FFF2-40B4-BE49-F238E27FC236}">
                <a16:creationId xmlns:a16="http://schemas.microsoft.com/office/drawing/2014/main" id="{F604D2A5-71BA-49C2-9E46-D4F917D552CF}"/>
              </a:ext>
            </a:extLst>
          </p:cNvPr>
          <p:cNvSpPr/>
          <p:nvPr/>
        </p:nvSpPr>
        <p:spPr>
          <a:xfrm flipH="1">
            <a:off x="8930601" y="3359908"/>
            <a:ext cx="2913384" cy="3509055"/>
          </a:xfrm>
          <a:prstGeom prst="parallelogram">
            <a:avLst>
              <a:gd name="adj" fmla="val 8648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Parallelogram 28">
            <a:extLst>
              <a:ext uri="{FF2B5EF4-FFF2-40B4-BE49-F238E27FC236}">
                <a16:creationId xmlns:a16="http://schemas.microsoft.com/office/drawing/2014/main" id="{66FF6100-6038-492E-A86B-10484F62A72F}"/>
              </a:ext>
            </a:extLst>
          </p:cNvPr>
          <p:cNvSpPr/>
          <p:nvPr/>
        </p:nvSpPr>
        <p:spPr>
          <a:xfrm flipH="1">
            <a:off x="332027" y="2"/>
            <a:ext cx="2913384" cy="3509055"/>
          </a:xfrm>
          <a:prstGeom prst="parallelogram">
            <a:avLst>
              <a:gd name="adj" fmla="val 8648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Parallelogram 29">
            <a:extLst>
              <a:ext uri="{FF2B5EF4-FFF2-40B4-BE49-F238E27FC236}">
                <a16:creationId xmlns:a16="http://schemas.microsoft.com/office/drawing/2014/main" id="{CE8963EF-7480-4624-8F2E-F4E69589E2B7}"/>
              </a:ext>
            </a:extLst>
          </p:cNvPr>
          <p:cNvSpPr/>
          <p:nvPr/>
        </p:nvSpPr>
        <p:spPr>
          <a:xfrm flipH="1">
            <a:off x="720895" y="2"/>
            <a:ext cx="2913384" cy="3509055"/>
          </a:xfrm>
          <a:prstGeom prst="parallelogram">
            <a:avLst>
              <a:gd name="adj" fmla="val 8648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395E7601-FFAA-44E1-BA6D-04B3F19C3C68}"/>
              </a:ext>
            </a:extLst>
          </p:cNvPr>
          <p:cNvGrpSpPr/>
          <p:nvPr/>
        </p:nvGrpSpPr>
        <p:grpSpPr>
          <a:xfrm>
            <a:off x="6179103" y="3"/>
            <a:ext cx="6012899" cy="3255083"/>
            <a:chOff x="5214458" y="0"/>
            <a:chExt cx="6012899" cy="3255083"/>
          </a:xfrm>
        </p:grpSpPr>
        <p:cxnSp>
          <p:nvCxnSpPr>
            <p:cNvPr id="32" name="Straight Connector 31">
              <a:extLst>
                <a:ext uri="{FF2B5EF4-FFF2-40B4-BE49-F238E27FC236}">
                  <a16:creationId xmlns:a16="http://schemas.microsoft.com/office/drawing/2014/main" id="{0F9B177C-86C3-4D6F-B51C-994FDA186861}"/>
                </a:ext>
              </a:extLst>
            </p:cNvPr>
            <p:cNvCxnSpPr>
              <a:cxnSpLocks/>
            </p:cNvCxnSpPr>
            <p:nvPr/>
          </p:nvCxnSpPr>
          <p:spPr>
            <a:xfrm>
              <a:off x="5214458" y="0"/>
              <a:ext cx="2321806" cy="32550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9AFF763-ED13-4028-8BD0-8D4DE791D84F}"/>
                </a:ext>
              </a:extLst>
            </p:cNvPr>
            <p:cNvCxnSpPr>
              <a:cxnSpLocks/>
            </p:cNvCxnSpPr>
            <p:nvPr/>
          </p:nvCxnSpPr>
          <p:spPr>
            <a:xfrm flipH="1">
              <a:off x="7536265" y="3255083"/>
              <a:ext cx="3691092"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34A6B381-049A-4C98-8A5F-198A293D2EA3}"/>
              </a:ext>
            </a:extLst>
          </p:cNvPr>
          <p:cNvGrpSpPr/>
          <p:nvPr/>
        </p:nvGrpSpPr>
        <p:grpSpPr>
          <a:xfrm flipH="1" flipV="1">
            <a:off x="0" y="3602917"/>
            <a:ext cx="6019598" cy="3255083"/>
            <a:chOff x="5214458" y="0"/>
            <a:chExt cx="6019598" cy="3255083"/>
          </a:xfrm>
        </p:grpSpPr>
        <p:cxnSp>
          <p:nvCxnSpPr>
            <p:cNvPr id="46" name="Straight Connector 45">
              <a:extLst>
                <a:ext uri="{FF2B5EF4-FFF2-40B4-BE49-F238E27FC236}">
                  <a16:creationId xmlns:a16="http://schemas.microsoft.com/office/drawing/2014/main" id="{0556A723-AEB5-47B9-B9A9-BE46D957D506}"/>
                </a:ext>
              </a:extLst>
            </p:cNvPr>
            <p:cNvCxnSpPr>
              <a:cxnSpLocks/>
            </p:cNvCxnSpPr>
            <p:nvPr/>
          </p:nvCxnSpPr>
          <p:spPr>
            <a:xfrm>
              <a:off x="5214458" y="0"/>
              <a:ext cx="2321806" cy="32550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183BB58-E70C-4421-9E07-EA07DB4F89F9}"/>
                </a:ext>
              </a:extLst>
            </p:cNvPr>
            <p:cNvCxnSpPr>
              <a:cxnSpLocks/>
            </p:cNvCxnSpPr>
            <p:nvPr/>
          </p:nvCxnSpPr>
          <p:spPr>
            <a:xfrm flipH="1" flipV="1">
              <a:off x="7536264" y="3255083"/>
              <a:ext cx="3697792"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8BF7A325-0480-488A-9AB9-CE82C863140B}"/>
              </a:ext>
            </a:extLst>
          </p:cNvPr>
          <p:cNvGrpSpPr/>
          <p:nvPr/>
        </p:nvGrpSpPr>
        <p:grpSpPr>
          <a:xfrm>
            <a:off x="9377679" y="1827154"/>
            <a:ext cx="1668051" cy="1187260"/>
            <a:chOff x="9838117" y="3034601"/>
            <a:chExt cx="2324346" cy="1600321"/>
          </a:xfrm>
        </p:grpSpPr>
        <p:grpSp>
          <p:nvGrpSpPr>
            <p:cNvPr id="88" name="Group 87">
              <a:extLst>
                <a:ext uri="{FF2B5EF4-FFF2-40B4-BE49-F238E27FC236}">
                  <a16:creationId xmlns:a16="http://schemas.microsoft.com/office/drawing/2014/main" id="{8836A4C4-A7FA-4274-8C1A-3BEB8E2F91EE}"/>
                </a:ext>
              </a:extLst>
            </p:cNvPr>
            <p:cNvGrpSpPr/>
            <p:nvPr/>
          </p:nvGrpSpPr>
          <p:grpSpPr>
            <a:xfrm>
              <a:off x="9838117" y="3034601"/>
              <a:ext cx="2324346" cy="1600321"/>
              <a:chOff x="9839517" y="2895698"/>
              <a:chExt cx="4551811" cy="3133938"/>
            </a:xfrm>
          </p:grpSpPr>
          <p:grpSp>
            <p:nvGrpSpPr>
              <p:cNvPr id="87" name="Group 86">
                <a:extLst>
                  <a:ext uri="{FF2B5EF4-FFF2-40B4-BE49-F238E27FC236}">
                    <a16:creationId xmlns:a16="http://schemas.microsoft.com/office/drawing/2014/main" id="{1AB1D952-4754-4836-8DFE-F8F0665947EA}"/>
                  </a:ext>
                </a:extLst>
              </p:cNvPr>
              <p:cNvGrpSpPr/>
              <p:nvPr/>
            </p:nvGrpSpPr>
            <p:grpSpPr>
              <a:xfrm>
                <a:off x="10095620" y="2895698"/>
                <a:ext cx="3288407" cy="2443852"/>
                <a:chOff x="10095620" y="2895698"/>
                <a:chExt cx="3288407" cy="2443852"/>
              </a:xfrm>
            </p:grpSpPr>
            <p:sp>
              <p:nvSpPr>
                <p:cNvPr id="73" name="Trapezoid 72">
                  <a:extLst>
                    <a:ext uri="{FF2B5EF4-FFF2-40B4-BE49-F238E27FC236}">
                      <a16:creationId xmlns:a16="http://schemas.microsoft.com/office/drawing/2014/main" id="{12FCCBF5-D150-4736-80CD-DE981DF81430}"/>
                    </a:ext>
                  </a:extLst>
                </p:cNvPr>
                <p:cNvSpPr/>
                <p:nvPr/>
              </p:nvSpPr>
              <p:spPr>
                <a:xfrm rot="6820098">
                  <a:off x="12103251" y="2553136"/>
                  <a:ext cx="433277" cy="1473747"/>
                </a:xfrm>
                <a:prstGeom prst="trapezoid">
                  <a:avLst>
                    <a:gd name="adj" fmla="val 11476"/>
                  </a:avLst>
                </a:prstGeom>
                <a:solidFill>
                  <a:schemeClr val="accent4"/>
                </a:solidFill>
                <a:ln w="9525" cap="flat">
                  <a:noFill/>
                  <a:prstDash val="solid"/>
                  <a:miter/>
                </a:ln>
              </p:spPr>
              <p:txBody>
                <a:bodyPr rtlCol="0" anchor="ctr"/>
                <a:lstStyle/>
                <a:p>
                  <a:endParaRPr lang="en-US"/>
                </a:p>
              </p:txBody>
            </p:sp>
            <p:grpSp>
              <p:nvGrpSpPr>
                <p:cNvPr id="71" name="Group 70">
                  <a:extLst>
                    <a:ext uri="{FF2B5EF4-FFF2-40B4-BE49-F238E27FC236}">
                      <a16:creationId xmlns:a16="http://schemas.microsoft.com/office/drawing/2014/main" id="{4B5640F2-21BF-40E2-9BB3-E92B72018AD8}"/>
                    </a:ext>
                  </a:extLst>
                </p:cNvPr>
                <p:cNvGrpSpPr/>
                <p:nvPr/>
              </p:nvGrpSpPr>
              <p:grpSpPr>
                <a:xfrm>
                  <a:off x="10541428" y="2895698"/>
                  <a:ext cx="1434926" cy="560920"/>
                  <a:chOff x="10541428" y="2895698"/>
                  <a:chExt cx="1434926" cy="560920"/>
                </a:xfrm>
              </p:grpSpPr>
              <p:sp>
                <p:nvSpPr>
                  <p:cNvPr id="68" name="Rectangle: Rounded Corners 67">
                    <a:extLst>
                      <a:ext uri="{FF2B5EF4-FFF2-40B4-BE49-F238E27FC236}">
                        <a16:creationId xmlns:a16="http://schemas.microsoft.com/office/drawing/2014/main" id="{1853FB43-E6A7-4568-8134-FD3304941C43}"/>
                      </a:ext>
                    </a:extLst>
                  </p:cNvPr>
                  <p:cNvSpPr/>
                  <p:nvPr/>
                </p:nvSpPr>
                <p:spPr>
                  <a:xfrm rot="19800000">
                    <a:off x="10541428" y="2992155"/>
                    <a:ext cx="1434926" cy="464463"/>
                  </a:xfrm>
                  <a:prstGeom prst="roundRect">
                    <a:avLst>
                      <a:gd name="adj" fmla="val 50000"/>
                    </a:avLst>
                  </a:prstGeom>
                  <a:solidFill>
                    <a:schemeClr val="accent4">
                      <a:lumMod val="75000"/>
                    </a:schemeClr>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FCE31A4C-F35F-4DD0-AF14-6F8D1BA25A47}"/>
                      </a:ext>
                    </a:extLst>
                  </p:cNvPr>
                  <p:cNvSpPr/>
                  <p:nvPr/>
                </p:nvSpPr>
                <p:spPr>
                  <a:xfrm>
                    <a:off x="11562170" y="2895698"/>
                    <a:ext cx="182803" cy="182803"/>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bg1"/>
                  </a:solidFill>
                  <a:ln w="9525" cap="flat">
                    <a:noFill/>
                    <a:prstDash val="solid"/>
                    <a:miter/>
                  </a:ln>
                </p:spPr>
                <p:txBody>
                  <a:bodyPr rtlCol="0" anchor="ctr"/>
                  <a:lstStyle/>
                  <a:p>
                    <a:endParaRPr lang="en-US"/>
                  </a:p>
                </p:txBody>
              </p:sp>
            </p:grpSp>
            <p:grpSp>
              <p:nvGrpSpPr>
                <p:cNvPr id="67" name="Group 66">
                  <a:extLst>
                    <a:ext uri="{FF2B5EF4-FFF2-40B4-BE49-F238E27FC236}">
                      <a16:creationId xmlns:a16="http://schemas.microsoft.com/office/drawing/2014/main" id="{C63351F9-29C3-4FE2-9E33-6188BBDE740B}"/>
                    </a:ext>
                  </a:extLst>
                </p:cNvPr>
                <p:cNvGrpSpPr/>
                <p:nvPr/>
              </p:nvGrpSpPr>
              <p:grpSpPr>
                <a:xfrm>
                  <a:off x="10226072" y="3384119"/>
                  <a:ext cx="1153558" cy="1269798"/>
                  <a:chOff x="10226072" y="3384119"/>
                  <a:chExt cx="1153558" cy="1269798"/>
                </a:xfrm>
              </p:grpSpPr>
              <p:sp>
                <p:nvSpPr>
                  <p:cNvPr id="65" name="Freeform: Shape 64">
                    <a:extLst>
                      <a:ext uri="{FF2B5EF4-FFF2-40B4-BE49-F238E27FC236}">
                        <a16:creationId xmlns:a16="http://schemas.microsoft.com/office/drawing/2014/main" id="{3ABB85CF-A3DA-42C8-8BED-1FC5C7DAAB63}"/>
                      </a:ext>
                    </a:extLst>
                  </p:cNvPr>
                  <p:cNvSpPr/>
                  <p:nvPr/>
                </p:nvSpPr>
                <p:spPr>
                  <a:xfrm rot="19176301">
                    <a:off x="10226072" y="3384119"/>
                    <a:ext cx="1153558" cy="1269798"/>
                  </a:xfrm>
                  <a:custGeom>
                    <a:avLst/>
                    <a:gdLst>
                      <a:gd name="connsiteX0" fmla="*/ 1069399 w 1153558"/>
                      <a:gd name="connsiteY0" fmla="*/ 54157 h 1269798"/>
                      <a:gd name="connsiteX1" fmla="*/ 1098647 w 1153558"/>
                      <a:gd name="connsiteY1" fmla="*/ 383203 h 1269798"/>
                      <a:gd name="connsiteX2" fmla="*/ 358294 w 1153558"/>
                      <a:gd name="connsiteY2" fmla="*/ 1269798 h 1269798"/>
                      <a:gd name="connsiteX3" fmla="*/ 0 w 1153558"/>
                      <a:gd name="connsiteY3" fmla="*/ 970001 h 1269798"/>
                      <a:gd name="connsiteX4" fmla="*/ 740353 w 1153558"/>
                      <a:gd name="connsiteY4" fmla="*/ 83405 h 1269798"/>
                      <a:gd name="connsiteX5" fmla="*/ 1069399 w 1153558"/>
                      <a:gd name="connsiteY5" fmla="*/ 54157 h 126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3558" h="1269798">
                        <a:moveTo>
                          <a:pt x="1069399" y="54157"/>
                        </a:moveTo>
                        <a:cubicBezTo>
                          <a:pt x="1168112" y="136417"/>
                          <a:pt x="1182737" y="284489"/>
                          <a:pt x="1098647" y="383203"/>
                        </a:cubicBezTo>
                        <a:lnTo>
                          <a:pt x="358294" y="1269798"/>
                        </a:lnTo>
                        <a:lnTo>
                          <a:pt x="0" y="970001"/>
                        </a:lnTo>
                        <a:lnTo>
                          <a:pt x="740353" y="83405"/>
                        </a:lnTo>
                        <a:cubicBezTo>
                          <a:pt x="824442" y="-15309"/>
                          <a:pt x="970685" y="-28106"/>
                          <a:pt x="1069399" y="54157"/>
                        </a:cubicBezTo>
                        <a:close/>
                      </a:path>
                    </a:pathLst>
                  </a:custGeom>
                  <a:solidFill>
                    <a:schemeClr val="accent4">
                      <a:lumMod val="50000"/>
                    </a:schemeClr>
                  </a:solidFill>
                  <a:ln w="9525" cap="flat">
                    <a:noFill/>
                    <a:prstDash val="solid"/>
                    <a:miter/>
                  </a:ln>
                </p:spPr>
                <p:txBody>
                  <a:bodyPr wrap="square" rtlCol="0" anchor="ctr">
                    <a:noAutofit/>
                  </a:bodyPr>
                  <a:lstStyle/>
                  <a:p>
                    <a:endParaRPr lang="en-US" dirty="0"/>
                  </a:p>
                </p:txBody>
              </p:sp>
              <p:sp>
                <p:nvSpPr>
                  <p:cNvPr id="66" name="Freeform: Shape 65">
                    <a:extLst>
                      <a:ext uri="{FF2B5EF4-FFF2-40B4-BE49-F238E27FC236}">
                        <a16:creationId xmlns:a16="http://schemas.microsoft.com/office/drawing/2014/main" id="{D68DA6FB-1E63-4F4C-B0CE-163A14CE95EE}"/>
                      </a:ext>
                    </a:extLst>
                  </p:cNvPr>
                  <p:cNvSpPr/>
                  <p:nvPr/>
                </p:nvSpPr>
                <p:spPr>
                  <a:xfrm>
                    <a:off x="10701546" y="3417653"/>
                    <a:ext cx="182803" cy="182803"/>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bg1"/>
                  </a:solidFill>
                  <a:ln w="9525" cap="flat">
                    <a:noFill/>
                    <a:prstDash val="solid"/>
                    <a:miter/>
                  </a:ln>
                </p:spPr>
                <p:txBody>
                  <a:bodyPr rtlCol="0" anchor="ctr"/>
                  <a:lstStyle/>
                  <a:p>
                    <a:endParaRPr lang="en-US"/>
                  </a:p>
                </p:txBody>
              </p:sp>
            </p:grpSp>
            <p:grpSp>
              <p:nvGrpSpPr>
                <p:cNvPr id="62" name="Group 61">
                  <a:extLst>
                    <a:ext uri="{FF2B5EF4-FFF2-40B4-BE49-F238E27FC236}">
                      <a16:creationId xmlns:a16="http://schemas.microsoft.com/office/drawing/2014/main" id="{0D177331-D5E2-47F3-A9BF-5EB8527CF312}"/>
                    </a:ext>
                  </a:extLst>
                </p:cNvPr>
                <p:cNvGrpSpPr/>
                <p:nvPr/>
              </p:nvGrpSpPr>
              <p:grpSpPr>
                <a:xfrm rot="5400000">
                  <a:off x="12509125" y="3435921"/>
                  <a:ext cx="989342" cy="760462"/>
                  <a:chOff x="10999279" y="2698471"/>
                  <a:chExt cx="989342" cy="760462"/>
                </a:xfrm>
              </p:grpSpPr>
              <p:sp>
                <p:nvSpPr>
                  <p:cNvPr id="54" name="Freeform: Shape 53">
                    <a:extLst>
                      <a:ext uri="{FF2B5EF4-FFF2-40B4-BE49-F238E27FC236}">
                        <a16:creationId xmlns:a16="http://schemas.microsoft.com/office/drawing/2014/main" id="{BFCB8D0C-53E9-4D63-95A0-01DA1F21AA01}"/>
                      </a:ext>
                    </a:extLst>
                  </p:cNvPr>
                  <p:cNvSpPr/>
                  <p:nvPr/>
                </p:nvSpPr>
                <p:spPr>
                  <a:xfrm>
                    <a:off x="11237298" y="2698471"/>
                    <a:ext cx="712934" cy="329046"/>
                  </a:xfrm>
                  <a:custGeom>
                    <a:avLst/>
                    <a:gdLst>
                      <a:gd name="connsiteX0" fmla="*/ 7144 w 371475"/>
                      <a:gd name="connsiteY0" fmla="*/ 145256 h 171450"/>
                      <a:gd name="connsiteX1" fmla="*/ 90011 w 371475"/>
                      <a:gd name="connsiteY1" fmla="*/ 32861 h 171450"/>
                      <a:gd name="connsiteX2" fmla="*/ 250984 w 371475"/>
                      <a:gd name="connsiteY2" fmla="*/ 7144 h 171450"/>
                      <a:gd name="connsiteX3" fmla="*/ 361474 w 371475"/>
                      <a:gd name="connsiteY3" fmla="*/ 103346 h 171450"/>
                      <a:gd name="connsiteX4" fmla="*/ 367189 w 371475"/>
                      <a:gd name="connsiteY4" fmla="*/ 139541 h 171450"/>
                      <a:gd name="connsiteX5" fmla="*/ 343376 w 371475"/>
                      <a:gd name="connsiteY5" fmla="*/ 143351 h 171450"/>
                      <a:gd name="connsiteX6" fmla="*/ 234791 w 371475"/>
                      <a:gd name="connsiteY6" fmla="*/ 58579 h 171450"/>
                      <a:gd name="connsiteX7" fmla="*/ 117634 w 371475"/>
                      <a:gd name="connsiteY7" fmla="*/ 76676 h 171450"/>
                      <a:gd name="connsiteX8" fmla="*/ 58579 w 371475"/>
                      <a:gd name="connsiteY8" fmla="*/ 16716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171450">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chemeClr val="accent4"/>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1E0BAFA-BB1C-46FA-AB0F-C93867DDDD4B}"/>
                      </a:ext>
                    </a:extLst>
                  </p:cNvPr>
                  <p:cNvSpPr/>
                  <p:nvPr/>
                </p:nvSpPr>
                <p:spPr>
                  <a:xfrm>
                    <a:off x="11293968" y="3075046"/>
                    <a:ext cx="694653" cy="383887"/>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accent4"/>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3947F597-A8AD-494F-9C8A-C37501D16C39}"/>
                      </a:ext>
                    </a:extLst>
                  </p:cNvPr>
                  <p:cNvSpPr/>
                  <p:nvPr/>
                </p:nvSpPr>
                <p:spPr>
                  <a:xfrm>
                    <a:off x="10999279" y="2942227"/>
                    <a:ext cx="457009" cy="457009"/>
                  </a:xfrm>
                  <a:custGeom>
                    <a:avLst/>
                    <a:gdLst>
                      <a:gd name="connsiteX0" fmla="*/ 102790 w 238125"/>
                      <a:gd name="connsiteY0" fmla="*/ 8493 h 238125"/>
                      <a:gd name="connsiteX1" fmla="*/ 8493 w 238125"/>
                      <a:gd name="connsiteY1" fmla="*/ 138985 h 238125"/>
                      <a:gd name="connsiteX2" fmla="*/ 138985 w 238125"/>
                      <a:gd name="connsiteY2" fmla="*/ 233283 h 238125"/>
                      <a:gd name="connsiteX3" fmla="*/ 233283 w 238125"/>
                      <a:gd name="connsiteY3" fmla="*/ 102790 h 238125"/>
                      <a:gd name="connsiteX4" fmla="*/ 102790 w 238125"/>
                      <a:gd name="connsiteY4" fmla="*/ 8493 h 238125"/>
                      <a:gd name="connsiteX5" fmla="*/ 128508 w 238125"/>
                      <a:gd name="connsiteY5" fmla="*/ 164703 h 238125"/>
                      <a:gd name="connsiteX6" fmla="*/ 78025 w 238125"/>
                      <a:gd name="connsiteY6" fmla="*/ 128508 h 238125"/>
                      <a:gd name="connsiteX7" fmla="*/ 114220 w 238125"/>
                      <a:gd name="connsiteY7" fmla="*/ 78025 h 238125"/>
                      <a:gd name="connsiteX8" fmla="*/ 164703 w 238125"/>
                      <a:gd name="connsiteY8" fmla="*/ 114220 h 238125"/>
                      <a:gd name="connsiteX9" fmla="*/ 128508 w 238125"/>
                      <a:gd name="connsiteY9" fmla="*/ 164703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238125">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chemeClr val="accent4">
                      <a:lumMod val="75000"/>
                    </a:schemeClr>
                  </a:solidFill>
                  <a:ln w="9525" cap="flat">
                    <a:noFill/>
                    <a:prstDash val="solid"/>
                    <a:miter/>
                  </a:ln>
                </p:spPr>
                <p:txBody>
                  <a:bodyPr rtlCol="0" anchor="ctr"/>
                  <a:lstStyle/>
                  <a:p>
                    <a:endParaRPr lang="en-US"/>
                  </a:p>
                </p:txBody>
              </p:sp>
            </p:grpSp>
            <p:grpSp>
              <p:nvGrpSpPr>
                <p:cNvPr id="72" name="Group 71">
                  <a:extLst>
                    <a:ext uri="{FF2B5EF4-FFF2-40B4-BE49-F238E27FC236}">
                      <a16:creationId xmlns:a16="http://schemas.microsoft.com/office/drawing/2014/main" id="{496281CA-D9BE-4A93-8950-6FC9D5C829F3}"/>
                    </a:ext>
                  </a:extLst>
                </p:cNvPr>
                <p:cNvGrpSpPr/>
                <p:nvPr/>
              </p:nvGrpSpPr>
              <p:grpSpPr>
                <a:xfrm>
                  <a:off x="10095620" y="4304882"/>
                  <a:ext cx="1425867" cy="1034668"/>
                  <a:chOff x="10095620" y="4304882"/>
                  <a:chExt cx="1425867" cy="1034668"/>
                </a:xfrm>
              </p:grpSpPr>
              <p:sp>
                <p:nvSpPr>
                  <p:cNvPr id="59" name="Freeform: Shape 58">
                    <a:extLst>
                      <a:ext uri="{FF2B5EF4-FFF2-40B4-BE49-F238E27FC236}">
                        <a16:creationId xmlns:a16="http://schemas.microsoft.com/office/drawing/2014/main" id="{283A070C-2A96-4B94-B005-E1BD896FAEBA}"/>
                      </a:ext>
                    </a:extLst>
                  </p:cNvPr>
                  <p:cNvSpPr/>
                  <p:nvPr/>
                </p:nvSpPr>
                <p:spPr>
                  <a:xfrm>
                    <a:off x="10226256" y="4304882"/>
                    <a:ext cx="1133382" cy="914017"/>
                  </a:xfrm>
                  <a:custGeom>
                    <a:avLst/>
                    <a:gdLst>
                      <a:gd name="connsiteX0" fmla="*/ 558641 w 590550"/>
                      <a:gd name="connsiteY0" fmla="*/ 470059 h 476250"/>
                      <a:gd name="connsiteX1" fmla="*/ 37624 w 590550"/>
                      <a:gd name="connsiteY1" fmla="*/ 470059 h 476250"/>
                      <a:gd name="connsiteX2" fmla="*/ 7144 w 590550"/>
                      <a:gd name="connsiteY2" fmla="*/ 439579 h 476250"/>
                      <a:gd name="connsiteX3" fmla="*/ 7144 w 590550"/>
                      <a:gd name="connsiteY3" fmla="*/ 98584 h 476250"/>
                      <a:gd name="connsiteX4" fmla="*/ 98584 w 590550"/>
                      <a:gd name="connsiteY4" fmla="*/ 7144 h 476250"/>
                      <a:gd name="connsiteX5" fmla="*/ 498634 w 590550"/>
                      <a:gd name="connsiteY5" fmla="*/ 7144 h 476250"/>
                      <a:gd name="connsiteX6" fmla="*/ 590074 w 590550"/>
                      <a:gd name="connsiteY6" fmla="*/ 98584 h 476250"/>
                      <a:gd name="connsiteX7" fmla="*/ 590074 w 590550"/>
                      <a:gd name="connsiteY7" fmla="*/ 440531 h 476250"/>
                      <a:gd name="connsiteX8" fmla="*/ 558641 w 590550"/>
                      <a:gd name="connsiteY8" fmla="*/ 47005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550" h="47625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chemeClr val="accent4">
                      <a:lumMod val="75000"/>
                    </a:schemeClr>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2E58D027-E053-433C-9BB8-63C12D49CD4B}"/>
                      </a:ext>
                    </a:extLst>
                  </p:cNvPr>
                  <p:cNvSpPr/>
                  <p:nvPr/>
                </p:nvSpPr>
                <p:spPr>
                  <a:xfrm>
                    <a:off x="10095620" y="5083625"/>
                    <a:ext cx="1425867" cy="255925"/>
                  </a:xfrm>
                  <a:custGeom>
                    <a:avLst/>
                    <a:gdLst>
                      <a:gd name="connsiteX0" fmla="*/ 711994 w 742950"/>
                      <a:gd name="connsiteY0" fmla="*/ 129064 h 133350"/>
                      <a:gd name="connsiteX1" fmla="*/ 37624 w 742950"/>
                      <a:gd name="connsiteY1" fmla="*/ 129064 h 133350"/>
                      <a:gd name="connsiteX2" fmla="*/ 7144 w 742950"/>
                      <a:gd name="connsiteY2" fmla="*/ 98584 h 133350"/>
                      <a:gd name="connsiteX3" fmla="*/ 7144 w 742950"/>
                      <a:gd name="connsiteY3" fmla="*/ 98584 h 133350"/>
                      <a:gd name="connsiteX4" fmla="*/ 98584 w 742950"/>
                      <a:gd name="connsiteY4" fmla="*/ 7144 h 133350"/>
                      <a:gd name="connsiteX5" fmla="*/ 651986 w 742950"/>
                      <a:gd name="connsiteY5" fmla="*/ 7144 h 133350"/>
                      <a:gd name="connsiteX6" fmla="*/ 743426 w 742950"/>
                      <a:gd name="connsiteY6" fmla="*/ 98584 h 133350"/>
                      <a:gd name="connsiteX7" fmla="*/ 743426 w 742950"/>
                      <a:gd name="connsiteY7" fmla="*/ 98584 h 133350"/>
                      <a:gd name="connsiteX8" fmla="*/ 711994 w 742950"/>
                      <a:gd name="connsiteY8" fmla="*/ 12906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950" h="13335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chemeClr val="accent4"/>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A6534585-6203-43C7-AAAF-BFF546BF5319}"/>
                      </a:ext>
                    </a:extLst>
                  </p:cNvPr>
                  <p:cNvSpPr/>
                  <p:nvPr/>
                </p:nvSpPr>
                <p:spPr>
                  <a:xfrm>
                    <a:off x="10701546" y="4411068"/>
                    <a:ext cx="182803" cy="182803"/>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accent4"/>
                  </a:solidFill>
                  <a:ln w="9525" cap="flat">
                    <a:noFill/>
                    <a:prstDash val="solid"/>
                    <a:miter/>
                  </a:ln>
                </p:spPr>
                <p:txBody>
                  <a:bodyPr rtlCol="0" anchor="ctr"/>
                  <a:lstStyle/>
                  <a:p>
                    <a:endParaRPr lang="en-US"/>
                  </a:p>
                </p:txBody>
              </p:sp>
            </p:grpSp>
          </p:grpSp>
          <p:grpSp>
            <p:nvGrpSpPr>
              <p:cNvPr id="86" name="Group 85">
                <a:extLst>
                  <a:ext uri="{FF2B5EF4-FFF2-40B4-BE49-F238E27FC236}">
                    <a16:creationId xmlns:a16="http://schemas.microsoft.com/office/drawing/2014/main" id="{3C1A398A-E780-4BB7-A6B1-B0B1EF68682E}"/>
                  </a:ext>
                </a:extLst>
              </p:cNvPr>
              <p:cNvGrpSpPr/>
              <p:nvPr/>
            </p:nvGrpSpPr>
            <p:grpSpPr>
              <a:xfrm>
                <a:off x="9839517" y="5316702"/>
                <a:ext cx="4551811" cy="712934"/>
                <a:chOff x="2716823" y="4480799"/>
                <a:chExt cx="5838092" cy="914400"/>
              </a:xfrm>
            </p:grpSpPr>
            <p:grpSp>
              <p:nvGrpSpPr>
                <p:cNvPr id="75" name="Group 74">
                  <a:extLst>
                    <a:ext uri="{FF2B5EF4-FFF2-40B4-BE49-F238E27FC236}">
                      <a16:creationId xmlns:a16="http://schemas.microsoft.com/office/drawing/2014/main" id="{207073DB-C0DA-4853-BD98-1B1576F35F53}"/>
                    </a:ext>
                  </a:extLst>
                </p:cNvPr>
                <p:cNvGrpSpPr/>
                <p:nvPr/>
              </p:nvGrpSpPr>
              <p:grpSpPr>
                <a:xfrm>
                  <a:off x="2716823" y="4480799"/>
                  <a:ext cx="5838092" cy="914400"/>
                  <a:chOff x="175847" y="4480799"/>
                  <a:chExt cx="8801100" cy="914400"/>
                </a:xfrm>
              </p:grpSpPr>
              <p:sp>
                <p:nvSpPr>
                  <p:cNvPr id="76" name="Rectangle: Rounded Corners 75">
                    <a:extLst>
                      <a:ext uri="{FF2B5EF4-FFF2-40B4-BE49-F238E27FC236}">
                        <a16:creationId xmlns:a16="http://schemas.microsoft.com/office/drawing/2014/main" id="{501E4A03-B3E3-4BB7-8339-0C2BB9B5C843}"/>
                      </a:ext>
                    </a:extLst>
                  </p:cNvPr>
                  <p:cNvSpPr/>
                  <p:nvPr/>
                </p:nvSpPr>
                <p:spPr>
                  <a:xfrm>
                    <a:off x="175847" y="4480799"/>
                    <a:ext cx="8801100" cy="91440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Rounded Corners 76">
                    <a:extLst>
                      <a:ext uri="{FF2B5EF4-FFF2-40B4-BE49-F238E27FC236}">
                        <a16:creationId xmlns:a16="http://schemas.microsoft.com/office/drawing/2014/main" id="{0E256A5C-F1BB-49E3-9287-A6A0202A7019}"/>
                      </a:ext>
                    </a:extLst>
                  </p:cNvPr>
                  <p:cNvSpPr/>
                  <p:nvPr/>
                </p:nvSpPr>
                <p:spPr>
                  <a:xfrm>
                    <a:off x="352032" y="4595617"/>
                    <a:ext cx="8448730" cy="68476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id="{5051FA9F-4CD9-4D37-955A-A1FFE86E3035}"/>
                    </a:ext>
                  </a:extLst>
                </p:cNvPr>
                <p:cNvGrpSpPr/>
                <p:nvPr/>
              </p:nvGrpSpPr>
              <p:grpSpPr>
                <a:xfrm>
                  <a:off x="2954961" y="4660680"/>
                  <a:ext cx="5376674" cy="563948"/>
                  <a:chOff x="3193903" y="4660680"/>
                  <a:chExt cx="5376674" cy="563948"/>
                </a:xfrm>
              </p:grpSpPr>
              <p:sp>
                <p:nvSpPr>
                  <p:cNvPr id="79" name="Circle: Hollow 78">
                    <a:extLst>
                      <a:ext uri="{FF2B5EF4-FFF2-40B4-BE49-F238E27FC236}">
                        <a16:creationId xmlns:a16="http://schemas.microsoft.com/office/drawing/2014/main" id="{20767E69-D406-46BF-8A1E-140DFED6433B}"/>
                      </a:ext>
                    </a:extLst>
                  </p:cNvPr>
                  <p:cNvSpPr/>
                  <p:nvPr/>
                </p:nvSpPr>
                <p:spPr>
                  <a:xfrm>
                    <a:off x="3193903"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Circle: Hollow 79">
                    <a:extLst>
                      <a:ext uri="{FF2B5EF4-FFF2-40B4-BE49-F238E27FC236}">
                        <a16:creationId xmlns:a16="http://schemas.microsoft.com/office/drawing/2014/main" id="{E9CAFDD8-1C67-4891-BEEE-AC7C2DDA143E}"/>
                      </a:ext>
                    </a:extLst>
                  </p:cNvPr>
                  <p:cNvSpPr/>
                  <p:nvPr/>
                </p:nvSpPr>
                <p:spPr>
                  <a:xfrm>
                    <a:off x="3996024"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1" name="Circle: Hollow 80">
                    <a:extLst>
                      <a:ext uri="{FF2B5EF4-FFF2-40B4-BE49-F238E27FC236}">
                        <a16:creationId xmlns:a16="http://schemas.microsoft.com/office/drawing/2014/main" id="{327F8750-A9F2-4824-A6E8-A98DF915861F}"/>
                      </a:ext>
                    </a:extLst>
                  </p:cNvPr>
                  <p:cNvSpPr/>
                  <p:nvPr/>
                </p:nvSpPr>
                <p:spPr>
                  <a:xfrm>
                    <a:off x="4798145"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2" name="Circle: Hollow 81">
                    <a:extLst>
                      <a:ext uri="{FF2B5EF4-FFF2-40B4-BE49-F238E27FC236}">
                        <a16:creationId xmlns:a16="http://schemas.microsoft.com/office/drawing/2014/main" id="{BEB8EFF0-387F-4CE6-8084-06B006A7C354}"/>
                      </a:ext>
                    </a:extLst>
                  </p:cNvPr>
                  <p:cNvSpPr/>
                  <p:nvPr/>
                </p:nvSpPr>
                <p:spPr>
                  <a:xfrm>
                    <a:off x="5600266"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Circle: Hollow 82">
                    <a:extLst>
                      <a:ext uri="{FF2B5EF4-FFF2-40B4-BE49-F238E27FC236}">
                        <a16:creationId xmlns:a16="http://schemas.microsoft.com/office/drawing/2014/main" id="{54BCC61F-6A9D-4CB3-8CE6-AD756D0EB7D5}"/>
                      </a:ext>
                    </a:extLst>
                  </p:cNvPr>
                  <p:cNvSpPr/>
                  <p:nvPr/>
                </p:nvSpPr>
                <p:spPr>
                  <a:xfrm>
                    <a:off x="6402387"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4" name="Circle: Hollow 83">
                    <a:extLst>
                      <a:ext uri="{FF2B5EF4-FFF2-40B4-BE49-F238E27FC236}">
                        <a16:creationId xmlns:a16="http://schemas.microsoft.com/office/drawing/2014/main" id="{0FC17BE7-3446-45E1-83D4-E279709FFEF7}"/>
                      </a:ext>
                    </a:extLst>
                  </p:cNvPr>
                  <p:cNvSpPr/>
                  <p:nvPr/>
                </p:nvSpPr>
                <p:spPr>
                  <a:xfrm>
                    <a:off x="7204508"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5" name="Circle: Hollow 84">
                    <a:extLst>
                      <a:ext uri="{FF2B5EF4-FFF2-40B4-BE49-F238E27FC236}">
                        <a16:creationId xmlns:a16="http://schemas.microsoft.com/office/drawing/2014/main" id="{05C8B08C-B03D-4B8C-9604-815372F2A13E}"/>
                      </a:ext>
                    </a:extLst>
                  </p:cNvPr>
                  <p:cNvSpPr/>
                  <p:nvPr/>
                </p:nvSpPr>
                <p:spPr>
                  <a:xfrm>
                    <a:off x="8006629"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sp>
          <p:nvSpPr>
            <p:cNvPr id="89" name="Freeform: Shape 88">
              <a:extLst>
                <a:ext uri="{FF2B5EF4-FFF2-40B4-BE49-F238E27FC236}">
                  <a16:creationId xmlns:a16="http://schemas.microsoft.com/office/drawing/2014/main" id="{83502FFF-1B22-44D0-8B92-935E40BA7FE3}"/>
                </a:ext>
              </a:extLst>
            </p:cNvPr>
            <p:cNvSpPr/>
            <p:nvPr/>
          </p:nvSpPr>
          <p:spPr>
            <a:xfrm>
              <a:off x="10927440" y="3803715"/>
              <a:ext cx="141292" cy="467153"/>
            </a:xfrm>
            <a:custGeom>
              <a:avLst/>
              <a:gdLst>
                <a:gd name="connsiteX0" fmla="*/ 142121 w 152400"/>
                <a:gd name="connsiteY0" fmla="*/ 516255 h 647700"/>
                <a:gd name="connsiteX1" fmla="*/ 154504 w 152400"/>
                <a:gd name="connsiteY1" fmla="*/ 254318 h 647700"/>
                <a:gd name="connsiteX2" fmla="*/ 119261 w 152400"/>
                <a:gd name="connsiteY2" fmla="*/ 180023 h 647700"/>
                <a:gd name="connsiteX3" fmla="*/ 101164 w 152400"/>
                <a:gd name="connsiteY3" fmla="*/ 54293 h 647700"/>
                <a:gd name="connsiteX4" fmla="*/ 78304 w 152400"/>
                <a:gd name="connsiteY4" fmla="*/ 0 h 647700"/>
                <a:gd name="connsiteX5" fmla="*/ 78304 w 152400"/>
                <a:gd name="connsiteY5" fmla="*/ 0 h 647700"/>
                <a:gd name="connsiteX6" fmla="*/ 77351 w 152400"/>
                <a:gd name="connsiteY6" fmla="*/ 0 h 647700"/>
                <a:gd name="connsiteX7" fmla="*/ 76399 w 152400"/>
                <a:gd name="connsiteY7" fmla="*/ 0 h 647700"/>
                <a:gd name="connsiteX8" fmla="*/ 76399 w 152400"/>
                <a:gd name="connsiteY8" fmla="*/ 0 h 647700"/>
                <a:gd name="connsiteX9" fmla="*/ 53539 w 152400"/>
                <a:gd name="connsiteY9" fmla="*/ 54293 h 647700"/>
                <a:gd name="connsiteX10" fmla="*/ 35441 w 152400"/>
                <a:gd name="connsiteY10" fmla="*/ 180023 h 647700"/>
                <a:gd name="connsiteX11" fmla="*/ 199 w 152400"/>
                <a:gd name="connsiteY11" fmla="*/ 254318 h 647700"/>
                <a:gd name="connsiteX12" fmla="*/ 12581 w 152400"/>
                <a:gd name="connsiteY12" fmla="*/ 516255 h 647700"/>
                <a:gd name="connsiteX13" fmla="*/ 12581 w 152400"/>
                <a:gd name="connsiteY13" fmla="*/ 575310 h 647700"/>
                <a:gd name="connsiteX14" fmla="*/ 2104 w 152400"/>
                <a:gd name="connsiteY14" fmla="*/ 638175 h 647700"/>
                <a:gd name="connsiteX15" fmla="*/ 150694 w 152400"/>
                <a:gd name="connsiteY15" fmla="*/ 638175 h 647700"/>
                <a:gd name="connsiteX16" fmla="*/ 140216 w 152400"/>
                <a:gd name="connsiteY16" fmla="*/ 575310 h 647700"/>
                <a:gd name="connsiteX17" fmla="*/ 142121 w 152400"/>
                <a:gd name="connsiteY17" fmla="*/ 516255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chemeClr val="accent4">
                <a:lumMod val="60000"/>
                <a:lumOff val="40000"/>
              </a:schemeClr>
            </a:solid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14B3FE71-5257-4882-9ED7-115C910EAE18}"/>
                </a:ext>
              </a:extLst>
            </p:cNvPr>
            <p:cNvSpPr/>
            <p:nvPr/>
          </p:nvSpPr>
          <p:spPr>
            <a:xfrm>
              <a:off x="11174275" y="3803715"/>
              <a:ext cx="141292" cy="467153"/>
            </a:xfrm>
            <a:custGeom>
              <a:avLst/>
              <a:gdLst>
                <a:gd name="connsiteX0" fmla="*/ 142121 w 152400"/>
                <a:gd name="connsiteY0" fmla="*/ 516255 h 647700"/>
                <a:gd name="connsiteX1" fmla="*/ 154504 w 152400"/>
                <a:gd name="connsiteY1" fmla="*/ 254318 h 647700"/>
                <a:gd name="connsiteX2" fmla="*/ 119261 w 152400"/>
                <a:gd name="connsiteY2" fmla="*/ 180023 h 647700"/>
                <a:gd name="connsiteX3" fmla="*/ 101164 w 152400"/>
                <a:gd name="connsiteY3" fmla="*/ 54293 h 647700"/>
                <a:gd name="connsiteX4" fmla="*/ 78304 w 152400"/>
                <a:gd name="connsiteY4" fmla="*/ 0 h 647700"/>
                <a:gd name="connsiteX5" fmla="*/ 78304 w 152400"/>
                <a:gd name="connsiteY5" fmla="*/ 0 h 647700"/>
                <a:gd name="connsiteX6" fmla="*/ 77351 w 152400"/>
                <a:gd name="connsiteY6" fmla="*/ 0 h 647700"/>
                <a:gd name="connsiteX7" fmla="*/ 76399 w 152400"/>
                <a:gd name="connsiteY7" fmla="*/ 0 h 647700"/>
                <a:gd name="connsiteX8" fmla="*/ 76399 w 152400"/>
                <a:gd name="connsiteY8" fmla="*/ 0 h 647700"/>
                <a:gd name="connsiteX9" fmla="*/ 53539 w 152400"/>
                <a:gd name="connsiteY9" fmla="*/ 54293 h 647700"/>
                <a:gd name="connsiteX10" fmla="*/ 35441 w 152400"/>
                <a:gd name="connsiteY10" fmla="*/ 180023 h 647700"/>
                <a:gd name="connsiteX11" fmla="*/ 199 w 152400"/>
                <a:gd name="connsiteY11" fmla="*/ 254318 h 647700"/>
                <a:gd name="connsiteX12" fmla="*/ 12581 w 152400"/>
                <a:gd name="connsiteY12" fmla="*/ 516255 h 647700"/>
                <a:gd name="connsiteX13" fmla="*/ 12581 w 152400"/>
                <a:gd name="connsiteY13" fmla="*/ 575310 h 647700"/>
                <a:gd name="connsiteX14" fmla="*/ 2104 w 152400"/>
                <a:gd name="connsiteY14" fmla="*/ 638175 h 647700"/>
                <a:gd name="connsiteX15" fmla="*/ 150694 w 152400"/>
                <a:gd name="connsiteY15" fmla="*/ 638175 h 647700"/>
                <a:gd name="connsiteX16" fmla="*/ 140216 w 152400"/>
                <a:gd name="connsiteY16" fmla="*/ 575310 h 647700"/>
                <a:gd name="connsiteX17" fmla="*/ 142121 w 152400"/>
                <a:gd name="connsiteY17" fmla="*/ 516255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chemeClr val="accent4">
                <a:lumMod val="60000"/>
                <a:lumOff val="40000"/>
              </a:schemeClr>
            </a:solid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E677BB76-EBE7-4935-8B24-DC1C92D2DA1B}"/>
                </a:ext>
              </a:extLst>
            </p:cNvPr>
            <p:cNvSpPr/>
            <p:nvPr/>
          </p:nvSpPr>
          <p:spPr>
            <a:xfrm>
              <a:off x="11421110" y="3803715"/>
              <a:ext cx="141292" cy="467153"/>
            </a:xfrm>
            <a:custGeom>
              <a:avLst/>
              <a:gdLst>
                <a:gd name="connsiteX0" fmla="*/ 142121 w 152400"/>
                <a:gd name="connsiteY0" fmla="*/ 516255 h 647700"/>
                <a:gd name="connsiteX1" fmla="*/ 154504 w 152400"/>
                <a:gd name="connsiteY1" fmla="*/ 254318 h 647700"/>
                <a:gd name="connsiteX2" fmla="*/ 119261 w 152400"/>
                <a:gd name="connsiteY2" fmla="*/ 180023 h 647700"/>
                <a:gd name="connsiteX3" fmla="*/ 101164 w 152400"/>
                <a:gd name="connsiteY3" fmla="*/ 54293 h 647700"/>
                <a:gd name="connsiteX4" fmla="*/ 78304 w 152400"/>
                <a:gd name="connsiteY4" fmla="*/ 0 h 647700"/>
                <a:gd name="connsiteX5" fmla="*/ 78304 w 152400"/>
                <a:gd name="connsiteY5" fmla="*/ 0 h 647700"/>
                <a:gd name="connsiteX6" fmla="*/ 77351 w 152400"/>
                <a:gd name="connsiteY6" fmla="*/ 0 h 647700"/>
                <a:gd name="connsiteX7" fmla="*/ 76399 w 152400"/>
                <a:gd name="connsiteY7" fmla="*/ 0 h 647700"/>
                <a:gd name="connsiteX8" fmla="*/ 76399 w 152400"/>
                <a:gd name="connsiteY8" fmla="*/ 0 h 647700"/>
                <a:gd name="connsiteX9" fmla="*/ 53539 w 152400"/>
                <a:gd name="connsiteY9" fmla="*/ 54293 h 647700"/>
                <a:gd name="connsiteX10" fmla="*/ 35441 w 152400"/>
                <a:gd name="connsiteY10" fmla="*/ 180023 h 647700"/>
                <a:gd name="connsiteX11" fmla="*/ 199 w 152400"/>
                <a:gd name="connsiteY11" fmla="*/ 254318 h 647700"/>
                <a:gd name="connsiteX12" fmla="*/ 12581 w 152400"/>
                <a:gd name="connsiteY12" fmla="*/ 516255 h 647700"/>
                <a:gd name="connsiteX13" fmla="*/ 12581 w 152400"/>
                <a:gd name="connsiteY13" fmla="*/ 575310 h 647700"/>
                <a:gd name="connsiteX14" fmla="*/ 2104 w 152400"/>
                <a:gd name="connsiteY14" fmla="*/ 638175 h 647700"/>
                <a:gd name="connsiteX15" fmla="*/ 150694 w 152400"/>
                <a:gd name="connsiteY15" fmla="*/ 638175 h 647700"/>
                <a:gd name="connsiteX16" fmla="*/ 140216 w 152400"/>
                <a:gd name="connsiteY16" fmla="*/ 575310 h 647700"/>
                <a:gd name="connsiteX17" fmla="*/ 142121 w 152400"/>
                <a:gd name="connsiteY17" fmla="*/ 516255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chemeClr val="accent4">
                <a:lumMod val="60000"/>
                <a:lumOff val="40000"/>
              </a:schemeClr>
            </a:solid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4E8F59D-1F93-48CD-9B33-26FB213E6A8A}"/>
                </a:ext>
              </a:extLst>
            </p:cNvPr>
            <p:cNvSpPr/>
            <p:nvPr/>
          </p:nvSpPr>
          <p:spPr>
            <a:xfrm>
              <a:off x="11667945" y="3803715"/>
              <a:ext cx="141292" cy="467153"/>
            </a:xfrm>
            <a:custGeom>
              <a:avLst/>
              <a:gdLst>
                <a:gd name="connsiteX0" fmla="*/ 142121 w 152400"/>
                <a:gd name="connsiteY0" fmla="*/ 516255 h 647700"/>
                <a:gd name="connsiteX1" fmla="*/ 154504 w 152400"/>
                <a:gd name="connsiteY1" fmla="*/ 254318 h 647700"/>
                <a:gd name="connsiteX2" fmla="*/ 119261 w 152400"/>
                <a:gd name="connsiteY2" fmla="*/ 180023 h 647700"/>
                <a:gd name="connsiteX3" fmla="*/ 101164 w 152400"/>
                <a:gd name="connsiteY3" fmla="*/ 54293 h 647700"/>
                <a:gd name="connsiteX4" fmla="*/ 78304 w 152400"/>
                <a:gd name="connsiteY4" fmla="*/ 0 h 647700"/>
                <a:gd name="connsiteX5" fmla="*/ 78304 w 152400"/>
                <a:gd name="connsiteY5" fmla="*/ 0 h 647700"/>
                <a:gd name="connsiteX6" fmla="*/ 77351 w 152400"/>
                <a:gd name="connsiteY6" fmla="*/ 0 h 647700"/>
                <a:gd name="connsiteX7" fmla="*/ 76399 w 152400"/>
                <a:gd name="connsiteY7" fmla="*/ 0 h 647700"/>
                <a:gd name="connsiteX8" fmla="*/ 76399 w 152400"/>
                <a:gd name="connsiteY8" fmla="*/ 0 h 647700"/>
                <a:gd name="connsiteX9" fmla="*/ 53539 w 152400"/>
                <a:gd name="connsiteY9" fmla="*/ 54293 h 647700"/>
                <a:gd name="connsiteX10" fmla="*/ 35441 w 152400"/>
                <a:gd name="connsiteY10" fmla="*/ 180023 h 647700"/>
                <a:gd name="connsiteX11" fmla="*/ 199 w 152400"/>
                <a:gd name="connsiteY11" fmla="*/ 254318 h 647700"/>
                <a:gd name="connsiteX12" fmla="*/ 12581 w 152400"/>
                <a:gd name="connsiteY12" fmla="*/ 516255 h 647700"/>
                <a:gd name="connsiteX13" fmla="*/ 12581 w 152400"/>
                <a:gd name="connsiteY13" fmla="*/ 575310 h 647700"/>
                <a:gd name="connsiteX14" fmla="*/ 2104 w 152400"/>
                <a:gd name="connsiteY14" fmla="*/ 638175 h 647700"/>
                <a:gd name="connsiteX15" fmla="*/ 150694 w 152400"/>
                <a:gd name="connsiteY15" fmla="*/ 638175 h 647700"/>
                <a:gd name="connsiteX16" fmla="*/ 140216 w 152400"/>
                <a:gd name="connsiteY16" fmla="*/ 575310 h 647700"/>
                <a:gd name="connsiteX17" fmla="*/ 142121 w 152400"/>
                <a:gd name="connsiteY17" fmla="*/ 516255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chemeClr val="accent4">
                <a:lumMod val="60000"/>
                <a:lumOff val="40000"/>
              </a:schemeClr>
            </a:solidFill>
            <a:ln w="9525" cap="flat">
              <a:noFill/>
              <a:prstDash val="solid"/>
              <a:miter/>
            </a:ln>
          </p:spPr>
          <p:txBody>
            <a:bodyPr rtlCol="0" anchor="ctr"/>
            <a:lstStyle/>
            <a:p>
              <a:endParaRPr lang="en-US"/>
            </a:p>
          </p:txBody>
        </p:sp>
      </p:grpSp>
      <p:sp>
        <p:nvSpPr>
          <p:cNvPr id="63" name="CustomShape 9">
            <a:extLst>
              <a:ext uri="{FF2B5EF4-FFF2-40B4-BE49-F238E27FC236}">
                <a16:creationId xmlns:a16="http://schemas.microsoft.com/office/drawing/2014/main" id="{51A769F9-B8E9-4E56-81C6-B01721071654}"/>
              </a:ext>
            </a:extLst>
          </p:cNvPr>
          <p:cNvSpPr/>
          <p:nvPr/>
        </p:nvSpPr>
        <p:spPr>
          <a:xfrm>
            <a:off x="7401960" y="433080"/>
            <a:ext cx="4789080" cy="118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600" b="1" strike="noStrike" spc="-1">
                <a:solidFill>
                  <a:srgbClr val="000000"/>
                </a:solidFill>
                <a:uFill>
                  <a:solidFill>
                    <a:srgbClr val="FFFFFF"/>
                  </a:solidFill>
                </a:uFill>
                <a:latin typeface="Arial"/>
                <a:ea typeface="Arial Unicode MS"/>
              </a:rPr>
              <a:t>The Schema Definition Language  </a:t>
            </a:r>
            <a:r>
              <a:rPr lang="en-US" sz="3600" b="1" strike="noStrike" spc="-1">
                <a:solidFill>
                  <a:srgbClr val="FBA200"/>
                </a:solidFill>
                <a:uFill>
                  <a:solidFill>
                    <a:srgbClr val="FFFFFF"/>
                  </a:solidFill>
                </a:uFill>
                <a:latin typeface="Arial"/>
                <a:ea typeface="Arial Unicode MS"/>
              </a:rPr>
              <a:t>(SDL)</a:t>
            </a:r>
            <a:endParaRPr lang="en-US" sz="1800" b="1" strike="noStrike" spc="-1">
              <a:solidFill>
                <a:srgbClr val="000000"/>
              </a:solidFill>
              <a:uFill>
                <a:solidFill>
                  <a:srgbClr val="FFFFFF"/>
                </a:solidFill>
              </a:uFill>
              <a:latin typeface="Arial"/>
            </a:endParaRPr>
          </a:p>
        </p:txBody>
      </p:sp>
      <p:sp>
        <p:nvSpPr>
          <p:cNvPr id="64" name="CustomShape 35">
            <a:extLst>
              <a:ext uri="{FF2B5EF4-FFF2-40B4-BE49-F238E27FC236}">
                <a16:creationId xmlns:a16="http://schemas.microsoft.com/office/drawing/2014/main" id="{06F504EE-3C01-4796-A690-C1CAD5B1B1FA}"/>
              </a:ext>
            </a:extLst>
          </p:cNvPr>
          <p:cNvSpPr/>
          <p:nvPr/>
        </p:nvSpPr>
        <p:spPr>
          <a:xfrm>
            <a:off x="231947" y="4319712"/>
            <a:ext cx="3891280" cy="100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0" strike="noStrike" spc="-1">
                <a:solidFill>
                  <a:srgbClr val="404040"/>
                </a:solidFill>
                <a:uFill>
                  <a:solidFill>
                    <a:srgbClr val="FFFFFF"/>
                  </a:solidFill>
                </a:uFill>
                <a:latin typeface="Arial"/>
                <a:ea typeface="Arial Unicode MS"/>
              </a:rPr>
              <a:t>GraphQL has its own type system that’s used to define the schema of an API. The syntax for writing schemas is called Schema Definition Language (SDL).</a:t>
            </a:r>
            <a:endParaRPr lang="en-US" sz="3200" b="0" strike="noStrike" spc="-1">
              <a:solidFill>
                <a:srgbClr val="000000"/>
              </a:solidFill>
              <a:uFill>
                <a:solidFill>
                  <a:srgbClr val="FFFFFF"/>
                </a:solidFill>
              </a:uFill>
              <a:latin typeface="Arial"/>
            </a:endParaRPr>
          </a:p>
        </p:txBody>
      </p:sp>
      <p:pic>
        <p:nvPicPr>
          <p:cNvPr id="70" name="Picture 69">
            <a:extLst>
              <a:ext uri="{FF2B5EF4-FFF2-40B4-BE49-F238E27FC236}">
                <a16:creationId xmlns:a16="http://schemas.microsoft.com/office/drawing/2014/main" id="{38DDC1A9-A128-42D3-A014-06B133772859}"/>
              </a:ext>
            </a:extLst>
          </p:cNvPr>
          <p:cNvPicPr/>
          <p:nvPr/>
        </p:nvPicPr>
        <p:blipFill>
          <a:blip r:embed="rId3"/>
          <a:stretch/>
        </p:blipFill>
        <p:spPr>
          <a:xfrm>
            <a:off x="5303757" y="3481251"/>
            <a:ext cx="2993734" cy="1861992"/>
          </a:xfrm>
          <a:prstGeom prst="rect">
            <a:avLst/>
          </a:prstGeom>
          <a:ln>
            <a:noFill/>
          </a:ln>
        </p:spPr>
      </p:pic>
      <p:pic>
        <p:nvPicPr>
          <p:cNvPr id="74" name="Picture 73">
            <a:extLst>
              <a:ext uri="{FF2B5EF4-FFF2-40B4-BE49-F238E27FC236}">
                <a16:creationId xmlns:a16="http://schemas.microsoft.com/office/drawing/2014/main" id="{D4FAECF1-65E1-4CF8-976A-C4CD89CCEC70}"/>
              </a:ext>
            </a:extLst>
          </p:cNvPr>
          <p:cNvPicPr/>
          <p:nvPr/>
        </p:nvPicPr>
        <p:blipFill>
          <a:blip r:embed="rId4"/>
          <a:stretch/>
        </p:blipFill>
        <p:spPr>
          <a:xfrm>
            <a:off x="3955446" y="1469880"/>
            <a:ext cx="2993734" cy="1861992"/>
          </a:xfrm>
          <a:prstGeom prst="rect">
            <a:avLst/>
          </a:prstGeom>
          <a:ln>
            <a:noFill/>
          </a:ln>
        </p:spPr>
      </p:pic>
    </p:spTree>
    <p:extLst>
      <p:ext uri="{BB962C8B-B14F-4D97-AF65-F5344CB8AC3E}">
        <p14:creationId xmlns:p14="http://schemas.microsoft.com/office/powerpoint/2010/main" val="364042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anim calcmode="lin" valueType="num">
                                      <p:cBhvr>
                                        <p:cTn id="8" dur="500" fill="hold"/>
                                        <p:tgtEl>
                                          <p:spTgt spid="64"/>
                                        </p:tgtEl>
                                        <p:attrNameLst>
                                          <p:attrName>ppt_x</p:attrName>
                                        </p:attrNameLst>
                                      </p:cBhvr>
                                      <p:tavLst>
                                        <p:tav tm="0">
                                          <p:val>
                                            <p:strVal val="#ppt_x"/>
                                          </p:val>
                                        </p:tav>
                                        <p:tav tm="100000">
                                          <p:val>
                                            <p:strVal val="#ppt_x"/>
                                          </p:val>
                                        </p:tav>
                                      </p:tavLst>
                                    </p:anim>
                                    <p:anim calcmode="lin" valueType="num">
                                      <p:cBhvr>
                                        <p:cTn id="9" dur="5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74"/>
                                        </p:tgtEl>
                                        <p:attrNameLst>
                                          <p:attrName>style.visibility</p:attrName>
                                        </p:attrNameLst>
                                      </p:cBhvr>
                                      <p:to>
                                        <p:strVal val="visible"/>
                                      </p:to>
                                    </p:set>
                                    <p:animEffect transition="in" filter="wipe(down)">
                                      <p:cBhvr>
                                        <p:cTn id="14" dur="500"/>
                                        <p:tgtEl>
                                          <p:spTgt spid="74"/>
                                        </p:tgtEl>
                                      </p:cBhvr>
                                    </p:animEffect>
                                  </p:childTnLst>
                                </p:cTn>
                              </p:par>
                              <p:par>
                                <p:cTn id="15" presetID="22" presetClass="entr" presetSubtype="4" fill="hold" nodeType="with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wipe(down)">
                                      <p:cBhvr>
                                        <p:cTn id="1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6" name="CustomShape 1"/>
          <p:cNvSpPr/>
          <p:nvPr/>
        </p:nvSpPr>
        <p:spPr>
          <a:xfrm>
            <a:off x="323640" y="339480"/>
            <a:ext cx="11572200" cy="72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5400" b="1" strike="noStrike" spc="-1">
                <a:solidFill>
                  <a:srgbClr val="262626"/>
                </a:solidFill>
                <a:uFill>
                  <a:solidFill>
                    <a:srgbClr val="FFFFFF"/>
                  </a:solidFill>
                </a:uFill>
                <a:latin typeface="Arial"/>
                <a:ea typeface="Arial Unicode MS"/>
              </a:rPr>
              <a:t>Fetching Data with Queries</a:t>
            </a:r>
            <a:endParaRPr lang="en-US" sz="1800" b="1" strike="noStrike" spc="-1">
              <a:solidFill>
                <a:srgbClr val="000000"/>
              </a:solidFill>
              <a:uFill>
                <a:solidFill>
                  <a:srgbClr val="FFFFFF"/>
                </a:solidFill>
              </a:uFill>
              <a:latin typeface="Arial"/>
            </a:endParaRPr>
          </a:p>
        </p:txBody>
      </p:sp>
      <p:sp>
        <p:nvSpPr>
          <p:cNvPr id="1217" name="CustomShape 2"/>
          <p:cNvSpPr/>
          <p:nvPr/>
        </p:nvSpPr>
        <p:spPr>
          <a:xfrm>
            <a:off x="564480" y="4307400"/>
            <a:ext cx="2792880" cy="96120"/>
          </a:xfrm>
          <a:custGeom>
            <a:avLst/>
            <a:gdLst/>
            <a:ahLst/>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360">
            <a:noFill/>
          </a:ln>
        </p:spPr>
        <p:style>
          <a:lnRef idx="0">
            <a:scrgbClr r="0" g="0" b="0"/>
          </a:lnRef>
          <a:fillRef idx="0">
            <a:scrgbClr r="0" g="0" b="0"/>
          </a:fillRef>
          <a:effectRef idx="0">
            <a:scrgbClr r="0" g="0" b="0"/>
          </a:effectRef>
          <a:fontRef idx="minor"/>
        </p:style>
      </p:sp>
      <p:sp>
        <p:nvSpPr>
          <p:cNvPr id="1218" name="CustomShape 3"/>
          <p:cNvSpPr/>
          <p:nvPr/>
        </p:nvSpPr>
        <p:spPr>
          <a:xfrm>
            <a:off x="853560" y="2836440"/>
            <a:ext cx="2214360" cy="1458000"/>
          </a:xfrm>
          <a:custGeom>
            <a:avLst/>
            <a:gdLst/>
            <a:ahLst/>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1219" name="CustomShape 4"/>
          <p:cNvSpPr/>
          <p:nvPr/>
        </p:nvSpPr>
        <p:spPr>
          <a:xfrm>
            <a:off x="948240" y="2925360"/>
            <a:ext cx="2022120" cy="1247400"/>
          </a:xfrm>
          <a:custGeom>
            <a:avLst/>
            <a:gdLst/>
            <a:ahLst/>
            <a:cxnLst/>
            <a:rect l="l" t="t" r="r" b="b"/>
            <a:pathLst>
              <a:path w="1200150" h="733425">
                <a:moveTo>
                  <a:pt x="7144" y="7144"/>
                </a:moveTo>
                <a:lnTo>
                  <a:pt x="1196816" y="7144"/>
                </a:lnTo>
                <a:lnTo>
                  <a:pt x="1196816" y="730091"/>
                </a:lnTo>
                <a:lnTo>
                  <a:pt x="7144" y="730091"/>
                </a:lnTo>
                <a:close/>
              </a:path>
            </a:pathLst>
          </a:custGeom>
          <a:solidFill>
            <a:srgbClr val="F2F2F2"/>
          </a:solidFill>
          <a:ln w="9360">
            <a:noFill/>
          </a:ln>
        </p:spPr>
        <p:style>
          <a:lnRef idx="0">
            <a:scrgbClr r="0" g="0" b="0"/>
          </a:lnRef>
          <a:fillRef idx="0">
            <a:scrgbClr r="0" g="0" b="0"/>
          </a:fillRef>
          <a:effectRef idx="0">
            <a:scrgbClr r="0" g="0" b="0"/>
          </a:effectRef>
          <a:fontRef idx="minor"/>
        </p:style>
      </p:sp>
      <p:sp>
        <p:nvSpPr>
          <p:cNvPr id="1220" name="CustomShape 5"/>
          <p:cNvSpPr/>
          <p:nvPr/>
        </p:nvSpPr>
        <p:spPr>
          <a:xfrm>
            <a:off x="548640" y="4239000"/>
            <a:ext cx="2824560" cy="112320"/>
          </a:xfrm>
          <a:custGeom>
            <a:avLst/>
            <a:gdLst/>
            <a:ahLst/>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360">
            <a:noFill/>
          </a:ln>
        </p:spPr>
        <p:style>
          <a:lnRef idx="0">
            <a:scrgbClr r="0" g="0" b="0"/>
          </a:lnRef>
          <a:fillRef idx="0">
            <a:scrgbClr r="0" g="0" b="0"/>
          </a:fillRef>
          <a:effectRef idx="0">
            <a:scrgbClr r="0" g="0" b="0"/>
          </a:effectRef>
          <a:fontRef idx="minor"/>
        </p:style>
      </p:sp>
      <p:sp>
        <p:nvSpPr>
          <p:cNvPr id="1221" name="CustomShape 6"/>
          <p:cNvSpPr/>
          <p:nvPr/>
        </p:nvSpPr>
        <p:spPr>
          <a:xfrm>
            <a:off x="1766520" y="4251600"/>
            <a:ext cx="394200" cy="43920"/>
          </a:xfrm>
          <a:custGeom>
            <a:avLst/>
            <a:gdLst/>
            <a:ahLst/>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360">
            <a:noFill/>
          </a:ln>
        </p:spPr>
        <p:style>
          <a:lnRef idx="0">
            <a:scrgbClr r="0" g="0" b="0"/>
          </a:lnRef>
          <a:fillRef idx="0">
            <a:scrgbClr r="0" g="0" b="0"/>
          </a:fillRef>
          <a:effectRef idx="0">
            <a:scrgbClr r="0" g="0" b="0"/>
          </a:effectRef>
          <a:fontRef idx="minor"/>
        </p:style>
      </p:sp>
      <p:sp>
        <p:nvSpPr>
          <p:cNvPr id="1222" name="CustomShape 7"/>
          <p:cNvSpPr/>
          <p:nvPr/>
        </p:nvSpPr>
        <p:spPr>
          <a:xfrm>
            <a:off x="682920" y="4293000"/>
            <a:ext cx="100080" cy="27000"/>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223" name="CustomShape 8"/>
          <p:cNvSpPr/>
          <p:nvPr/>
        </p:nvSpPr>
        <p:spPr>
          <a:xfrm>
            <a:off x="705960" y="4299840"/>
            <a:ext cx="54000" cy="12240"/>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1224" name="CustomShape 9"/>
          <p:cNvSpPr/>
          <p:nvPr/>
        </p:nvSpPr>
        <p:spPr>
          <a:xfrm>
            <a:off x="3089520" y="4292280"/>
            <a:ext cx="214920" cy="27000"/>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225" name="CustomShape 10"/>
          <p:cNvSpPr/>
          <p:nvPr/>
        </p:nvSpPr>
        <p:spPr>
          <a:xfrm>
            <a:off x="3130920" y="4299840"/>
            <a:ext cx="132480" cy="12240"/>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1226" name="CustomShape 11"/>
          <p:cNvSpPr/>
          <p:nvPr/>
        </p:nvSpPr>
        <p:spPr>
          <a:xfrm>
            <a:off x="1633320" y="2834640"/>
            <a:ext cx="1337040" cy="1338120"/>
          </a:xfrm>
          <a:custGeom>
            <a:avLst/>
            <a:gdLst/>
            <a:ahLst/>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360">
            <a:noFill/>
          </a:ln>
        </p:spPr>
        <p:style>
          <a:lnRef idx="0">
            <a:scrgbClr r="0" g="0" b="0"/>
          </a:lnRef>
          <a:fillRef idx="0">
            <a:scrgbClr r="0" g="0" b="0"/>
          </a:fillRef>
          <a:effectRef idx="0">
            <a:scrgbClr r="0" g="0" b="0"/>
          </a:effectRef>
          <a:fontRef idx="minor"/>
        </p:style>
      </p:sp>
      <p:sp>
        <p:nvSpPr>
          <p:cNvPr id="1227" name="CustomShape 12"/>
          <p:cNvSpPr/>
          <p:nvPr/>
        </p:nvSpPr>
        <p:spPr>
          <a:xfrm>
            <a:off x="2713320" y="3353040"/>
            <a:ext cx="29880" cy="100800"/>
          </a:xfrm>
          <a:custGeom>
            <a:avLst/>
            <a:gdLst/>
            <a:ahLst/>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228" name="CustomShape 13"/>
          <p:cNvSpPr/>
          <p:nvPr/>
        </p:nvSpPr>
        <p:spPr>
          <a:xfrm>
            <a:off x="2711520" y="3455280"/>
            <a:ext cx="30240" cy="100800"/>
          </a:xfrm>
          <a:custGeom>
            <a:avLst/>
            <a:gdLst/>
            <a:ahLst/>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229" name="CustomShape 14"/>
          <p:cNvSpPr/>
          <p:nvPr/>
        </p:nvSpPr>
        <p:spPr>
          <a:xfrm>
            <a:off x="3351240" y="3453480"/>
            <a:ext cx="30240" cy="100800"/>
          </a:xfrm>
          <a:custGeom>
            <a:avLst/>
            <a:gdLst/>
            <a:ahLst/>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230" name="CustomShape 15"/>
          <p:cNvSpPr/>
          <p:nvPr/>
        </p:nvSpPr>
        <p:spPr>
          <a:xfrm>
            <a:off x="2720880" y="3151800"/>
            <a:ext cx="662400" cy="1267200"/>
          </a:xfrm>
          <a:custGeom>
            <a:avLst/>
            <a:gdLst/>
            <a:ahLst/>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231" name="CustomShape 16"/>
          <p:cNvSpPr/>
          <p:nvPr/>
        </p:nvSpPr>
        <p:spPr>
          <a:xfrm>
            <a:off x="2725560" y="3157920"/>
            <a:ext cx="646560" cy="1252800"/>
          </a:xfrm>
          <a:custGeom>
            <a:avLst/>
            <a:gdLst/>
            <a:ahLst/>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360">
            <a:noFill/>
          </a:ln>
        </p:spPr>
        <p:style>
          <a:lnRef idx="0">
            <a:scrgbClr r="0" g="0" b="0"/>
          </a:lnRef>
          <a:fillRef idx="0">
            <a:scrgbClr r="0" g="0" b="0"/>
          </a:fillRef>
          <a:effectRef idx="0">
            <a:scrgbClr r="0" g="0" b="0"/>
          </a:effectRef>
          <a:fontRef idx="minor"/>
        </p:style>
      </p:sp>
      <p:sp>
        <p:nvSpPr>
          <p:cNvPr id="1232" name="CustomShape 17"/>
          <p:cNvSpPr/>
          <p:nvPr/>
        </p:nvSpPr>
        <p:spPr>
          <a:xfrm>
            <a:off x="2774880" y="3345480"/>
            <a:ext cx="551520" cy="902880"/>
          </a:xfrm>
          <a:custGeom>
            <a:avLst/>
            <a:gdLst/>
            <a:ahLst/>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360">
            <a:noFill/>
          </a:ln>
        </p:spPr>
        <p:style>
          <a:lnRef idx="0">
            <a:scrgbClr r="0" g="0" b="0"/>
          </a:lnRef>
          <a:fillRef idx="0">
            <a:scrgbClr r="0" g="0" b="0"/>
          </a:fillRef>
          <a:effectRef idx="0">
            <a:scrgbClr r="0" g="0" b="0"/>
          </a:effectRef>
          <a:fontRef idx="minor"/>
        </p:style>
      </p:sp>
      <p:sp>
        <p:nvSpPr>
          <p:cNvPr id="1233" name="CustomShape 18"/>
          <p:cNvSpPr/>
          <p:nvPr/>
        </p:nvSpPr>
        <p:spPr>
          <a:xfrm>
            <a:off x="3006360" y="4290840"/>
            <a:ext cx="85680" cy="7848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234" name="CustomShape 19"/>
          <p:cNvSpPr/>
          <p:nvPr/>
        </p:nvSpPr>
        <p:spPr>
          <a:xfrm>
            <a:off x="3025800" y="4308840"/>
            <a:ext cx="46440" cy="4284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235" name="CustomShape 20"/>
          <p:cNvSpPr/>
          <p:nvPr/>
        </p:nvSpPr>
        <p:spPr>
          <a:xfrm>
            <a:off x="2872080" y="3360600"/>
            <a:ext cx="453960" cy="873000"/>
          </a:xfrm>
          <a:custGeom>
            <a:avLst/>
            <a:gdLst/>
            <a:ahLst/>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360">
            <a:noFill/>
          </a:ln>
        </p:spPr>
        <p:style>
          <a:lnRef idx="0">
            <a:scrgbClr r="0" g="0" b="0"/>
          </a:lnRef>
          <a:fillRef idx="0">
            <a:scrgbClr r="0" g="0" b="0"/>
          </a:fillRef>
          <a:effectRef idx="0">
            <a:scrgbClr r="0" g="0" b="0"/>
          </a:effectRef>
          <a:fontRef idx="minor"/>
        </p:style>
      </p:sp>
      <p:sp>
        <p:nvSpPr>
          <p:cNvPr id="1236" name="CustomShape 21"/>
          <p:cNvSpPr/>
          <p:nvPr/>
        </p:nvSpPr>
        <p:spPr>
          <a:xfrm>
            <a:off x="2991240" y="3277440"/>
            <a:ext cx="126360" cy="25560"/>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1237" name="CustomShape 22"/>
          <p:cNvSpPr/>
          <p:nvPr/>
        </p:nvSpPr>
        <p:spPr>
          <a:xfrm>
            <a:off x="2923200" y="3277440"/>
            <a:ext cx="28080" cy="2556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238" name="CustomShape 23"/>
          <p:cNvSpPr/>
          <p:nvPr/>
        </p:nvSpPr>
        <p:spPr>
          <a:xfrm flipH="1">
            <a:off x="4023360" y="3715560"/>
            <a:ext cx="3749040" cy="360"/>
          </a:xfrm>
          <a:custGeom>
            <a:avLst/>
            <a:gdLst/>
            <a:ahLst/>
            <a:cxnLst/>
            <a:rect l="l" t="t" r="r" b="b"/>
            <a:pathLst>
              <a:path w="21600" h="21600">
                <a:moveTo>
                  <a:pt x="0" y="0"/>
                </a:moveTo>
                <a:lnTo>
                  <a:pt x="21600" y="21600"/>
                </a:lnTo>
              </a:path>
            </a:pathLst>
          </a:custGeom>
          <a:noFill/>
          <a:ln w="25560">
            <a:solidFill>
              <a:srgbClr val="7030A0"/>
            </a:solidFill>
            <a:round/>
            <a:tailEnd type="arrow" w="med" len="med"/>
          </a:ln>
        </p:spPr>
        <p:style>
          <a:lnRef idx="1">
            <a:schemeClr val="accent1"/>
          </a:lnRef>
          <a:fillRef idx="0">
            <a:schemeClr val="accent1"/>
          </a:fillRef>
          <a:effectRef idx="0">
            <a:schemeClr val="accent1"/>
          </a:effectRef>
          <a:fontRef idx="minor"/>
        </p:style>
      </p:sp>
      <p:sp>
        <p:nvSpPr>
          <p:cNvPr id="1239" name="CustomShape 24"/>
          <p:cNvSpPr/>
          <p:nvPr/>
        </p:nvSpPr>
        <p:spPr>
          <a:xfrm rot="10800000" flipH="1">
            <a:off x="4023360" y="3159800"/>
            <a:ext cx="3749040" cy="360"/>
          </a:xfrm>
          <a:custGeom>
            <a:avLst/>
            <a:gdLst/>
            <a:ahLst/>
            <a:cxnLst/>
            <a:rect l="l" t="t" r="r" b="b"/>
            <a:pathLst>
              <a:path w="21600" h="21600">
                <a:moveTo>
                  <a:pt x="0" y="0"/>
                </a:moveTo>
                <a:lnTo>
                  <a:pt x="21600" y="21600"/>
                </a:lnTo>
              </a:path>
            </a:pathLst>
          </a:custGeom>
          <a:noFill/>
          <a:ln w="25560">
            <a:solidFill>
              <a:srgbClr val="7030A0"/>
            </a:solidFill>
            <a:round/>
            <a:tailEnd type="arrow" w="med" len="med"/>
          </a:ln>
        </p:spPr>
        <p:style>
          <a:lnRef idx="1">
            <a:schemeClr val="accent1"/>
          </a:lnRef>
          <a:fillRef idx="0">
            <a:schemeClr val="accent1"/>
          </a:fillRef>
          <a:effectRef idx="0">
            <a:schemeClr val="accent1"/>
          </a:effectRef>
          <a:fontRef idx="minor"/>
        </p:style>
      </p:sp>
      <p:sp>
        <p:nvSpPr>
          <p:cNvPr id="1240" name="CustomShape 25"/>
          <p:cNvSpPr/>
          <p:nvPr/>
        </p:nvSpPr>
        <p:spPr>
          <a:xfrm>
            <a:off x="8321040" y="2194560"/>
            <a:ext cx="3200400" cy="2926080"/>
          </a:xfrm>
          <a:prstGeom prst="rect">
            <a:avLst/>
          </a:prstGeom>
          <a:solidFill>
            <a:schemeClr val="bg1"/>
          </a:solidFill>
          <a:ln w="28575">
            <a:solidFill>
              <a:srgbClr val="7030A0"/>
            </a:solidFill>
            <a:round/>
          </a:ln>
        </p:spPr>
        <p:style>
          <a:lnRef idx="2">
            <a:schemeClr val="accent1">
              <a:shade val="50000"/>
            </a:schemeClr>
          </a:lnRef>
          <a:fillRef idx="1">
            <a:schemeClr val="accent1"/>
          </a:fillRef>
          <a:effectRef idx="0">
            <a:schemeClr val="accent1"/>
          </a:effectRef>
          <a:fontRef idx="minor"/>
        </p:style>
      </p:sp>
      <p:pic>
        <p:nvPicPr>
          <p:cNvPr id="1241" name="Picture 1240"/>
          <p:cNvPicPr/>
          <p:nvPr/>
        </p:nvPicPr>
        <p:blipFill>
          <a:blip r:embed="rId3"/>
          <a:stretch/>
        </p:blipFill>
        <p:spPr>
          <a:xfrm>
            <a:off x="9892080" y="2926080"/>
            <a:ext cx="1463040" cy="1554480"/>
          </a:xfrm>
          <a:prstGeom prst="rect">
            <a:avLst/>
          </a:prstGeom>
          <a:ln>
            <a:noFill/>
          </a:ln>
        </p:spPr>
      </p:pic>
      <p:sp>
        <p:nvSpPr>
          <p:cNvPr id="1242" name="Line 26"/>
          <p:cNvSpPr/>
          <p:nvPr/>
        </p:nvSpPr>
        <p:spPr>
          <a:xfrm flipV="1">
            <a:off x="9692640" y="2194560"/>
            <a:ext cx="0" cy="2926080"/>
          </a:xfrm>
          <a:prstGeom prst="line">
            <a:avLst/>
          </a:prstGeom>
          <a:ln w="19080">
            <a:solidFill>
              <a:schemeClr val="tx1">
                <a:lumMod val="50000"/>
                <a:lumOff val="50000"/>
              </a:schemeClr>
            </a:solidFill>
            <a:custDash>
              <a:ds d="100000" sp="100000"/>
            </a:custDash>
            <a:round/>
          </a:ln>
        </p:spPr>
        <p:style>
          <a:lnRef idx="2">
            <a:schemeClr val="accent1">
              <a:shade val="50000"/>
            </a:schemeClr>
          </a:lnRef>
          <a:fillRef idx="1">
            <a:schemeClr val="accent1"/>
          </a:fillRef>
          <a:effectRef idx="0">
            <a:schemeClr val="accent1"/>
          </a:effectRef>
          <a:fontRef idx="minor"/>
        </p:style>
      </p:sp>
      <p:pic>
        <p:nvPicPr>
          <p:cNvPr id="1243" name="Picture 1242"/>
          <p:cNvPicPr/>
          <p:nvPr/>
        </p:nvPicPr>
        <p:blipFill>
          <a:blip r:embed="rId4"/>
          <a:stretch/>
        </p:blipFill>
        <p:spPr>
          <a:xfrm>
            <a:off x="8534880" y="3108960"/>
            <a:ext cx="974880" cy="1097280"/>
          </a:xfrm>
          <a:prstGeom prst="rect">
            <a:avLst/>
          </a:prstGeom>
          <a:ln>
            <a:noFill/>
          </a:ln>
        </p:spPr>
      </p:pic>
      <p:pic>
        <p:nvPicPr>
          <p:cNvPr id="1244" name="Picture 1243"/>
          <p:cNvPicPr/>
          <p:nvPr/>
        </p:nvPicPr>
        <p:blipFill>
          <a:blip r:embed="rId5"/>
          <a:stretch/>
        </p:blipFill>
        <p:spPr>
          <a:xfrm>
            <a:off x="4574160" y="1332760"/>
            <a:ext cx="2009520" cy="1666440"/>
          </a:xfrm>
          <a:prstGeom prst="rect">
            <a:avLst/>
          </a:prstGeom>
          <a:ln>
            <a:noFill/>
          </a:ln>
        </p:spPr>
      </p:pic>
      <p:pic>
        <p:nvPicPr>
          <p:cNvPr id="1245" name="Picture 1244"/>
          <p:cNvPicPr/>
          <p:nvPr/>
        </p:nvPicPr>
        <p:blipFill>
          <a:blip r:embed="rId6"/>
          <a:stretch/>
        </p:blipFill>
        <p:spPr>
          <a:xfrm>
            <a:off x="3844180" y="3840480"/>
            <a:ext cx="4147200" cy="2873520"/>
          </a:xfrm>
          <a:prstGeom prst="rect">
            <a:avLst/>
          </a:prstGeom>
          <a:ln>
            <a:noFill/>
          </a:ln>
        </p:spPr>
      </p:pic>
    </p:spTree>
  </p:cSld>
  <p:clrMapOvr>
    <a:masterClrMapping/>
  </p:clrMapOvr>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44"/>
                                        </p:tgtEl>
                                        <p:attrNameLst>
                                          <p:attrName>style.visibility</p:attrName>
                                        </p:attrNameLst>
                                      </p:cBhvr>
                                      <p:to>
                                        <p:strVal val="visible"/>
                                      </p:to>
                                    </p:set>
                                    <p:animEffect transition="in" filter="barn(inVertical)">
                                      <p:cBhvr>
                                        <p:cTn id="7" dur="500"/>
                                        <p:tgtEl>
                                          <p:spTgt spid="124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45"/>
                                        </p:tgtEl>
                                        <p:attrNameLst>
                                          <p:attrName>style.visibility</p:attrName>
                                        </p:attrNameLst>
                                      </p:cBhvr>
                                      <p:to>
                                        <p:strVal val="visible"/>
                                      </p:to>
                                    </p:set>
                                    <p:animEffect transition="in" filter="barn(inVertical)">
                                      <p:cBhvr>
                                        <p:cTn id="12" dur="500"/>
                                        <p:tgtEl>
                                          <p:spTgt spid="1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6" name="CustomShape 1"/>
          <p:cNvSpPr/>
          <p:nvPr/>
        </p:nvSpPr>
        <p:spPr>
          <a:xfrm>
            <a:off x="323640" y="339480"/>
            <a:ext cx="11572200" cy="72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5400" b="1" strike="noStrike" spc="-1">
                <a:solidFill>
                  <a:srgbClr val="262626"/>
                </a:solidFill>
                <a:uFill>
                  <a:solidFill>
                    <a:srgbClr val="FFFFFF"/>
                  </a:solidFill>
                </a:uFill>
                <a:latin typeface="Arial"/>
                <a:ea typeface="Arial Unicode MS"/>
              </a:rPr>
              <a:t>Fetching Data with Queries</a:t>
            </a:r>
            <a:endParaRPr lang="en-US" sz="1800" b="1" strike="noStrike" spc="-1">
              <a:solidFill>
                <a:srgbClr val="000000"/>
              </a:solidFill>
              <a:uFill>
                <a:solidFill>
                  <a:srgbClr val="FFFFFF"/>
                </a:solidFill>
              </a:uFill>
              <a:latin typeface="Arial"/>
            </a:endParaRPr>
          </a:p>
        </p:txBody>
      </p:sp>
      <p:sp>
        <p:nvSpPr>
          <p:cNvPr id="1247" name="CustomShape 2"/>
          <p:cNvSpPr/>
          <p:nvPr/>
        </p:nvSpPr>
        <p:spPr>
          <a:xfrm>
            <a:off x="564480" y="4307400"/>
            <a:ext cx="2792880" cy="96120"/>
          </a:xfrm>
          <a:custGeom>
            <a:avLst/>
            <a:gdLst/>
            <a:ahLst/>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360">
            <a:noFill/>
          </a:ln>
        </p:spPr>
        <p:style>
          <a:lnRef idx="0">
            <a:scrgbClr r="0" g="0" b="0"/>
          </a:lnRef>
          <a:fillRef idx="0">
            <a:scrgbClr r="0" g="0" b="0"/>
          </a:fillRef>
          <a:effectRef idx="0">
            <a:scrgbClr r="0" g="0" b="0"/>
          </a:effectRef>
          <a:fontRef idx="minor"/>
        </p:style>
      </p:sp>
      <p:sp>
        <p:nvSpPr>
          <p:cNvPr id="1248" name="CustomShape 3"/>
          <p:cNvSpPr/>
          <p:nvPr/>
        </p:nvSpPr>
        <p:spPr>
          <a:xfrm>
            <a:off x="853560" y="2836440"/>
            <a:ext cx="2214360" cy="1458000"/>
          </a:xfrm>
          <a:custGeom>
            <a:avLst/>
            <a:gdLst/>
            <a:ahLst/>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1249" name="CustomShape 4"/>
          <p:cNvSpPr/>
          <p:nvPr/>
        </p:nvSpPr>
        <p:spPr>
          <a:xfrm>
            <a:off x="948240" y="2925360"/>
            <a:ext cx="2022120" cy="1247400"/>
          </a:xfrm>
          <a:custGeom>
            <a:avLst/>
            <a:gdLst/>
            <a:ahLst/>
            <a:cxnLst/>
            <a:rect l="l" t="t" r="r" b="b"/>
            <a:pathLst>
              <a:path w="1200150" h="733425">
                <a:moveTo>
                  <a:pt x="7144" y="7144"/>
                </a:moveTo>
                <a:lnTo>
                  <a:pt x="1196816" y="7144"/>
                </a:lnTo>
                <a:lnTo>
                  <a:pt x="1196816" y="730091"/>
                </a:lnTo>
                <a:lnTo>
                  <a:pt x="7144" y="730091"/>
                </a:lnTo>
                <a:close/>
              </a:path>
            </a:pathLst>
          </a:custGeom>
          <a:solidFill>
            <a:srgbClr val="F2F2F2"/>
          </a:solidFill>
          <a:ln w="9360">
            <a:noFill/>
          </a:ln>
        </p:spPr>
        <p:style>
          <a:lnRef idx="0">
            <a:scrgbClr r="0" g="0" b="0"/>
          </a:lnRef>
          <a:fillRef idx="0">
            <a:scrgbClr r="0" g="0" b="0"/>
          </a:fillRef>
          <a:effectRef idx="0">
            <a:scrgbClr r="0" g="0" b="0"/>
          </a:effectRef>
          <a:fontRef idx="minor"/>
        </p:style>
      </p:sp>
      <p:sp>
        <p:nvSpPr>
          <p:cNvPr id="1250" name="CustomShape 5"/>
          <p:cNvSpPr/>
          <p:nvPr/>
        </p:nvSpPr>
        <p:spPr>
          <a:xfrm>
            <a:off x="548640" y="4239000"/>
            <a:ext cx="2824560" cy="112320"/>
          </a:xfrm>
          <a:custGeom>
            <a:avLst/>
            <a:gdLst/>
            <a:ahLst/>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360">
            <a:noFill/>
          </a:ln>
        </p:spPr>
        <p:style>
          <a:lnRef idx="0">
            <a:scrgbClr r="0" g="0" b="0"/>
          </a:lnRef>
          <a:fillRef idx="0">
            <a:scrgbClr r="0" g="0" b="0"/>
          </a:fillRef>
          <a:effectRef idx="0">
            <a:scrgbClr r="0" g="0" b="0"/>
          </a:effectRef>
          <a:fontRef idx="minor"/>
        </p:style>
      </p:sp>
      <p:sp>
        <p:nvSpPr>
          <p:cNvPr id="1251" name="CustomShape 6"/>
          <p:cNvSpPr/>
          <p:nvPr/>
        </p:nvSpPr>
        <p:spPr>
          <a:xfrm>
            <a:off x="1766520" y="4251600"/>
            <a:ext cx="394200" cy="43920"/>
          </a:xfrm>
          <a:custGeom>
            <a:avLst/>
            <a:gdLst/>
            <a:ahLst/>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360">
            <a:noFill/>
          </a:ln>
        </p:spPr>
        <p:style>
          <a:lnRef idx="0">
            <a:scrgbClr r="0" g="0" b="0"/>
          </a:lnRef>
          <a:fillRef idx="0">
            <a:scrgbClr r="0" g="0" b="0"/>
          </a:fillRef>
          <a:effectRef idx="0">
            <a:scrgbClr r="0" g="0" b="0"/>
          </a:effectRef>
          <a:fontRef idx="minor"/>
        </p:style>
      </p:sp>
      <p:sp>
        <p:nvSpPr>
          <p:cNvPr id="1252" name="CustomShape 7"/>
          <p:cNvSpPr/>
          <p:nvPr/>
        </p:nvSpPr>
        <p:spPr>
          <a:xfrm>
            <a:off x="682920" y="4293000"/>
            <a:ext cx="100080" cy="27000"/>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253" name="CustomShape 8"/>
          <p:cNvSpPr/>
          <p:nvPr/>
        </p:nvSpPr>
        <p:spPr>
          <a:xfrm>
            <a:off x="705960" y="4299840"/>
            <a:ext cx="54000" cy="12240"/>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1254" name="CustomShape 9"/>
          <p:cNvSpPr/>
          <p:nvPr/>
        </p:nvSpPr>
        <p:spPr>
          <a:xfrm>
            <a:off x="3089520" y="4292280"/>
            <a:ext cx="214920" cy="27000"/>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255" name="CustomShape 10"/>
          <p:cNvSpPr/>
          <p:nvPr/>
        </p:nvSpPr>
        <p:spPr>
          <a:xfrm>
            <a:off x="3130920" y="4299840"/>
            <a:ext cx="132480" cy="12240"/>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1256" name="CustomShape 11"/>
          <p:cNvSpPr/>
          <p:nvPr/>
        </p:nvSpPr>
        <p:spPr>
          <a:xfrm>
            <a:off x="1633320" y="2834640"/>
            <a:ext cx="1337040" cy="1338120"/>
          </a:xfrm>
          <a:custGeom>
            <a:avLst/>
            <a:gdLst/>
            <a:ahLst/>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360">
            <a:noFill/>
          </a:ln>
        </p:spPr>
        <p:style>
          <a:lnRef idx="0">
            <a:scrgbClr r="0" g="0" b="0"/>
          </a:lnRef>
          <a:fillRef idx="0">
            <a:scrgbClr r="0" g="0" b="0"/>
          </a:fillRef>
          <a:effectRef idx="0">
            <a:scrgbClr r="0" g="0" b="0"/>
          </a:effectRef>
          <a:fontRef idx="minor"/>
        </p:style>
      </p:sp>
      <p:sp>
        <p:nvSpPr>
          <p:cNvPr id="1257" name="CustomShape 12"/>
          <p:cNvSpPr/>
          <p:nvPr/>
        </p:nvSpPr>
        <p:spPr>
          <a:xfrm>
            <a:off x="2713320" y="3353040"/>
            <a:ext cx="29880" cy="100800"/>
          </a:xfrm>
          <a:custGeom>
            <a:avLst/>
            <a:gdLst/>
            <a:ahLst/>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258" name="CustomShape 13"/>
          <p:cNvSpPr/>
          <p:nvPr/>
        </p:nvSpPr>
        <p:spPr>
          <a:xfrm>
            <a:off x="2711520" y="3455280"/>
            <a:ext cx="30240" cy="100800"/>
          </a:xfrm>
          <a:custGeom>
            <a:avLst/>
            <a:gdLst/>
            <a:ahLst/>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259" name="CustomShape 14"/>
          <p:cNvSpPr/>
          <p:nvPr/>
        </p:nvSpPr>
        <p:spPr>
          <a:xfrm>
            <a:off x="3351240" y="3453480"/>
            <a:ext cx="30240" cy="100800"/>
          </a:xfrm>
          <a:custGeom>
            <a:avLst/>
            <a:gdLst/>
            <a:ahLst/>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260" name="CustomShape 15"/>
          <p:cNvSpPr/>
          <p:nvPr/>
        </p:nvSpPr>
        <p:spPr>
          <a:xfrm>
            <a:off x="2720880" y="3151800"/>
            <a:ext cx="662400" cy="1267200"/>
          </a:xfrm>
          <a:custGeom>
            <a:avLst/>
            <a:gdLst/>
            <a:ahLst/>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261" name="CustomShape 16"/>
          <p:cNvSpPr/>
          <p:nvPr/>
        </p:nvSpPr>
        <p:spPr>
          <a:xfrm>
            <a:off x="2725560" y="3157920"/>
            <a:ext cx="646560" cy="1252800"/>
          </a:xfrm>
          <a:custGeom>
            <a:avLst/>
            <a:gdLst/>
            <a:ahLst/>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360">
            <a:noFill/>
          </a:ln>
        </p:spPr>
        <p:style>
          <a:lnRef idx="0">
            <a:scrgbClr r="0" g="0" b="0"/>
          </a:lnRef>
          <a:fillRef idx="0">
            <a:scrgbClr r="0" g="0" b="0"/>
          </a:fillRef>
          <a:effectRef idx="0">
            <a:scrgbClr r="0" g="0" b="0"/>
          </a:effectRef>
          <a:fontRef idx="minor"/>
        </p:style>
      </p:sp>
      <p:sp>
        <p:nvSpPr>
          <p:cNvPr id="1262" name="CustomShape 17"/>
          <p:cNvSpPr/>
          <p:nvPr/>
        </p:nvSpPr>
        <p:spPr>
          <a:xfrm>
            <a:off x="2774880" y="3345480"/>
            <a:ext cx="551520" cy="902880"/>
          </a:xfrm>
          <a:custGeom>
            <a:avLst/>
            <a:gdLst/>
            <a:ahLst/>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360">
            <a:noFill/>
          </a:ln>
        </p:spPr>
        <p:style>
          <a:lnRef idx="0">
            <a:scrgbClr r="0" g="0" b="0"/>
          </a:lnRef>
          <a:fillRef idx="0">
            <a:scrgbClr r="0" g="0" b="0"/>
          </a:fillRef>
          <a:effectRef idx="0">
            <a:scrgbClr r="0" g="0" b="0"/>
          </a:effectRef>
          <a:fontRef idx="minor"/>
        </p:style>
      </p:sp>
      <p:sp>
        <p:nvSpPr>
          <p:cNvPr id="1263" name="CustomShape 18"/>
          <p:cNvSpPr/>
          <p:nvPr/>
        </p:nvSpPr>
        <p:spPr>
          <a:xfrm>
            <a:off x="3006360" y="4290840"/>
            <a:ext cx="85680" cy="7848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264" name="CustomShape 19"/>
          <p:cNvSpPr/>
          <p:nvPr/>
        </p:nvSpPr>
        <p:spPr>
          <a:xfrm>
            <a:off x="3025800" y="4308840"/>
            <a:ext cx="46440" cy="4284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265" name="CustomShape 20"/>
          <p:cNvSpPr/>
          <p:nvPr/>
        </p:nvSpPr>
        <p:spPr>
          <a:xfrm>
            <a:off x="2872080" y="3360600"/>
            <a:ext cx="453960" cy="873000"/>
          </a:xfrm>
          <a:custGeom>
            <a:avLst/>
            <a:gdLst/>
            <a:ahLst/>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360">
            <a:noFill/>
          </a:ln>
        </p:spPr>
        <p:style>
          <a:lnRef idx="0">
            <a:scrgbClr r="0" g="0" b="0"/>
          </a:lnRef>
          <a:fillRef idx="0">
            <a:scrgbClr r="0" g="0" b="0"/>
          </a:fillRef>
          <a:effectRef idx="0">
            <a:scrgbClr r="0" g="0" b="0"/>
          </a:effectRef>
          <a:fontRef idx="minor"/>
        </p:style>
      </p:sp>
      <p:sp>
        <p:nvSpPr>
          <p:cNvPr id="1266" name="CustomShape 21"/>
          <p:cNvSpPr/>
          <p:nvPr/>
        </p:nvSpPr>
        <p:spPr>
          <a:xfrm>
            <a:off x="2991240" y="3277440"/>
            <a:ext cx="126360" cy="25560"/>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1267" name="CustomShape 22"/>
          <p:cNvSpPr/>
          <p:nvPr/>
        </p:nvSpPr>
        <p:spPr>
          <a:xfrm>
            <a:off x="2923200" y="3277440"/>
            <a:ext cx="28080" cy="2556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268" name="CustomShape 23"/>
          <p:cNvSpPr/>
          <p:nvPr/>
        </p:nvSpPr>
        <p:spPr>
          <a:xfrm flipH="1">
            <a:off x="4023360" y="3931560"/>
            <a:ext cx="3749040" cy="360"/>
          </a:xfrm>
          <a:custGeom>
            <a:avLst/>
            <a:gdLst/>
            <a:ahLst/>
            <a:cxnLst/>
            <a:rect l="l" t="t" r="r" b="b"/>
            <a:pathLst>
              <a:path w="21600" h="21600">
                <a:moveTo>
                  <a:pt x="0" y="0"/>
                </a:moveTo>
                <a:lnTo>
                  <a:pt x="21600" y="21600"/>
                </a:lnTo>
              </a:path>
            </a:pathLst>
          </a:custGeom>
          <a:noFill/>
          <a:ln w="25560">
            <a:solidFill>
              <a:srgbClr val="7030A0"/>
            </a:solidFill>
            <a:round/>
            <a:tailEnd type="arrow" w="med" len="med"/>
          </a:ln>
        </p:spPr>
        <p:style>
          <a:lnRef idx="1">
            <a:schemeClr val="accent1"/>
          </a:lnRef>
          <a:fillRef idx="0">
            <a:schemeClr val="accent1"/>
          </a:fillRef>
          <a:effectRef idx="0">
            <a:schemeClr val="accent1"/>
          </a:effectRef>
          <a:fontRef idx="minor"/>
        </p:style>
      </p:sp>
      <p:sp>
        <p:nvSpPr>
          <p:cNvPr id="1269" name="CustomShape 24"/>
          <p:cNvSpPr/>
          <p:nvPr/>
        </p:nvSpPr>
        <p:spPr>
          <a:xfrm rot="10800000" flipH="1">
            <a:off x="4057920" y="3302640"/>
            <a:ext cx="3749040" cy="360"/>
          </a:xfrm>
          <a:custGeom>
            <a:avLst/>
            <a:gdLst/>
            <a:ahLst/>
            <a:cxnLst/>
            <a:rect l="l" t="t" r="r" b="b"/>
            <a:pathLst>
              <a:path w="21600" h="21600">
                <a:moveTo>
                  <a:pt x="0" y="0"/>
                </a:moveTo>
                <a:lnTo>
                  <a:pt x="21600" y="21600"/>
                </a:lnTo>
              </a:path>
            </a:pathLst>
          </a:custGeom>
          <a:noFill/>
          <a:ln w="25560">
            <a:solidFill>
              <a:srgbClr val="7030A0"/>
            </a:solidFill>
            <a:round/>
            <a:tailEnd type="arrow" w="med" len="med"/>
          </a:ln>
        </p:spPr>
        <p:style>
          <a:lnRef idx="1">
            <a:schemeClr val="accent1"/>
          </a:lnRef>
          <a:fillRef idx="0">
            <a:schemeClr val="accent1"/>
          </a:fillRef>
          <a:effectRef idx="0">
            <a:schemeClr val="accent1"/>
          </a:effectRef>
          <a:fontRef idx="minor"/>
        </p:style>
      </p:sp>
      <p:sp>
        <p:nvSpPr>
          <p:cNvPr id="1270" name="CustomShape 25"/>
          <p:cNvSpPr/>
          <p:nvPr/>
        </p:nvSpPr>
        <p:spPr>
          <a:xfrm>
            <a:off x="8321040" y="2194560"/>
            <a:ext cx="3200400" cy="2926080"/>
          </a:xfrm>
          <a:prstGeom prst="rect">
            <a:avLst/>
          </a:prstGeom>
          <a:solidFill>
            <a:schemeClr val="bg1"/>
          </a:solidFill>
          <a:ln w="28575">
            <a:solidFill>
              <a:srgbClr val="7030A0"/>
            </a:solidFill>
            <a:round/>
          </a:ln>
        </p:spPr>
        <p:style>
          <a:lnRef idx="2">
            <a:schemeClr val="accent1">
              <a:shade val="50000"/>
            </a:schemeClr>
          </a:lnRef>
          <a:fillRef idx="1">
            <a:schemeClr val="accent1"/>
          </a:fillRef>
          <a:effectRef idx="0">
            <a:schemeClr val="accent1"/>
          </a:effectRef>
          <a:fontRef idx="minor"/>
        </p:style>
      </p:sp>
      <p:pic>
        <p:nvPicPr>
          <p:cNvPr id="1271" name="Picture 1270"/>
          <p:cNvPicPr/>
          <p:nvPr/>
        </p:nvPicPr>
        <p:blipFill>
          <a:blip r:embed="rId3"/>
          <a:stretch/>
        </p:blipFill>
        <p:spPr>
          <a:xfrm>
            <a:off x="9892080" y="2926080"/>
            <a:ext cx="1463040" cy="1554480"/>
          </a:xfrm>
          <a:prstGeom prst="rect">
            <a:avLst/>
          </a:prstGeom>
          <a:ln>
            <a:noFill/>
          </a:ln>
        </p:spPr>
      </p:pic>
      <p:sp>
        <p:nvSpPr>
          <p:cNvPr id="1272" name="Line 26"/>
          <p:cNvSpPr/>
          <p:nvPr/>
        </p:nvSpPr>
        <p:spPr>
          <a:xfrm flipV="1">
            <a:off x="9692640" y="2194560"/>
            <a:ext cx="0" cy="2926080"/>
          </a:xfrm>
          <a:prstGeom prst="line">
            <a:avLst/>
          </a:prstGeom>
          <a:ln w="19080">
            <a:solidFill>
              <a:schemeClr val="tx1">
                <a:lumMod val="50000"/>
                <a:lumOff val="50000"/>
              </a:schemeClr>
            </a:solidFill>
            <a:custDash>
              <a:ds d="100000" sp="100000"/>
            </a:custDash>
            <a:round/>
          </a:ln>
        </p:spPr>
        <p:style>
          <a:lnRef idx="2">
            <a:schemeClr val="accent1">
              <a:shade val="50000"/>
            </a:schemeClr>
          </a:lnRef>
          <a:fillRef idx="1">
            <a:schemeClr val="accent1"/>
          </a:fillRef>
          <a:effectRef idx="0">
            <a:schemeClr val="accent1"/>
          </a:effectRef>
          <a:fontRef idx="minor"/>
        </p:style>
      </p:sp>
      <p:pic>
        <p:nvPicPr>
          <p:cNvPr id="1273" name="Picture 1272"/>
          <p:cNvPicPr/>
          <p:nvPr/>
        </p:nvPicPr>
        <p:blipFill>
          <a:blip r:embed="rId4"/>
          <a:stretch/>
        </p:blipFill>
        <p:spPr>
          <a:xfrm>
            <a:off x="8534880" y="3108960"/>
            <a:ext cx="974880" cy="1097280"/>
          </a:xfrm>
          <a:prstGeom prst="rect">
            <a:avLst/>
          </a:prstGeom>
          <a:ln>
            <a:noFill/>
          </a:ln>
        </p:spPr>
      </p:pic>
      <p:pic>
        <p:nvPicPr>
          <p:cNvPr id="1274" name="Picture 1273"/>
          <p:cNvPicPr/>
          <p:nvPr/>
        </p:nvPicPr>
        <p:blipFill>
          <a:blip r:embed="rId5"/>
          <a:stretch/>
        </p:blipFill>
        <p:spPr>
          <a:xfrm>
            <a:off x="4637880" y="1550880"/>
            <a:ext cx="2128680" cy="1740960"/>
          </a:xfrm>
          <a:prstGeom prst="rect">
            <a:avLst/>
          </a:prstGeom>
          <a:ln>
            <a:noFill/>
          </a:ln>
        </p:spPr>
      </p:pic>
      <p:pic>
        <p:nvPicPr>
          <p:cNvPr id="1275" name="Picture 1274"/>
          <p:cNvPicPr/>
          <p:nvPr/>
        </p:nvPicPr>
        <p:blipFill>
          <a:blip r:embed="rId6"/>
          <a:stretch/>
        </p:blipFill>
        <p:spPr>
          <a:xfrm>
            <a:off x="4396680" y="4038840"/>
            <a:ext cx="3101400" cy="2779920"/>
          </a:xfrm>
          <a:prstGeom prst="rect">
            <a:avLst/>
          </a:prstGeom>
          <a:ln>
            <a:noFill/>
          </a:ln>
        </p:spPr>
      </p:pic>
    </p:spTree>
  </p:cSld>
  <p:clrMapOvr>
    <a:masterClrMapping/>
  </p:clrMapOvr>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74"/>
                                        </p:tgtEl>
                                        <p:attrNameLst>
                                          <p:attrName>style.visibility</p:attrName>
                                        </p:attrNameLst>
                                      </p:cBhvr>
                                      <p:to>
                                        <p:strVal val="visible"/>
                                      </p:to>
                                    </p:set>
                                    <p:animEffect transition="in" filter="barn(inVertical)">
                                      <p:cBhvr>
                                        <p:cTn id="7" dur="500"/>
                                        <p:tgtEl>
                                          <p:spTgt spid="127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75"/>
                                        </p:tgtEl>
                                        <p:attrNameLst>
                                          <p:attrName>style.visibility</p:attrName>
                                        </p:attrNameLst>
                                      </p:cBhvr>
                                      <p:to>
                                        <p:strVal val="visible"/>
                                      </p:to>
                                    </p:set>
                                    <p:animEffect transition="in" filter="barn(inVertical)">
                                      <p:cBhvr>
                                        <p:cTn id="12" dur="500"/>
                                        <p:tgtEl>
                                          <p:spTgt spid="1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6" name="CustomShape 1"/>
          <p:cNvSpPr/>
          <p:nvPr/>
        </p:nvSpPr>
        <p:spPr>
          <a:xfrm>
            <a:off x="323640" y="339480"/>
            <a:ext cx="11572200" cy="72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5400" b="1" strike="noStrike" spc="-1">
                <a:solidFill>
                  <a:srgbClr val="262626"/>
                </a:solidFill>
                <a:uFill>
                  <a:solidFill>
                    <a:srgbClr val="FFFFFF"/>
                  </a:solidFill>
                </a:uFill>
                <a:latin typeface="Arial"/>
                <a:ea typeface="Arial Unicode MS"/>
              </a:rPr>
              <a:t>Fetching Data with Queries</a:t>
            </a:r>
            <a:endParaRPr lang="en-US" sz="1800" b="1" strike="noStrike" spc="-1">
              <a:solidFill>
                <a:srgbClr val="000000"/>
              </a:solidFill>
              <a:uFill>
                <a:solidFill>
                  <a:srgbClr val="FFFFFF"/>
                </a:solidFill>
              </a:uFill>
              <a:latin typeface="Arial"/>
            </a:endParaRPr>
          </a:p>
        </p:txBody>
      </p:sp>
      <p:pic>
        <p:nvPicPr>
          <p:cNvPr id="1277" name="Picture 1276"/>
          <p:cNvPicPr/>
          <p:nvPr/>
        </p:nvPicPr>
        <p:blipFill>
          <a:blip r:embed="rId3"/>
          <a:stretch/>
        </p:blipFill>
        <p:spPr>
          <a:xfrm>
            <a:off x="527941" y="2519679"/>
            <a:ext cx="2466720" cy="2771280"/>
          </a:xfrm>
          <a:prstGeom prst="rect">
            <a:avLst/>
          </a:prstGeom>
          <a:ln>
            <a:noFill/>
          </a:ln>
        </p:spPr>
      </p:pic>
      <p:pic>
        <p:nvPicPr>
          <p:cNvPr id="1278" name="Picture 1277"/>
          <p:cNvPicPr/>
          <p:nvPr/>
        </p:nvPicPr>
        <p:blipFill>
          <a:blip r:embed="rId4"/>
          <a:stretch/>
        </p:blipFill>
        <p:spPr>
          <a:xfrm>
            <a:off x="7503840" y="1371600"/>
            <a:ext cx="4133520" cy="5120640"/>
          </a:xfrm>
          <a:prstGeom prst="rect">
            <a:avLst/>
          </a:prstGeom>
          <a:ln>
            <a:noFill/>
          </a:ln>
        </p:spPr>
      </p:pic>
      <p:sp>
        <p:nvSpPr>
          <p:cNvPr id="1279" name="CustomShape 2"/>
          <p:cNvSpPr/>
          <p:nvPr/>
        </p:nvSpPr>
        <p:spPr>
          <a:xfrm>
            <a:off x="3822700" y="2560320"/>
            <a:ext cx="2560320" cy="2286000"/>
          </a:xfrm>
          <a:prstGeom prst="rect">
            <a:avLst/>
          </a:prstGeom>
          <a:solidFill>
            <a:schemeClr val="bg1"/>
          </a:solidFill>
          <a:ln w="28575">
            <a:solidFill>
              <a:srgbClr val="7030A0"/>
            </a:solidFill>
            <a:round/>
          </a:ln>
        </p:spPr>
        <p:style>
          <a:lnRef idx="2">
            <a:schemeClr val="accent1">
              <a:shade val="50000"/>
            </a:schemeClr>
          </a:lnRef>
          <a:fillRef idx="1">
            <a:schemeClr val="accent1"/>
          </a:fillRef>
          <a:effectRef idx="0">
            <a:schemeClr val="accent1"/>
          </a:effectRef>
          <a:fontRef idx="minor"/>
        </p:style>
      </p:sp>
      <p:pic>
        <p:nvPicPr>
          <p:cNvPr id="1280" name="Picture 1279"/>
          <p:cNvPicPr/>
          <p:nvPr/>
        </p:nvPicPr>
        <p:blipFill>
          <a:blip r:embed="rId5"/>
          <a:stretch/>
        </p:blipFill>
        <p:spPr>
          <a:xfrm>
            <a:off x="5079460" y="3131640"/>
            <a:ext cx="1170360" cy="1214640"/>
          </a:xfrm>
          <a:prstGeom prst="rect">
            <a:avLst/>
          </a:prstGeom>
          <a:ln>
            <a:noFill/>
          </a:ln>
        </p:spPr>
      </p:pic>
      <p:pic>
        <p:nvPicPr>
          <p:cNvPr id="1281" name="Picture 1280"/>
          <p:cNvPicPr/>
          <p:nvPr/>
        </p:nvPicPr>
        <p:blipFill>
          <a:blip r:embed="rId6"/>
          <a:stretch/>
        </p:blipFill>
        <p:spPr>
          <a:xfrm>
            <a:off x="3993700" y="3274560"/>
            <a:ext cx="780120" cy="857520"/>
          </a:xfrm>
          <a:prstGeom prst="rect">
            <a:avLst/>
          </a:prstGeom>
          <a:ln>
            <a:noFill/>
          </a:ln>
        </p:spPr>
      </p:pic>
      <p:sp>
        <p:nvSpPr>
          <p:cNvPr id="1282" name="Line 3"/>
          <p:cNvSpPr/>
          <p:nvPr/>
        </p:nvSpPr>
        <p:spPr>
          <a:xfrm flipV="1">
            <a:off x="4919980" y="2560320"/>
            <a:ext cx="0" cy="2286000"/>
          </a:xfrm>
          <a:prstGeom prst="line">
            <a:avLst/>
          </a:prstGeom>
          <a:ln w="19080">
            <a:solidFill>
              <a:schemeClr val="tx1">
                <a:lumMod val="50000"/>
                <a:lumOff val="50000"/>
              </a:schemeClr>
            </a:solidFill>
            <a:custDash>
              <a:ds d="100000" sp="100000"/>
            </a:custDash>
            <a:round/>
          </a:ln>
        </p:spPr>
        <p:style>
          <a:lnRef idx="2">
            <a:schemeClr val="accent1">
              <a:shade val="50000"/>
            </a:schemeClr>
          </a:lnRef>
          <a:fillRef idx="1">
            <a:schemeClr val="accent1"/>
          </a:fillRef>
          <a:effectRef idx="0">
            <a:schemeClr val="accent1"/>
          </a:effectRef>
          <a:fontRef idx="minor"/>
        </p:style>
      </p:sp>
      <p:sp>
        <p:nvSpPr>
          <p:cNvPr id="9" name="CustomShape 24">
            <a:extLst>
              <a:ext uri="{FF2B5EF4-FFF2-40B4-BE49-F238E27FC236}">
                <a16:creationId xmlns:a16="http://schemas.microsoft.com/office/drawing/2014/main" id="{5561E93B-2AE4-421A-A14C-13896DE2B21E}"/>
              </a:ext>
            </a:extLst>
          </p:cNvPr>
          <p:cNvSpPr/>
          <p:nvPr/>
        </p:nvSpPr>
        <p:spPr>
          <a:xfrm rot="10800000" flipH="1">
            <a:off x="2994660" y="3543620"/>
            <a:ext cx="674710" cy="50798"/>
          </a:xfrm>
          <a:custGeom>
            <a:avLst/>
            <a:gdLst/>
            <a:ahLst/>
            <a:cxnLst/>
            <a:rect l="l" t="t" r="r" b="b"/>
            <a:pathLst>
              <a:path w="21600" h="21600">
                <a:moveTo>
                  <a:pt x="0" y="0"/>
                </a:moveTo>
                <a:lnTo>
                  <a:pt x="21600" y="21600"/>
                </a:lnTo>
              </a:path>
            </a:pathLst>
          </a:custGeom>
          <a:noFill/>
          <a:ln w="25560">
            <a:solidFill>
              <a:srgbClr val="7030A0"/>
            </a:solidFill>
            <a:round/>
            <a:tailEnd type="arrow" w="med" len="med"/>
          </a:ln>
        </p:spPr>
        <p:style>
          <a:lnRef idx="1">
            <a:schemeClr val="accent1"/>
          </a:lnRef>
          <a:fillRef idx="0">
            <a:schemeClr val="accent1"/>
          </a:fillRef>
          <a:effectRef idx="0">
            <a:schemeClr val="accent1"/>
          </a:effectRef>
          <a:fontRef idx="minor"/>
        </p:style>
      </p:sp>
      <p:sp>
        <p:nvSpPr>
          <p:cNvPr id="10" name="CustomShape 24">
            <a:extLst>
              <a:ext uri="{FF2B5EF4-FFF2-40B4-BE49-F238E27FC236}">
                <a16:creationId xmlns:a16="http://schemas.microsoft.com/office/drawing/2014/main" id="{CA573A83-A5CD-4E9F-BBB4-5E496120894A}"/>
              </a:ext>
            </a:extLst>
          </p:cNvPr>
          <p:cNvSpPr/>
          <p:nvPr/>
        </p:nvSpPr>
        <p:spPr>
          <a:xfrm rot="10800000" flipH="1">
            <a:off x="6535008" y="3548700"/>
            <a:ext cx="869091" cy="45719"/>
          </a:xfrm>
          <a:custGeom>
            <a:avLst/>
            <a:gdLst/>
            <a:ahLst/>
            <a:cxnLst/>
            <a:rect l="l" t="t" r="r" b="b"/>
            <a:pathLst>
              <a:path w="21600" h="21600">
                <a:moveTo>
                  <a:pt x="0" y="0"/>
                </a:moveTo>
                <a:lnTo>
                  <a:pt x="21600" y="21600"/>
                </a:lnTo>
              </a:path>
            </a:pathLst>
          </a:custGeom>
          <a:noFill/>
          <a:ln w="25560">
            <a:solidFill>
              <a:srgbClr val="7030A0"/>
            </a:solidFill>
            <a:round/>
            <a:tailEnd type="arrow" w="med" len="med"/>
          </a:ln>
        </p:spPr>
        <p:style>
          <a:lnRef idx="1">
            <a:schemeClr val="accent1"/>
          </a:lnRef>
          <a:fillRef idx="0">
            <a:schemeClr val="accent1"/>
          </a:fillRef>
          <a:effectRef idx="0">
            <a:schemeClr val="accent1"/>
          </a:effectRef>
          <a:fontRef idx="minor"/>
        </p:style>
      </p:sp>
    </p:spTree>
  </p:cSld>
  <p:clrMapOvr>
    <a:masterClrMapping/>
  </p:clrMapOvr>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77"/>
                                        </p:tgtEl>
                                        <p:attrNameLst>
                                          <p:attrName>style.visibility</p:attrName>
                                        </p:attrNameLst>
                                      </p:cBhvr>
                                      <p:to>
                                        <p:strVal val="visible"/>
                                      </p:to>
                                    </p:set>
                                    <p:animEffect transition="in" filter="blinds(horizontal)">
                                      <p:cBhvr>
                                        <p:cTn id="7" dur="500"/>
                                        <p:tgtEl>
                                          <p:spTgt spid="127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78"/>
                                        </p:tgtEl>
                                        <p:attrNameLst>
                                          <p:attrName>style.visibility</p:attrName>
                                        </p:attrNameLst>
                                      </p:cBhvr>
                                      <p:to>
                                        <p:strVal val="visible"/>
                                      </p:to>
                                    </p:set>
                                    <p:animEffect transition="in" filter="blinds(horizontal)">
                                      <p:cBhvr>
                                        <p:cTn id="22" dur="500"/>
                                        <p:tgtEl>
                                          <p:spTgt spid="1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2229281B-19A9-4B8B-B0D8-8EF447EBB736}"/>
              </a:ext>
            </a:extLst>
          </p:cNvPr>
          <p:cNvGrpSpPr/>
          <p:nvPr/>
        </p:nvGrpSpPr>
        <p:grpSpPr>
          <a:xfrm>
            <a:off x="727772" y="1593696"/>
            <a:ext cx="5067597" cy="4615133"/>
            <a:chOff x="580727" y="-1101880"/>
            <a:chExt cx="5067597" cy="4615133"/>
          </a:xfrm>
        </p:grpSpPr>
        <p:sp>
          <p:nvSpPr>
            <p:cNvPr id="29" name="Graphic 27">
              <a:extLst>
                <a:ext uri="{FF2B5EF4-FFF2-40B4-BE49-F238E27FC236}">
                  <a16:creationId xmlns:a16="http://schemas.microsoft.com/office/drawing/2014/main" id="{FA295B3A-2469-4321-9012-2584D11573B2}"/>
                </a:ext>
              </a:extLst>
            </p:cNvPr>
            <p:cNvSpPr/>
            <p:nvPr/>
          </p:nvSpPr>
          <p:spPr>
            <a:xfrm rot="60000">
              <a:off x="580727" y="-1101880"/>
              <a:ext cx="5067597" cy="4615133"/>
            </a:xfrm>
            <a:custGeom>
              <a:avLst/>
              <a:gdLst>
                <a:gd name="connsiteX0" fmla="*/ 2941389 w 4800600"/>
                <a:gd name="connsiteY0" fmla="*/ 337317 h 4371975"/>
                <a:gd name="connsiteX1" fmla="*/ 4699705 w 4800600"/>
                <a:gd name="connsiteY1" fmla="*/ 3252920 h 4371975"/>
                <a:gd name="connsiteX2" fmla="*/ 4115822 w 4800600"/>
                <a:gd name="connsiteY2" fmla="*/ 4310195 h 4371975"/>
                <a:gd name="connsiteX3" fmla="*/ 711587 w 4800600"/>
                <a:gd name="connsiteY3" fmla="*/ 4374965 h 4371975"/>
                <a:gd name="connsiteX4" fmla="*/ 87699 w 4800600"/>
                <a:gd name="connsiteY4" fmla="*/ 3340550 h 4371975"/>
                <a:gd name="connsiteX5" fmla="*/ 1733620 w 4800600"/>
                <a:gd name="connsiteY5" fmla="*/ 360177 h 4371975"/>
                <a:gd name="connsiteX6" fmla="*/ 2941389 w 4800600"/>
                <a:gd name="connsiteY6" fmla="*/ 337317 h 437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0600" h="4371975">
                  <a:moveTo>
                    <a:pt x="2941389" y="337317"/>
                  </a:moveTo>
                  <a:lnTo>
                    <a:pt x="4699705" y="3252920"/>
                  </a:lnTo>
                  <a:cubicBezTo>
                    <a:pt x="4976882" y="3712977"/>
                    <a:pt x="4653032" y="4299717"/>
                    <a:pt x="4115822" y="4310195"/>
                  </a:cubicBezTo>
                  <a:lnTo>
                    <a:pt x="711587" y="4374965"/>
                  </a:lnTo>
                  <a:cubicBezTo>
                    <a:pt x="175329" y="4385442"/>
                    <a:pt x="-171381" y="3810132"/>
                    <a:pt x="87699" y="3340550"/>
                  </a:cubicBezTo>
                  <a:lnTo>
                    <a:pt x="1733620" y="360177"/>
                  </a:lnTo>
                  <a:cubicBezTo>
                    <a:pt x="1992700" y="-109405"/>
                    <a:pt x="2664212" y="-122740"/>
                    <a:pt x="2941389" y="337317"/>
                  </a:cubicBezTo>
                  <a:close/>
                </a:path>
              </a:pathLst>
            </a:custGeom>
            <a:solidFill>
              <a:schemeClr val="bg1">
                <a:lumMod val="85000"/>
              </a:schemeClr>
            </a:solidFill>
            <a:ln w="9525" cap="flat">
              <a:noFill/>
              <a:prstDash val="solid"/>
              <a:miter/>
            </a:ln>
          </p:spPr>
          <p:txBody>
            <a:bodyPr rtlCol="0" anchor="ctr"/>
            <a:lstStyle/>
            <a:p>
              <a:endParaRPr lang="en-US"/>
            </a:p>
          </p:txBody>
        </p:sp>
        <p:sp>
          <p:nvSpPr>
            <p:cNvPr id="30" name="Graphic 27">
              <a:extLst>
                <a:ext uri="{FF2B5EF4-FFF2-40B4-BE49-F238E27FC236}">
                  <a16:creationId xmlns:a16="http://schemas.microsoft.com/office/drawing/2014/main" id="{A6A8181F-CC04-40BF-AE79-DEC0A6ED09A9}"/>
                </a:ext>
              </a:extLst>
            </p:cNvPr>
            <p:cNvSpPr/>
            <p:nvPr/>
          </p:nvSpPr>
          <p:spPr>
            <a:xfrm rot="60000">
              <a:off x="867482" y="-793954"/>
              <a:ext cx="4475037" cy="4075480"/>
            </a:xfrm>
            <a:custGeom>
              <a:avLst/>
              <a:gdLst>
                <a:gd name="connsiteX0" fmla="*/ 2941389 w 4800600"/>
                <a:gd name="connsiteY0" fmla="*/ 337317 h 4371975"/>
                <a:gd name="connsiteX1" fmla="*/ 4699705 w 4800600"/>
                <a:gd name="connsiteY1" fmla="*/ 3252920 h 4371975"/>
                <a:gd name="connsiteX2" fmla="*/ 4115822 w 4800600"/>
                <a:gd name="connsiteY2" fmla="*/ 4310195 h 4371975"/>
                <a:gd name="connsiteX3" fmla="*/ 711587 w 4800600"/>
                <a:gd name="connsiteY3" fmla="*/ 4374965 h 4371975"/>
                <a:gd name="connsiteX4" fmla="*/ 87699 w 4800600"/>
                <a:gd name="connsiteY4" fmla="*/ 3340550 h 4371975"/>
                <a:gd name="connsiteX5" fmla="*/ 1733620 w 4800600"/>
                <a:gd name="connsiteY5" fmla="*/ 360177 h 4371975"/>
                <a:gd name="connsiteX6" fmla="*/ 2941389 w 4800600"/>
                <a:gd name="connsiteY6" fmla="*/ 337317 h 437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0600" h="4371975">
                  <a:moveTo>
                    <a:pt x="2941389" y="337317"/>
                  </a:moveTo>
                  <a:lnTo>
                    <a:pt x="4699705" y="3252920"/>
                  </a:lnTo>
                  <a:cubicBezTo>
                    <a:pt x="4976882" y="3712977"/>
                    <a:pt x="4653032" y="4299717"/>
                    <a:pt x="4115822" y="4310195"/>
                  </a:cubicBezTo>
                  <a:lnTo>
                    <a:pt x="711587" y="4374965"/>
                  </a:lnTo>
                  <a:cubicBezTo>
                    <a:pt x="175329" y="4385442"/>
                    <a:pt x="-171381" y="3810132"/>
                    <a:pt x="87699" y="3340550"/>
                  </a:cubicBezTo>
                  <a:lnTo>
                    <a:pt x="1733620" y="360177"/>
                  </a:lnTo>
                  <a:cubicBezTo>
                    <a:pt x="1992700" y="-109405"/>
                    <a:pt x="2664212" y="-122740"/>
                    <a:pt x="2941389" y="337317"/>
                  </a:cubicBezTo>
                  <a:close/>
                </a:path>
              </a:pathLst>
            </a:custGeom>
            <a:solidFill>
              <a:schemeClr val="bg1"/>
            </a:solidFill>
            <a:ln w="9525" cap="flat">
              <a:noFill/>
              <a:prstDash val="solid"/>
              <a:miter/>
            </a:ln>
          </p:spPr>
          <p:txBody>
            <a:bodyPr rtlCol="0" anchor="ctr"/>
            <a:lstStyle/>
            <a:p>
              <a:endParaRPr lang="en-US"/>
            </a:p>
          </p:txBody>
        </p:sp>
      </p:grpSp>
      <p:sp>
        <p:nvSpPr>
          <p:cNvPr id="35" name="Rectangle: Rounded Corners 34">
            <a:extLst>
              <a:ext uri="{FF2B5EF4-FFF2-40B4-BE49-F238E27FC236}">
                <a16:creationId xmlns:a16="http://schemas.microsoft.com/office/drawing/2014/main" id="{D917F4B5-22AF-4C44-BD0B-54356F64B742}"/>
              </a:ext>
            </a:extLst>
          </p:cNvPr>
          <p:cNvSpPr/>
          <p:nvPr/>
        </p:nvSpPr>
        <p:spPr>
          <a:xfrm rot="14190664">
            <a:off x="1973092" y="3386847"/>
            <a:ext cx="405295" cy="2072240"/>
          </a:xfrm>
          <a:prstGeom prst="roundRect">
            <a:avLst>
              <a:gd name="adj" fmla="val 50000"/>
            </a:avLst>
          </a:prstGeom>
          <a:gradFill>
            <a:gsLst>
              <a:gs pos="0">
                <a:schemeClr val="accent3"/>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F5CB2717-6ED5-45FB-9317-20878003F687}"/>
              </a:ext>
            </a:extLst>
          </p:cNvPr>
          <p:cNvSpPr/>
          <p:nvPr/>
        </p:nvSpPr>
        <p:spPr>
          <a:xfrm rot="18091456">
            <a:off x="3545280" y="4110745"/>
            <a:ext cx="405295" cy="2072240"/>
          </a:xfrm>
          <a:prstGeom prst="roundRect">
            <a:avLst>
              <a:gd name="adj" fmla="val 50000"/>
            </a:avLst>
          </a:prstGeom>
          <a:gradFill>
            <a:gsLst>
              <a:gs pos="0">
                <a:schemeClr val="accent6"/>
              </a:gs>
              <a:gs pos="100000">
                <a:schemeClr val="accent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96DB0671-E809-4F41-8814-C46ADFDA5A13}"/>
              </a:ext>
            </a:extLst>
          </p:cNvPr>
          <p:cNvSpPr/>
          <p:nvPr/>
        </p:nvSpPr>
        <p:spPr>
          <a:xfrm rot="19725368">
            <a:off x="3068451" y="2392880"/>
            <a:ext cx="405295" cy="2072240"/>
          </a:xfrm>
          <a:prstGeom prst="roundRect">
            <a:avLst>
              <a:gd name="adj" fmla="val 50000"/>
            </a:avLst>
          </a:prstGeom>
          <a:gradFill>
            <a:gsLst>
              <a:gs pos="0">
                <a:schemeClr val="accent1"/>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23531" y="339513"/>
            <a:ext cx="11573197" cy="724247"/>
          </a:xfrm>
          <a:prstGeom prst="rect">
            <a:avLst/>
          </a:prstGeom>
        </p:spPr>
        <p:txBody>
          <a:bodyPr/>
          <a:lstStyle/>
          <a:p>
            <a:pPr>
              <a:lnSpc>
                <a:spcPct val="100000"/>
              </a:lnSpc>
            </a:pPr>
            <a:r>
              <a:rPr lang="en-US" b="1" spc="-1">
                <a:solidFill>
                  <a:srgbClr val="262626"/>
                </a:solidFill>
                <a:uFill>
                  <a:solidFill>
                    <a:srgbClr val="FFFFFF"/>
                  </a:solidFill>
                </a:uFill>
              </a:rPr>
              <a:t>Writing Data with Mutations</a:t>
            </a:r>
            <a:endParaRPr lang="en-US" sz="1800" b="1" spc="-1">
              <a:solidFill>
                <a:srgbClr val="000000"/>
              </a:solidFill>
              <a:uFill>
                <a:solidFill>
                  <a:srgbClr val="FFFFFF"/>
                </a:solidFill>
              </a:uFill>
            </a:endParaRPr>
          </a:p>
        </p:txBody>
      </p:sp>
      <p:grpSp>
        <p:nvGrpSpPr>
          <p:cNvPr id="17" name="Group 16">
            <a:extLst>
              <a:ext uri="{FF2B5EF4-FFF2-40B4-BE49-F238E27FC236}">
                <a16:creationId xmlns:a16="http://schemas.microsoft.com/office/drawing/2014/main" id="{3B8A24D0-1CAB-4E06-AC58-D5EB3250D662}"/>
              </a:ext>
            </a:extLst>
          </p:cNvPr>
          <p:cNvGrpSpPr/>
          <p:nvPr/>
        </p:nvGrpSpPr>
        <p:grpSpPr>
          <a:xfrm>
            <a:off x="2589157" y="3607845"/>
            <a:ext cx="1344828" cy="1344828"/>
            <a:chOff x="1089413" y="2131797"/>
            <a:chExt cx="2968238" cy="2968238"/>
          </a:xfrm>
        </p:grpSpPr>
        <p:sp>
          <p:nvSpPr>
            <p:cNvPr id="16" name="Freeform: Shape 15">
              <a:extLst>
                <a:ext uri="{FF2B5EF4-FFF2-40B4-BE49-F238E27FC236}">
                  <a16:creationId xmlns:a16="http://schemas.microsoft.com/office/drawing/2014/main" id="{02CDC10F-CBC6-43C7-AFD5-1C0B1A578724}"/>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4646DB8B-DCF6-4FBC-A6DF-36A7A5069314}"/>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18" name="Group 17">
            <a:extLst>
              <a:ext uri="{FF2B5EF4-FFF2-40B4-BE49-F238E27FC236}">
                <a16:creationId xmlns:a16="http://schemas.microsoft.com/office/drawing/2014/main" id="{DE2D978E-AA94-4CB9-82FF-B9B37356B8B2}"/>
              </a:ext>
            </a:extLst>
          </p:cNvPr>
          <p:cNvGrpSpPr/>
          <p:nvPr/>
        </p:nvGrpSpPr>
        <p:grpSpPr>
          <a:xfrm>
            <a:off x="2589158" y="1862883"/>
            <a:ext cx="1298171" cy="1298171"/>
            <a:chOff x="1089413" y="2131797"/>
            <a:chExt cx="2968238" cy="2968238"/>
          </a:xfrm>
        </p:grpSpPr>
        <p:sp>
          <p:nvSpPr>
            <p:cNvPr id="19" name="Freeform: Shape 18">
              <a:extLst>
                <a:ext uri="{FF2B5EF4-FFF2-40B4-BE49-F238E27FC236}">
                  <a16:creationId xmlns:a16="http://schemas.microsoft.com/office/drawing/2014/main" id="{D5D68A41-6763-4A09-854A-1CA93F03BB70}"/>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797577DB-E822-4A1F-BFFC-A4EFC505439D}"/>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21" name="Group 20">
            <a:extLst>
              <a:ext uri="{FF2B5EF4-FFF2-40B4-BE49-F238E27FC236}">
                <a16:creationId xmlns:a16="http://schemas.microsoft.com/office/drawing/2014/main" id="{5AE8B2EC-ABB6-4E39-A97A-DB1C9BE18B3C}"/>
              </a:ext>
            </a:extLst>
          </p:cNvPr>
          <p:cNvGrpSpPr/>
          <p:nvPr/>
        </p:nvGrpSpPr>
        <p:grpSpPr>
          <a:xfrm>
            <a:off x="992048" y="4653587"/>
            <a:ext cx="1298171" cy="1298171"/>
            <a:chOff x="1089413" y="2131797"/>
            <a:chExt cx="2968238" cy="2968238"/>
          </a:xfrm>
        </p:grpSpPr>
        <p:sp>
          <p:nvSpPr>
            <p:cNvPr id="22" name="Freeform: Shape 21">
              <a:extLst>
                <a:ext uri="{FF2B5EF4-FFF2-40B4-BE49-F238E27FC236}">
                  <a16:creationId xmlns:a16="http://schemas.microsoft.com/office/drawing/2014/main" id="{14D426F1-D942-42C7-A1F1-A731EEEC0994}"/>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B0F6E5CC-A1DC-46A1-BEC9-DA240DCBE84D}"/>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24" name="Group 23">
            <a:extLst>
              <a:ext uri="{FF2B5EF4-FFF2-40B4-BE49-F238E27FC236}">
                <a16:creationId xmlns:a16="http://schemas.microsoft.com/office/drawing/2014/main" id="{0C9D69F0-C990-4D1C-BCCE-71F3A0BA7632}"/>
              </a:ext>
            </a:extLst>
          </p:cNvPr>
          <p:cNvGrpSpPr/>
          <p:nvPr/>
        </p:nvGrpSpPr>
        <p:grpSpPr>
          <a:xfrm>
            <a:off x="4176741" y="4653589"/>
            <a:ext cx="1298171" cy="1298171"/>
            <a:chOff x="1089413" y="2131797"/>
            <a:chExt cx="2968238" cy="2968238"/>
          </a:xfrm>
        </p:grpSpPr>
        <p:sp>
          <p:nvSpPr>
            <p:cNvPr id="25" name="Freeform: Shape 24">
              <a:extLst>
                <a:ext uri="{FF2B5EF4-FFF2-40B4-BE49-F238E27FC236}">
                  <a16:creationId xmlns:a16="http://schemas.microsoft.com/office/drawing/2014/main" id="{765EA648-AA2A-4EAF-B24D-111A1DA94E89}"/>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EAC85BAB-4687-423F-8677-EBED505BF997}"/>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sp>
        <p:nvSpPr>
          <p:cNvPr id="48" name="TextBox 47">
            <a:extLst>
              <a:ext uri="{FF2B5EF4-FFF2-40B4-BE49-F238E27FC236}">
                <a16:creationId xmlns:a16="http://schemas.microsoft.com/office/drawing/2014/main" id="{8F5BAF96-2804-4C55-AFB4-9DD05DBFDBA7}"/>
              </a:ext>
            </a:extLst>
          </p:cNvPr>
          <p:cNvSpPr txBox="1"/>
          <p:nvPr/>
        </p:nvSpPr>
        <p:spPr>
          <a:xfrm>
            <a:off x="6373372" y="1782657"/>
            <a:ext cx="5092664" cy="954107"/>
          </a:xfrm>
          <a:prstGeom prst="rect">
            <a:avLst/>
          </a:prstGeom>
          <a:noFill/>
        </p:spPr>
        <p:txBody>
          <a:bodyPr wrap="square" rtlCol="0">
            <a:spAutoFit/>
          </a:bodyPr>
          <a:lstStyle/>
          <a:p>
            <a:r>
              <a:rPr lang="en-US" sz="2800" b="1" spc="-1">
                <a:solidFill>
                  <a:srgbClr val="FFC000"/>
                </a:solidFill>
                <a:uFill>
                  <a:solidFill>
                    <a:srgbClr val="FFFFFF"/>
                  </a:solidFill>
                </a:uFill>
              </a:rPr>
              <a:t>There generally are three kinds of mutations:</a:t>
            </a:r>
            <a:r>
              <a:rPr lang="en-US" altLang="ko-KR" sz="2800" b="1">
                <a:solidFill>
                  <a:srgbClr val="FFC000"/>
                </a:solidFill>
                <a:cs typeface="Arial" pitchFamily="34" charset="0"/>
              </a:rPr>
              <a:t>  </a:t>
            </a:r>
            <a:endParaRPr lang="ko-KR" altLang="en-US" sz="2800" b="1" dirty="0">
              <a:solidFill>
                <a:srgbClr val="FFC000"/>
              </a:solidFill>
              <a:cs typeface="Arial" pitchFamily="34" charset="0"/>
            </a:endParaRPr>
          </a:p>
        </p:txBody>
      </p:sp>
      <p:sp>
        <p:nvSpPr>
          <p:cNvPr id="51" name="CustomShape 16">
            <a:extLst>
              <a:ext uri="{FF2B5EF4-FFF2-40B4-BE49-F238E27FC236}">
                <a16:creationId xmlns:a16="http://schemas.microsoft.com/office/drawing/2014/main" id="{F45610AB-C794-4F02-9F84-553D8DA73E3F}"/>
              </a:ext>
            </a:extLst>
          </p:cNvPr>
          <p:cNvSpPr/>
          <p:nvPr/>
        </p:nvSpPr>
        <p:spPr>
          <a:xfrm>
            <a:off x="6374475" y="3228321"/>
            <a:ext cx="5129640" cy="45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Arial" panose="020B0604020202020204" pitchFamily="34" charset="0"/>
              <a:buChar char="•"/>
            </a:pPr>
            <a:r>
              <a:rPr lang="en-US" sz="3200" spc="-1">
                <a:solidFill>
                  <a:srgbClr val="404040"/>
                </a:solidFill>
                <a:uFill>
                  <a:solidFill>
                    <a:srgbClr val="FFFFFF"/>
                  </a:solidFill>
                </a:uFill>
                <a:latin typeface="Arial"/>
                <a:ea typeface="Arial Unicode MS"/>
              </a:rPr>
              <a:t>Cr</a:t>
            </a:r>
            <a:r>
              <a:rPr lang="en-US" sz="3200" b="0" strike="noStrike" spc="-1">
                <a:solidFill>
                  <a:srgbClr val="404040"/>
                </a:solidFill>
                <a:uFill>
                  <a:solidFill>
                    <a:srgbClr val="FFFFFF"/>
                  </a:solidFill>
                </a:uFill>
                <a:latin typeface="Arial"/>
                <a:ea typeface="Arial Unicode MS"/>
              </a:rPr>
              <a:t>eating new data</a:t>
            </a:r>
            <a:endParaRPr lang="en-US" sz="3200" spc="-1">
              <a:solidFill>
                <a:srgbClr val="000000"/>
              </a:solidFill>
              <a:uFill>
                <a:solidFill>
                  <a:srgbClr val="FFFFFF"/>
                </a:solidFill>
              </a:uFill>
              <a:latin typeface="Arial"/>
            </a:endParaRPr>
          </a:p>
          <a:p>
            <a:pPr marL="342900" indent="-342900">
              <a:lnSpc>
                <a:spcPct val="100000"/>
              </a:lnSpc>
              <a:buFont typeface="Arial" panose="020B0604020202020204" pitchFamily="34" charset="0"/>
              <a:buChar char="•"/>
            </a:pPr>
            <a:r>
              <a:rPr lang="en-US" sz="3200" spc="-1">
                <a:solidFill>
                  <a:srgbClr val="404040"/>
                </a:solidFill>
                <a:uFill>
                  <a:solidFill>
                    <a:srgbClr val="FFFFFF"/>
                  </a:solidFill>
                </a:uFill>
                <a:latin typeface="Arial"/>
                <a:ea typeface="Arial Unicode MS"/>
              </a:rPr>
              <a:t>U</a:t>
            </a:r>
            <a:r>
              <a:rPr lang="en-US" sz="3200" b="0" strike="noStrike" spc="-1">
                <a:solidFill>
                  <a:srgbClr val="404040"/>
                </a:solidFill>
                <a:uFill>
                  <a:solidFill>
                    <a:srgbClr val="FFFFFF"/>
                  </a:solidFill>
                </a:uFill>
                <a:latin typeface="Arial"/>
                <a:ea typeface="Arial Unicode MS"/>
              </a:rPr>
              <a:t>pdating existing data</a:t>
            </a:r>
            <a:endParaRPr lang="en-US" sz="3200" spc="-1">
              <a:solidFill>
                <a:srgbClr val="000000"/>
              </a:solidFill>
              <a:uFill>
                <a:solidFill>
                  <a:srgbClr val="FFFFFF"/>
                </a:solidFill>
              </a:uFill>
              <a:latin typeface="Arial"/>
            </a:endParaRPr>
          </a:p>
          <a:p>
            <a:pPr marL="342900" indent="-342900">
              <a:lnSpc>
                <a:spcPct val="100000"/>
              </a:lnSpc>
              <a:buFont typeface="Arial" panose="020B0604020202020204" pitchFamily="34" charset="0"/>
              <a:buChar char="•"/>
            </a:pPr>
            <a:r>
              <a:rPr lang="en-US" sz="3200" spc="-1">
                <a:solidFill>
                  <a:srgbClr val="404040"/>
                </a:solidFill>
                <a:uFill>
                  <a:solidFill>
                    <a:srgbClr val="FFFFFF"/>
                  </a:solidFill>
                </a:uFill>
                <a:latin typeface="Arial"/>
                <a:ea typeface="Arial Unicode MS"/>
              </a:rPr>
              <a:t>D</a:t>
            </a:r>
            <a:r>
              <a:rPr lang="en-US" sz="3200" b="0" strike="noStrike" spc="-1">
                <a:solidFill>
                  <a:srgbClr val="404040"/>
                </a:solidFill>
                <a:uFill>
                  <a:solidFill>
                    <a:srgbClr val="FFFFFF"/>
                  </a:solidFill>
                </a:uFill>
                <a:latin typeface="Arial"/>
                <a:ea typeface="Arial Unicode MS"/>
              </a:rPr>
              <a:t>eleting existing data</a:t>
            </a:r>
            <a:endParaRPr lang="en-US"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915443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9" name="CustomShape 1"/>
          <p:cNvSpPr/>
          <p:nvPr/>
        </p:nvSpPr>
        <p:spPr>
          <a:xfrm>
            <a:off x="323640" y="339480"/>
            <a:ext cx="11572200" cy="72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5400" b="1" strike="noStrike" spc="-1">
                <a:solidFill>
                  <a:srgbClr val="262626"/>
                </a:solidFill>
                <a:uFill>
                  <a:solidFill>
                    <a:srgbClr val="FFFFFF"/>
                  </a:solidFill>
                </a:uFill>
                <a:latin typeface="Arial"/>
                <a:ea typeface="Arial Unicode MS"/>
              </a:rPr>
              <a:t>Writing Data with Mutations</a:t>
            </a:r>
            <a:endParaRPr lang="en-US" sz="1800" b="1" strike="noStrike" spc="-1">
              <a:solidFill>
                <a:srgbClr val="000000"/>
              </a:solidFill>
              <a:uFill>
                <a:solidFill>
                  <a:srgbClr val="FFFFFF"/>
                </a:solidFill>
              </a:uFill>
              <a:latin typeface="Arial"/>
            </a:endParaRPr>
          </a:p>
        </p:txBody>
      </p:sp>
      <p:sp>
        <p:nvSpPr>
          <p:cNvPr id="1300" name="CustomShape 2"/>
          <p:cNvSpPr/>
          <p:nvPr/>
        </p:nvSpPr>
        <p:spPr>
          <a:xfrm>
            <a:off x="564480" y="4307400"/>
            <a:ext cx="2792880" cy="96120"/>
          </a:xfrm>
          <a:custGeom>
            <a:avLst/>
            <a:gdLst/>
            <a:ahLst/>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360">
            <a:noFill/>
          </a:ln>
        </p:spPr>
        <p:style>
          <a:lnRef idx="0">
            <a:scrgbClr r="0" g="0" b="0"/>
          </a:lnRef>
          <a:fillRef idx="0">
            <a:scrgbClr r="0" g="0" b="0"/>
          </a:fillRef>
          <a:effectRef idx="0">
            <a:scrgbClr r="0" g="0" b="0"/>
          </a:effectRef>
          <a:fontRef idx="minor"/>
        </p:style>
      </p:sp>
      <p:sp>
        <p:nvSpPr>
          <p:cNvPr id="1301" name="CustomShape 3"/>
          <p:cNvSpPr/>
          <p:nvPr/>
        </p:nvSpPr>
        <p:spPr>
          <a:xfrm>
            <a:off x="853560" y="2836440"/>
            <a:ext cx="2214360" cy="1458000"/>
          </a:xfrm>
          <a:custGeom>
            <a:avLst/>
            <a:gdLst/>
            <a:ahLst/>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1302" name="CustomShape 4"/>
          <p:cNvSpPr/>
          <p:nvPr/>
        </p:nvSpPr>
        <p:spPr>
          <a:xfrm>
            <a:off x="948240" y="2925360"/>
            <a:ext cx="2022120" cy="1247400"/>
          </a:xfrm>
          <a:custGeom>
            <a:avLst/>
            <a:gdLst/>
            <a:ahLst/>
            <a:cxnLst/>
            <a:rect l="l" t="t" r="r" b="b"/>
            <a:pathLst>
              <a:path w="1200150" h="733425">
                <a:moveTo>
                  <a:pt x="7144" y="7144"/>
                </a:moveTo>
                <a:lnTo>
                  <a:pt x="1196816" y="7144"/>
                </a:lnTo>
                <a:lnTo>
                  <a:pt x="1196816" y="730091"/>
                </a:lnTo>
                <a:lnTo>
                  <a:pt x="7144" y="730091"/>
                </a:lnTo>
                <a:close/>
              </a:path>
            </a:pathLst>
          </a:custGeom>
          <a:solidFill>
            <a:srgbClr val="F2F2F2"/>
          </a:solidFill>
          <a:ln w="9360">
            <a:noFill/>
          </a:ln>
        </p:spPr>
        <p:style>
          <a:lnRef idx="0">
            <a:scrgbClr r="0" g="0" b="0"/>
          </a:lnRef>
          <a:fillRef idx="0">
            <a:scrgbClr r="0" g="0" b="0"/>
          </a:fillRef>
          <a:effectRef idx="0">
            <a:scrgbClr r="0" g="0" b="0"/>
          </a:effectRef>
          <a:fontRef idx="minor"/>
        </p:style>
      </p:sp>
      <p:sp>
        <p:nvSpPr>
          <p:cNvPr id="1303" name="CustomShape 5"/>
          <p:cNvSpPr/>
          <p:nvPr/>
        </p:nvSpPr>
        <p:spPr>
          <a:xfrm>
            <a:off x="548640" y="4239000"/>
            <a:ext cx="2824560" cy="112320"/>
          </a:xfrm>
          <a:custGeom>
            <a:avLst/>
            <a:gdLst/>
            <a:ahLst/>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360">
            <a:noFill/>
          </a:ln>
        </p:spPr>
        <p:style>
          <a:lnRef idx="0">
            <a:scrgbClr r="0" g="0" b="0"/>
          </a:lnRef>
          <a:fillRef idx="0">
            <a:scrgbClr r="0" g="0" b="0"/>
          </a:fillRef>
          <a:effectRef idx="0">
            <a:scrgbClr r="0" g="0" b="0"/>
          </a:effectRef>
          <a:fontRef idx="minor"/>
        </p:style>
      </p:sp>
      <p:sp>
        <p:nvSpPr>
          <p:cNvPr id="1304" name="CustomShape 6"/>
          <p:cNvSpPr/>
          <p:nvPr/>
        </p:nvSpPr>
        <p:spPr>
          <a:xfrm>
            <a:off x="1766520" y="4251600"/>
            <a:ext cx="394200" cy="43920"/>
          </a:xfrm>
          <a:custGeom>
            <a:avLst/>
            <a:gdLst/>
            <a:ahLst/>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360">
            <a:noFill/>
          </a:ln>
        </p:spPr>
        <p:style>
          <a:lnRef idx="0">
            <a:scrgbClr r="0" g="0" b="0"/>
          </a:lnRef>
          <a:fillRef idx="0">
            <a:scrgbClr r="0" g="0" b="0"/>
          </a:fillRef>
          <a:effectRef idx="0">
            <a:scrgbClr r="0" g="0" b="0"/>
          </a:effectRef>
          <a:fontRef idx="minor"/>
        </p:style>
      </p:sp>
      <p:sp>
        <p:nvSpPr>
          <p:cNvPr id="1305" name="CustomShape 7"/>
          <p:cNvSpPr/>
          <p:nvPr/>
        </p:nvSpPr>
        <p:spPr>
          <a:xfrm>
            <a:off x="682920" y="4293000"/>
            <a:ext cx="100080" cy="27000"/>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306" name="CustomShape 8"/>
          <p:cNvSpPr/>
          <p:nvPr/>
        </p:nvSpPr>
        <p:spPr>
          <a:xfrm>
            <a:off x="705960" y="4299840"/>
            <a:ext cx="54000" cy="12240"/>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1307" name="CustomShape 9"/>
          <p:cNvSpPr/>
          <p:nvPr/>
        </p:nvSpPr>
        <p:spPr>
          <a:xfrm>
            <a:off x="3089520" y="4292280"/>
            <a:ext cx="214920" cy="27000"/>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308" name="CustomShape 10"/>
          <p:cNvSpPr/>
          <p:nvPr/>
        </p:nvSpPr>
        <p:spPr>
          <a:xfrm>
            <a:off x="3130920" y="4299840"/>
            <a:ext cx="132480" cy="12240"/>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1309" name="CustomShape 11"/>
          <p:cNvSpPr/>
          <p:nvPr/>
        </p:nvSpPr>
        <p:spPr>
          <a:xfrm>
            <a:off x="1633320" y="2834640"/>
            <a:ext cx="1337040" cy="1338120"/>
          </a:xfrm>
          <a:custGeom>
            <a:avLst/>
            <a:gdLst/>
            <a:ahLst/>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360">
            <a:noFill/>
          </a:ln>
        </p:spPr>
        <p:style>
          <a:lnRef idx="0">
            <a:scrgbClr r="0" g="0" b="0"/>
          </a:lnRef>
          <a:fillRef idx="0">
            <a:scrgbClr r="0" g="0" b="0"/>
          </a:fillRef>
          <a:effectRef idx="0">
            <a:scrgbClr r="0" g="0" b="0"/>
          </a:effectRef>
          <a:fontRef idx="minor"/>
        </p:style>
      </p:sp>
      <p:sp>
        <p:nvSpPr>
          <p:cNvPr id="1310" name="CustomShape 12"/>
          <p:cNvSpPr/>
          <p:nvPr/>
        </p:nvSpPr>
        <p:spPr>
          <a:xfrm>
            <a:off x="2713320" y="3353040"/>
            <a:ext cx="29880" cy="100800"/>
          </a:xfrm>
          <a:custGeom>
            <a:avLst/>
            <a:gdLst/>
            <a:ahLst/>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311" name="CustomShape 13"/>
          <p:cNvSpPr/>
          <p:nvPr/>
        </p:nvSpPr>
        <p:spPr>
          <a:xfrm>
            <a:off x="2711520" y="3455280"/>
            <a:ext cx="30240" cy="100800"/>
          </a:xfrm>
          <a:custGeom>
            <a:avLst/>
            <a:gdLst/>
            <a:ahLst/>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312" name="CustomShape 14"/>
          <p:cNvSpPr/>
          <p:nvPr/>
        </p:nvSpPr>
        <p:spPr>
          <a:xfrm>
            <a:off x="3351240" y="3453480"/>
            <a:ext cx="30240" cy="100800"/>
          </a:xfrm>
          <a:custGeom>
            <a:avLst/>
            <a:gdLst/>
            <a:ahLst/>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313" name="CustomShape 15"/>
          <p:cNvSpPr/>
          <p:nvPr/>
        </p:nvSpPr>
        <p:spPr>
          <a:xfrm>
            <a:off x="2720880" y="3151800"/>
            <a:ext cx="662400" cy="1267200"/>
          </a:xfrm>
          <a:custGeom>
            <a:avLst/>
            <a:gdLst/>
            <a:ahLst/>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314" name="CustomShape 16"/>
          <p:cNvSpPr/>
          <p:nvPr/>
        </p:nvSpPr>
        <p:spPr>
          <a:xfrm>
            <a:off x="2725560" y="3157920"/>
            <a:ext cx="646560" cy="1252800"/>
          </a:xfrm>
          <a:custGeom>
            <a:avLst/>
            <a:gdLst/>
            <a:ahLst/>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360">
            <a:noFill/>
          </a:ln>
        </p:spPr>
        <p:style>
          <a:lnRef idx="0">
            <a:scrgbClr r="0" g="0" b="0"/>
          </a:lnRef>
          <a:fillRef idx="0">
            <a:scrgbClr r="0" g="0" b="0"/>
          </a:fillRef>
          <a:effectRef idx="0">
            <a:scrgbClr r="0" g="0" b="0"/>
          </a:effectRef>
          <a:fontRef idx="minor"/>
        </p:style>
      </p:sp>
      <p:sp>
        <p:nvSpPr>
          <p:cNvPr id="1315" name="CustomShape 17"/>
          <p:cNvSpPr/>
          <p:nvPr/>
        </p:nvSpPr>
        <p:spPr>
          <a:xfrm>
            <a:off x="2774880" y="3345480"/>
            <a:ext cx="551520" cy="902880"/>
          </a:xfrm>
          <a:custGeom>
            <a:avLst/>
            <a:gdLst/>
            <a:ahLst/>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360">
            <a:noFill/>
          </a:ln>
        </p:spPr>
        <p:style>
          <a:lnRef idx="0">
            <a:scrgbClr r="0" g="0" b="0"/>
          </a:lnRef>
          <a:fillRef idx="0">
            <a:scrgbClr r="0" g="0" b="0"/>
          </a:fillRef>
          <a:effectRef idx="0">
            <a:scrgbClr r="0" g="0" b="0"/>
          </a:effectRef>
          <a:fontRef idx="minor"/>
        </p:style>
      </p:sp>
      <p:sp>
        <p:nvSpPr>
          <p:cNvPr id="1316" name="CustomShape 18"/>
          <p:cNvSpPr/>
          <p:nvPr/>
        </p:nvSpPr>
        <p:spPr>
          <a:xfrm>
            <a:off x="3006360" y="4290840"/>
            <a:ext cx="85680" cy="7848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317" name="CustomShape 19"/>
          <p:cNvSpPr/>
          <p:nvPr/>
        </p:nvSpPr>
        <p:spPr>
          <a:xfrm>
            <a:off x="3025800" y="4308840"/>
            <a:ext cx="46440" cy="4284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318" name="CustomShape 20"/>
          <p:cNvSpPr/>
          <p:nvPr/>
        </p:nvSpPr>
        <p:spPr>
          <a:xfrm>
            <a:off x="2872080" y="3360600"/>
            <a:ext cx="453960" cy="873000"/>
          </a:xfrm>
          <a:custGeom>
            <a:avLst/>
            <a:gdLst/>
            <a:ahLst/>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360">
            <a:noFill/>
          </a:ln>
        </p:spPr>
        <p:style>
          <a:lnRef idx="0">
            <a:scrgbClr r="0" g="0" b="0"/>
          </a:lnRef>
          <a:fillRef idx="0">
            <a:scrgbClr r="0" g="0" b="0"/>
          </a:fillRef>
          <a:effectRef idx="0">
            <a:scrgbClr r="0" g="0" b="0"/>
          </a:effectRef>
          <a:fontRef idx="minor"/>
        </p:style>
      </p:sp>
      <p:sp>
        <p:nvSpPr>
          <p:cNvPr id="1319" name="CustomShape 21"/>
          <p:cNvSpPr/>
          <p:nvPr/>
        </p:nvSpPr>
        <p:spPr>
          <a:xfrm>
            <a:off x="2991240" y="3277440"/>
            <a:ext cx="126360" cy="25560"/>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1320" name="CustomShape 22"/>
          <p:cNvSpPr/>
          <p:nvPr/>
        </p:nvSpPr>
        <p:spPr>
          <a:xfrm>
            <a:off x="2923200" y="3277440"/>
            <a:ext cx="28080" cy="2556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321" name="CustomShape 23"/>
          <p:cNvSpPr/>
          <p:nvPr/>
        </p:nvSpPr>
        <p:spPr>
          <a:xfrm flipH="1">
            <a:off x="4023360" y="3715560"/>
            <a:ext cx="3749040" cy="360"/>
          </a:xfrm>
          <a:custGeom>
            <a:avLst/>
            <a:gdLst/>
            <a:ahLst/>
            <a:cxnLst/>
            <a:rect l="l" t="t" r="r" b="b"/>
            <a:pathLst>
              <a:path w="21600" h="21600">
                <a:moveTo>
                  <a:pt x="0" y="0"/>
                </a:moveTo>
                <a:lnTo>
                  <a:pt x="21600" y="21600"/>
                </a:lnTo>
              </a:path>
            </a:pathLst>
          </a:custGeom>
          <a:noFill/>
          <a:ln w="25560">
            <a:solidFill>
              <a:srgbClr val="7030A0"/>
            </a:solidFill>
            <a:round/>
            <a:tailEnd type="arrow" w="med" len="med"/>
          </a:ln>
        </p:spPr>
        <p:style>
          <a:lnRef idx="1">
            <a:schemeClr val="accent1"/>
          </a:lnRef>
          <a:fillRef idx="0">
            <a:schemeClr val="accent1"/>
          </a:fillRef>
          <a:effectRef idx="0">
            <a:schemeClr val="accent1"/>
          </a:effectRef>
          <a:fontRef idx="minor"/>
        </p:style>
      </p:sp>
      <p:sp>
        <p:nvSpPr>
          <p:cNvPr id="1322" name="CustomShape 24"/>
          <p:cNvSpPr/>
          <p:nvPr/>
        </p:nvSpPr>
        <p:spPr>
          <a:xfrm rot="10800000" flipH="1">
            <a:off x="4023360" y="3262140"/>
            <a:ext cx="3749040" cy="360"/>
          </a:xfrm>
          <a:custGeom>
            <a:avLst/>
            <a:gdLst/>
            <a:ahLst/>
            <a:cxnLst/>
            <a:rect l="l" t="t" r="r" b="b"/>
            <a:pathLst>
              <a:path w="21600" h="21600">
                <a:moveTo>
                  <a:pt x="0" y="0"/>
                </a:moveTo>
                <a:lnTo>
                  <a:pt x="21600" y="21600"/>
                </a:lnTo>
              </a:path>
            </a:pathLst>
          </a:custGeom>
          <a:noFill/>
          <a:ln w="25560">
            <a:solidFill>
              <a:srgbClr val="7030A0"/>
            </a:solidFill>
            <a:round/>
            <a:tailEnd type="arrow" w="med" len="med"/>
          </a:ln>
        </p:spPr>
        <p:style>
          <a:lnRef idx="1">
            <a:schemeClr val="accent1"/>
          </a:lnRef>
          <a:fillRef idx="0">
            <a:schemeClr val="accent1"/>
          </a:fillRef>
          <a:effectRef idx="0">
            <a:schemeClr val="accent1"/>
          </a:effectRef>
          <a:fontRef idx="minor"/>
        </p:style>
      </p:sp>
      <p:sp>
        <p:nvSpPr>
          <p:cNvPr id="1323" name="CustomShape 25"/>
          <p:cNvSpPr/>
          <p:nvPr/>
        </p:nvSpPr>
        <p:spPr>
          <a:xfrm>
            <a:off x="8321040" y="2194560"/>
            <a:ext cx="3200400" cy="2926080"/>
          </a:xfrm>
          <a:prstGeom prst="rect">
            <a:avLst/>
          </a:prstGeom>
          <a:solidFill>
            <a:schemeClr val="bg1"/>
          </a:solidFill>
          <a:ln w="28575">
            <a:solidFill>
              <a:srgbClr val="7030A0"/>
            </a:solidFill>
            <a:round/>
          </a:ln>
        </p:spPr>
        <p:style>
          <a:lnRef idx="2">
            <a:schemeClr val="accent1">
              <a:shade val="50000"/>
            </a:schemeClr>
          </a:lnRef>
          <a:fillRef idx="1">
            <a:schemeClr val="accent1"/>
          </a:fillRef>
          <a:effectRef idx="0">
            <a:schemeClr val="accent1"/>
          </a:effectRef>
          <a:fontRef idx="minor"/>
        </p:style>
      </p:sp>
      <p:pic>
        <p:nvPicPr>
          <p:cNvPr id="1324" name="Picture 1323"/>
          <p:cNvPicPr/>
          <p:nvPr/>
        </p:nvPicPr>
        <p:blipFill>
          <a:blip r:embed="rId3"/>
          <a:stretch/>
        </p:blipFill>
        <p:spPr>
          <a:xfrm>
            <a:off x="9892080" y="2926080"/>
            <a:ext cx="1463040" cy="1554480"/>
          </a:xfrm>
          <a:prstGeom prst="rect">
            <a:avLst/>
          </a:prstGeom>
          <a:ln>
            <a:noFill/>
          </a:ln>
        </p:spPr>
      </p:pic>
      <p:sp>
        <p:nvSpPr>
          <p:cNvPr id="1325" name="Line 26"/>
          <p:cNvSpPr/>
          <p:nvPr/>
        </p:nvSpPr>
        <p:spPr>
          <a:xfrm flipV="1">
            <a:off x="9692640" y="2194560"/>
            <a:ext cx="0" cy="2926080"/>
          </a:xfrm>
          <a:prstGeom prst="line">
            <a:avLst/>
          </a:prstGeom>
          <a:ln w="19080">
            <a:solidFill>
              <a:schemeClr val="tx1">
                <a:lumMod val="50000"/>
                <a:lumOff val="50000"/>
              </a:schemeClr>
            </a:solidFill>
            <a:custDash>
              <a:ds d="100000" sp="100000"/>
            </a:custDash>
            <a:round/>
          </a:ln>
        </p:spPr>
        <p:style>
          <a:lnRef idx="2">
            <a:schemeClr val="accent1">
              <a:shade val="50000"/>
            </a:schemeClr>
          </a:lnRef>
          <a:fillRef idx="1">
            <a:schemeClr val="accent1"/>
          </a:fillRef>
          <a:effectRef idx="0">
            <a:schemeClr val="accent1"/>
          </a:effectRef>
          <a:fontRef idx="minor"/>
        </p:style>
      </p:sp>
      <p:pic>
        <p:nvPicPr>
          <p:cNvPr id="1326" name="Picture 1325"/>
          <p:cNvPicPr/>
          <p:nvPr/>
        </p:nvPicPr>
        <p:blipFill>
          <a:blip r:embed="rId4"/>
          <a:stretch/>
        </p:blipFill>
        <p:spPr>
          <a:xfrm>
            <a:off x="8534880" y="3108960"/>
            <a:ext cx="974880" cy="1097280"/>
          </a:xfrm>
          <a:prstGeom prst="rect">
            <a:avLst/>
          </a:prstGeom>
          <a:ln>
            <a:noFill/>
          </a:ln>
        </p:spPr>
      </p:pic>
      <p:pic>
        <p:nvPicPr>
          <p:cNvPr id="1327" name="Picture 1326"/>
          <p:cNvPicPr/>
          <p:nvPr/>
        </p:nvPicPr>
        <p:blipFill>
          <a:blip r:embed="rId5"/>
          <a:stretch/>
        </p:blipFill>
        <p:spPr>
          <a:xfrm>
            <a:off x="4403160" y="1419480"/>
            <a:ext cx="3277800" cy="1689480"/>
          </a:xfrm>
          <a:prstGeom prst="rect">
            <a:avLst/>
          </a:prstGeom>
          <a:ln>
            <a:noFill/>
          </a:ln>
        </p:spPr>
      </p:pic>
      <p:pic>
        <p:nvPicPr>
          <p:cNvPr id="1328" name="Picture 1327"/>
          <p:cNvPicPr/>
          <p:nvPr/>
        </p:nvPicPr>
        <p:blipFill>
          <a:blip r:embed="rId6"/>
          <a:stretch/>
        </p:blipFill>
        <p:spPr>
          <a:xfrm>
            <a:off x="4435200" y="4023360"/>
            <a:ext cx="2971440" cy="2523600"/>
          </a:xfrm>
          <a:prstGeom prst="rect">
            <a:avLst/>
          </a:prstGeom>
          <a:ln>
            <a:noFill/>
          </a:ln>
        </p:spPr>
      </p:pic>
    </p:spTree>
  </p:cSld>
  <p:clrMapOvr>
    <a:masterClrMapping/>
  </p:clrMapOvr>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327"/>
                                        </p:tgtEl>
                                        <p:attrNameLst>
                                          <p:attrName>style.visibility</p:attrName>
                                        </p:attrNameLst>
                                      </p:cBhvr>
                                      <p:to>
                                        <p:strVal val="visible"/>
                                      </p:to>
                                    </p:set>
                                    <p:animEffect transition="in" filter="circle(in)">
                                      <p:cBhvr>
                                        <p:cTn id="7" dur="500"/>
                                        <p:tgtEl>
                                          <p:spTgt spid="132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328"/>
                                        </p:tgtEl>
                                        <p:attrNameLst>
                                          <p:attrName>style.visibility</p:attrName>
                                        </p:attrNameLst>
                                      </p:cBhvr>
                                      <p:to>
                                        <p:strVal val="visible"/>
                                      </p:to>
                                    </p:set>
                                    <p:animEffect transition="in" filter="circle(in)">
                                      <p:cBhvr>
                                        <p:cTn id="12" dur="500"/>
                                        <p:tgtEl>
                                          <p:spTgt spid="1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Box 139">
            <a:extLst>
              <a:ext uri="{FF2B5EF4-FFF2-40B4-BE49-F238E27FC236}">
                <a16:creationId xmlns:a16="http://schemas.microsoft.com/office/drawing/2014/main" id="{13623931-15D2-4834-8280-54ACC1445BD1}"/>
              </a:ext>
            </a:extLst>
          </p:cNvPr>
          <p:cNvSpPr txBox="1"/>
          <p:nvPr/>
        </p:nvSpPr>
        <p:spPr>
          <a:xfrm>
            <a:off x="4864664" y="363268"/>
            <a:ext cx="6603439" cy="923330"/>
          </a:xfrm>
          <a:prstGeom prst="rect">
            <a:avLst/>
          </a:prstGeom>
          <a:noFill/>
        </p:spPr>
        <p:txBody>
          <a:bodyPr wrap="square" rtlCol="0" anchor="ctr">
            <a:spAutoFit/>
          </a:bodyPr>
          <a:lstStyle/>
          <a:p>
            <a:r>
              <a:rPr lang="en-US" altLang="ko-KR" sz="5400" b="1">
                <a:solidFill>
                  <a:schemeClr val="accent2"/>
                </a:solidFill>
                <a:cs typeface="Arial" pitchFamily="34" charset="0"/>
              </a:rPr>
              <a:t>Content</a:t>
            </a:r>
            <a:endParaRPr lang="ko-KR" altLang="en-US" sz="5400" b="1" dirty="0">
              <a:solidFill>
                <a:schemeClr val="accent6"/>
              </a:solidFill>
              <a:cs typeface="Arial" pitchFamily="34" charset="0"/>
            </a:endParaRPr>
          </a:p>
        </p:txBody>
      </p:sp>
      <p:sp>
        <p:nvSpPr>
          <p:cNvPr id="122" name="TextBox 121">
            <a:extLst>
              <a:ext uri="{FF2B5EF4-FFF2-40B4-BE49-F238E27FC236}">
                <a16:creationId xmlns:a16="http://schemas.microsoft.com/office/drawing/2014/main" id="{CC8905E8-278A-4BD2-B75B-0CAAFBDB26F1}"/>
              </a:ext>
            </a:extLst>
          </p:cNvPr>
          <p:cNvSpPr txBox="1"/>
          <p:nvPr/>
        </p:nvSpPr>
        <p:spPr>
          <a:xfrm>
            <a:off x="4660065" y="1698095"/>
            <a:ext cx="958096" cy="646331"/>
          </a:xfrm>
          <a:prstGeom prst="rect">
            <a:avLst/>
          </a:prstGeom>
          <a:noFill/>
        </p:spPr>
        <p:txBody>
          <a:bodyPr wrap="square" lIns="108000" rIns="108000" rtlCol="0" anchor="ctr">
            <a:spAutoFit/>
          </a:bodyPr>
          <a:lstStyle/>
          <a:p>
            <a:pPr algn="ctr"/>
            <a:r>
              <a:rPr lang="en-US" altLang="ko-KR" sz="3600" b="1" dirty="0">
                <a:solidFill>
                  <a:schemeClr val="accent1"/>
                </a:solidFill>
                <a:cs typeface="Arial" pitchFamily="34" charset="0"/>
              </a:rPr>
              <a:t>01</a:t>
            </a:r>
            <a:endParaRPr lang="ko-KR" altLang="en-US" sz="3600" b="1" dirty="0">
              <a:solidFill>
                <a:schemeClr val="accent1"/>
              </a:solidFill>
              <a:cs typeface="Arial" pitchFamily="34" charset="0"/>
            </a:endParaRPr>
          </a:p>
        </p:txBody>
      </p:sp>
      <p:sp>
        <p:nvSpPr>
          <p:cNvPr id="26" name="TextBox 25">
            <a:extLst>
              <a:ext uri="{FF2B5EF4-FFF2-40B4-BE49-F238E27FC236}">
                <a16:creationId xmlns:a16="http://schemas.microsoft.com/office/drawing/2014/main" id="{6BEEEB66-0819-4EF7-B983-0AFE673F7D27}"/>
              </a:ext>
            </a:extLst>
          </p:cNvPr>
          <p:cNvSpPr txBox="1"/>
          <p:nvPr/>
        </p:nvSpPr>
        <p:spPr>
          <a:xfrm>
            <a:off x="5618162" y="1691412"/>
            <a:ext cx="5849942" cy="735747"/>
          </a:xfrm>
          <a:prstGeom prst="roundRect">
            <a:avLst>
              <a:gd name="adj" fmla="val 50000"/>
            </a:avLst>
          </a:prstGeom>
          <a:solidFill>
            <a:schemeClr val="accent1"/>
          </a:solidFill>
        </p:spPr>
        <p:txBody>
          <a:bodyPr wrap="square" lIns="274320" rtlCol="0" anchor="ctr">
            <a:spAutoFit/>
          </a:bodyPr>
          <a:lstStyle/>
          <a:p>
            <a:pPr>
              <a:lnSpc>
                <a:spcPct val="100000"/>
              </a:lnSpc>
            </a:pPr>
            <a:r>
              <a:rPr lang="en-US" sz="2800" b="1" spc="-1">
                <a:solidFill>
                  <a:srgbClr val="FFFFFF"/>
                </a:solidFill>
                <a:uFill>
                  <a:solidFill>
                    <a:srgbClr val="FFFFFF"/>
                  </a:solidFill>
                </a:uFill>
              </a:rPr>
              <a:t>What is GraphQL?</a:t>
            </a:r>
            <a:endParaRPr lang="en-US" sz="3600" spc="-1">
              <a:solidFill>
                <a:srgbClr val="000000"/>
              </a:solidFill>
              <a:uFill>
                <a:solidFill>
                  <a:srgbClr val="FFFFFF"/>
                </a:solidFill>
              </a:uFill>
            </a:endParaRPr>
          </a:p>
        </p:txBody>
      </p:sp>
      <p:sp>
        <p:nvSpPr>
          <p:cNvPr id="29" name="TextBox 28">
            <a:extLst>
              <a:ext uri="{FF2B5EF4-FFF2-40B4-BE49-F238E27FC236}">
                <a16:creationId xmlns:a16="http://schemas.microsoft.com/office/drawing/2014/main" id="{84E08AEC-260E-4620-A344-02DA4D7253FC}"/>
              </a:ext>
            </a:extLst>
          </p:cNvPr>
          <p:cNvSpPr txBox="1"/>
          <p:nvPr/>
        </p:nvSpPr>
        <p:spPr>
          <a:xfrm>
            <a:off x="4660065" y="2828490"/>
            <a:ext cx="958096" cy="646331"/>
          </a:xfrm>
          <a:prstGeom prst="rect">
            <a:avLst/>
          </a:prstGeom>
          <a:noFill/>
        </p:spPr>
        <p:txBody>
          <a:bodyPr wrap="square" lIns="108000" rIns="108000" rtlCol="0" anchor="ctr">
            <a:spAutoFit/>
          </a:bodyPr>
          <a:lstStyle/>
          <a:p>
            <a:pPr algn="ctr"/>
            <a:r>
              <a:rPr lang="en-US" altLang="ko-KR" sz="3600" b="1" dirty="0">
                <a:solidFill>
                  <a:schemeClr val="accent2"/>
                </a:solidFill>
                <a:cs typeface="Arial" pitchFamily="34" charset="0"/>
              </a:rPr>
              <a:t>02</a:t>
            </a:r>
            <a:endParaRPr lang="ko-KR" altLang="en-US" sz="3600" b="1" dirty="0">
              <a:solidFill>
                <a:schemeClr val="accent2"/>
              </a:solidFill>
              <a:cs typeface="Arial" pitchFamily="34" charset="0"/>
            </a:endParaRPr>
          </a:p>
        </p:txBody>
      </p:sp>
      <p:sp>
        <p:nvSpPr>
          <p:cNvPr id="32" name="TextBox 31">
            <a:extLst>
              <a:ext uri="{FF2B5EF4-FFF2-40B4-BE49-F238E27FC236}">
                <a16:creationId xmlns:a16="http://schemas.microsoft.com/office/drawing/2014/main" id="{163675F2-9A72-4B96-9291-9F0BED2AF5D7}"/>
              </a:ext>
            </a:extLst>
          </p:cNvPr>
          <p:cNvSpPr txBox="1"/>
          <p:nvPr/>
        </p:nvSpPr>
        <p:spPr>
          <a:xfrm>
            <a:off x="5730922" y="2788693"/>
            <a:ext cx="5737181" cy="735747"/>
          </a:xfrm>
          <a:prstGeom prst="roundRect">
            <a:avLst>
              <a:gd name="adj" fmla="val 50000"/>
            </a:avLst>
          </a:prstGeom>
          <a:solidFill>
            <a:schemeClr val="accent2"/>
          </a:solidFill>
        </p:spPr>
        <p:txBody>
          <a:bodyPr wrap="square" lIns="274320" rtlCol="0" anchor="ctr">
            <a:spAutoFit/>
          </a:bodyPr>
          <a:lstStyle/>
          <a:p>
            <a:pPr>
              <a:lnSpc>
                <a:spcPct val="100000"/>
              </a:lnSpc>
            </a:pPr>
            <a:r>
              <a:rPr lang="en-US" sz="2800" b="1" spc="-1">
                <a:solidFill>
                  <a:srgbClr val="FFFFFF"/>
                </a:solidFill>
                <a:uFill>
                  <a:solidFill>
                    <a:srgbClr val="FFFFFF"/>
                  </a:solidFill>
                </a:uFill>
              </a:rPr>
              <a:t>GraphQL vs REST</a:t>
            </a:r>
            <a:endParaRPr lang="en-US" sz="3600" spc="-1">
              <a:solidFill>
                <a:srgbClr val="000000"/>
              </a:solidFill>
              <a:uFill>
                <a:solidFill>
                  <a:srgbClr val="FFFFFF"/>
                </a:solidFill>
              </a:uFill>
            </a:endParaRPr>
          </a:p>
        </p:txBody>
      </p:sp>
      <p:sp>
        <p:nvSpPr>
          <p:cNvPr id="34" name="TextBox 33">
            <a:extLst>
              <a:ext uri="{FF2B5EF4-FFF2-40B4-BE49-F238E27FC236}">
                <a16:creationId xmlns:a16="http://schemas.microsoft.com/office/drawing/2014/main" id="{9DC92E20-0B25-47A5-9ABF-8CBCF8F31CF5}"/>
              </a:ext>
            </a:extLst>
          </p:cNvPr>
          <p:cNvSpPr txBox="1"/>
          <p:nvPr/>
        </p:nvSpPr>
        <p:spPr>
          <a:xfrm>
            <a:off x="4660065" y="4032541"/>
            <a:ext cx="958096" cy="646331"/>
          </a:xfrm>
          <a:prstGeom prst="rect">
            <a:avLst/>
          </a:prstGeom>
          <a:noFill/>
        </p:spPr>
        <p:txBody>
          <a:bodyPr wrap="square" lIns="108000" rIns="108000" rtlCol="0" anchor="ctr">
            <a:spAutoFit/>
          </a:bodyPr>
          <a:lstStyle/>
          <a:p>
            <a:pPr algn="ctr"/>
            <a:r>
              <a:rPr lang="en-US" altLang="ko-KR" sz="3600" b="1" dirty="0">
                <a:solidFill>
                  <a:schemeClr val="accent3"/>
                </a:solidFill>
                <a:cs typeface="Arial" pitchFamily="34" charset="0"/>
              </a:rPr>
              <a:t>03</a:t>
            </a:r>
            <a:endParaRPr lang="ko-KR" altLang="en-US" sz="3600" b="1" dirty="0">
              <a:solidFill>
                <a:schemeClr val="accent3"/>
              </a:solidFill>
              <a:cs typeface="Arial" pitchFamily="34" charset="0"/>
            </a:endParaRPr>
          </a:p>
        </p:txBody>
      </p:sp>
      <p:sp>
        <p:nvSpPr>
          <p:cNvPr id="37" name="TextBox 36">
            <a:extLst>
              <a:ext uri="{FF2B5EF4-FFF2-40B4-BE49-F238E27FC236}">
                <a16:creationId xmlns:a16="http://schemas.microsoft.com/office/drawing/2014/main" id="{FB2A0BE8-4E1C-478F-AE7B-D913C667D3CA}"/>
              </a:ext>
            </a:extLst>
          </p:cNvPr>
          <p:cNvSpPr txBox="1"/>
          <p:nvPr/>
        </p:nvSpPr>
        <p:spPr>
          <a:xfrm>
            <a:off x="5730922" y="3992744"/>
            <a:ext cx="5737181" cy="735747"/>
          </a:xfrm>
          <a:prstGeom prst="roundRect">
            <a:avLst>
              <a:gd name="adj" fmla="val 50000"/>
            </a:avLst>
          </a:prstGeom>
          <a:solidFill>
            <a:schemeClr val="accent3"/>
          </a:solidFill>
        </p:spPr>
        <p:txBody>
          <a:bodyPr wrap="square" lIns="274320" rtlCol="0" anchor="ctr">
            <a:spAutoFit/>
          </a:bodyPr>
          <a:lstStyle/>
          <a:p>
            <a:pPr>
              <a:lnSpc>
                <a:spcPct val="100000"/>
              </a:lnSpc>
            </a:pPr>
            <a:r>
              <a:rPr lang="en-US" sz="2800" b="1" spc="-1">
                <a:solidFill>
                  <a:srgbClr val="FFFFFF"/>
                </a:solidFill>
                <a:uFill>
                  <a:solidFill>
                    <a:srgbClr val="FFFFFF"/>
                  </a:solidFill>
                </a:uFill>
              </a:rPr>
              <a:t>Component</a:t>
            </a:r>
            <a:endParaRPr lang="en-US" sz="3600" spc="-1">
              <a:solidFill>
                <a:srgbClr val="000000"/>
              </a:solidFill>
              <a:uFill>
                <a:solidFill>
                  <a:srgbClr val="FFFFFF"/>
                </a:solidFill>
              </a:uFill>
            </a:endParaRPr>
          </a:p>
        </p:txBody>
      </p:sp>
      <p:sp>
        <p:nvSpPr>
          <p:cNvPr id="39" name="TextBox 38">
            <a:extLst>
              <a:ext uri="{FF2B5EF4-FFF2-40B4-BE49-F238E27FC236}">
                <a16:creationId xmlns:a16="http://schemas.microsoft.com/office/drawing/2014/main" id="{A775E27B-4D35-43D7-8422-85D445BDB7E1}"/>
              </a:ext>
            </a:extLst>
          </p:cNvPr>
          <p:cNvSpPr txBox="1"/>
          <p:nvPr/>
        </p:nvSpPr>
        <p:spPr>
          <a:xfrm>
            <a:off x="4660065" y="5236590"/>
            <a:ext cx="958096" cy="646331"/>
          </a:xfrm>
          <a:prstGeom prst="rect">
            <a:avLst/>
          </a:prstGeom>
          <a:noFill/>
        </p:spPr>
        <p:txBody>
          <a:bodyPr wrap="square" lIns="108000" rIns="108000" rtlCol="0" anchor="ctr">
            <a:spAutoFit/>
          </a:bodyPr>
          <a:lstStyle/>
          <a:p>
            <a:pPr algn="ctr"/>
            <a:r>
              <a:rPr lang="en-US" altLang="ko-KR" sz="3600" b="1" dirty="0">
                <a:solidFill>
                  <a:schemeClr val="accent4"/>
                </a:solidFill>
                <a:cs typeface="Arial" pitchFamily="34" charset="0"/>
              </a:rPr>
              <a:t>04</a:t>
            </a:r>
            <a:endParaRPr lang="ko-KR" altLang="en-US" sz="3600" b="1" dirty="0">
              <a:solidFill>
                <a:schemeClr val="accent4"/>
              </a:solidFill>
              <a:cs typeface="Arial" pitchFamily="34" charset="0"/>
            </a:endParaRPr>
          </a:p>
        </p:txBody>
      </p:sp>
      <p:sp>
        <p:nvSpPr>
          <p:cNvPr id="42" name="TextBox 41">
            <a:extLst>
              <a:ext uri="{FF2B5EF4-FFF2-40B4-BE49-F238E27FC236}">
                <a16:creationId xmlns:a16="http://schemas.microsoft.com/office/drawing/2014/main" id="{04AE23BF-9144-41BB-82CF-6D901195B783}"/>
              </a:ext>
            </a:extLst>
          </p:cNvPr>
          <p:cNvSpPr txBox="1"/>
          <p:nvPr/>
        </p:nvSpPr>
        <p:spPr>
          <a:xfrm>
            <a:off x="5730922" y="5196793"/>
            <a:ext cx="5737181" cy="735747"/>
          </a:xfrm>
          <a:prstGeom prst="roundRect">
            <a:avLst>
              <a:gd name="adj" fmla="val 50000"/>
            </a:avLst>
          </a:prstGeom>
          <a:solidFill>
            <a:schemeClr val="accent4"/>
          </a:solidFill>
        </p:spPr>
        <p:txBody>
          <a:bodyPr wrap="square" lIns="274320" rtlCol="0" anchor="ctr">
            <a:spAutoFit/>
          </a:bodyPr>
          <a:lstStyle/>
          <a:p>
            <a:pPr>
              <a:lnSpc>
                <a:spcPct val="100000"/>
              </a:lnSpc>
            </a:pPr>
            <a:r>
              <a:rPr lang="en-US" sz="2800" b="1" spc="-1">
                <a:solidFill>
                  <a:srgbClr val="FFFFFF"/>
                </a:solidFill>
                <a:uFill>
                  <a:solidFill>
                    <a:srgbClr val="FFFFFF"/>
                  </a:solidFill>
                </a:uFill>
              </a:rPr>
              <a:t>Ecosystem</a:t>
            </a:r>
            <a:endParaRPr lang="en-US" sz="3600" spc="-1">
              <a:solidFill>
                <a:srgbClr val="000000"/>
              </a:solidFill>
              <a:uFill>
                <a:solidFill>
                  <a:srgbClr val="FFFFFF"/>
                </a:solidFill>
              </a:uFill>
            </a:endParaRPr>
          </a:p>
        </p:txBody>
      </p:sp>
    </p:spTree>
    <p:extLst>
      <p:ext uri="{BB962C8B-B14F-4D97-AF65-F5344CB8AC3E}">
        <p14:creationId xmlns:p14="http://schemas.microsoft.com/office/powerpoint/2010/main" val="279610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fade">
                                      <p:cBhvr>
                                        <p:cTn id="7" dur="500"/>
                                        <p:tgtEl>
                                          <p:spTgt spid="1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fade">
                                      <p:cBhvr>
                                        <p:cTn id="3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p:bldP spid="26" grpId="0" animBg="1"/>
      <p:bldP spid="29" grpId="0"/>
      <p:bldP spid="32" grpId="0" animBg="1"/>
      <p:bldP spid="34" grpId="0"/>
      <p:bldP spid="37" grpId="0" animBg="1"/>
      <p:bldP spid="39" grpId="0"/>
      <p:bldP spid="4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pPr>
              <a:lnSpc>
                <a:spcPct val="100000"/>
              </a:lnSpc>
            </a:pPr>
            <a:r>
              <a:rPr lang="en-US" b="1" spc="-1">
                <a:solidFill>
                  <a:srgbClr val="262626"/>
                </a:solidFill>
                <a:uFill>
                  <a:solidFill>
                    <a:srgbClr val="FFFFFF"/>
                  </a:solidFill>
                </a:uFill>
              </a:rPr>
              <a:t>The GraphQL Schema</a:t>
            </a:r>
            <a:endParaRPr lang="en-US" sz="1800" b="1" spc="-1">
              <a:solidFill>
                <a:srgbClr val="000000"/>
              </a:solidFill>
              <a:uFill>
                <a:solidFill>
                  <a:srgbClr val="FFFFFF"/>
                </a:solidFill>
              </a:uFill>
            </a:endParaRPr>
          </a:p>
        </p:txBody>
      </p:sp>
      <p:sp>
        <p:nvSpPr>
          <p:cNvPr id="39" name="Arc 38">
            <a:extLst>
              <a:ext uri="{FF2B5EF4-FFF2-40B4-BE49-F238E27FC236}">
                <a16:creationId xmlns:a16="http://schemas.microsoft.com/office/drawing/2014/main" id="{7E0A2826-8662-4C5F-8ECD-9228A0FA4B39}"/>
              </a:ext>
            </a:extLst>
          </p:cNvPr>
          <p:cNvSpPr/>
          <p:nvPr/>
        </p:nvSpPr>
        <p:spPr>
          <a:xfrm flipH="1">
            <a:off x="7470651" y="1911495"/>
            <a:ext cx="3970151" cy="3970151"/>
          </a:xfrm>
          <a:prstGeom prst="arc">
            <a:avLst>
              <a:gd name="adj1" fmla="val 16200000"/>
              <a:gd name="adj2" fmla="val 5433205"/>
            </a:avLst>
          </a:prstGeom>
          <a:ln w="53975">
            <a:gradFill>
              <a:gsLst>
                <a:gs pos="82000">
                  <a:srgbClr val="D9D9D9"/>
                </a:gs>
                <a:gs pos="0">
                  <a:schemeClr val="bg1">
                    <a:lumMod val="85000"/>
                    <a:alpha val="0"/>
                  </a:schemeClr>
                </a:gs>
                <a:gs pos="20000">
                  <a:schemeClr val="bg1">
                    <a:lumMod val="85000"/>
                  </a:schemeClr>
                </a:gs>
                <a:gs pos="100000">
                  <a:schemeClr val="bg1">
                    <a:lumMod val="85000"/>
                    <a:alpha val="0"/>
                  </a:schemeClr>
                </a:gs>
              </a:gsLst>
              <a:lin ang="540000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700"/>
          </a:p>
        </p:txBody>
      </p:sp>
      <p:sp>
        <p:nvSpPr>
          <p:cNvPr id="3" name="Graphic 4">
            <a:extLst>
              <a:ext uri="{FF2B5EF4-FFF2-40B4-BE49-F238E27FC236}">
                <a16:creationId xmlns:a16="http://schemas.microsoft.com/office/drawing/2014/main" id="{4C4E4351-3005-4AD4-AE0F-779F2DFF1E47}"/>
              </a:ext>
            </a:extLst>
          </p:cNvPr>
          <p:cNvSpPr/>
          <p:nvPr/>
        </p:nvSpPr>
        <p:spPr>
          <a:xfrm flipH="1">
            <a:off x="8506407" y="2491411"/>
            <a:ext cx="2680192" cy="2626584"/>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accent1"/>
          </a:solidFill>
          <a:ln w="9525" cap="flat">
            <a:noFill/>
            <a:prstDash val="solid"/>
            <a:miter/>
          </a:ln>
        </p:spPr>
        <p:txBody>
          <a:bodyPr rtlCol="0" anchor="ctr"/>
          <a:lstStyle/>
          <a:p>
            <a:endParaRPr lang="en-US"/>
          </a:p>
        </p:txBody>
      </p:sp>
      <p:sp>
        <p:nvSpPr>
          <p:cNvPr id="4" name="Oval 3">
            <a:extLst>
              <a:ext uri="{FF2B5EF4-FFF2-40B4-BE49-F238E27FC236}">
                <a16:creationId xmlns:a16="http://schemas.microsoft.com/office/drawing/2014/main" id="{C6150010-A241-40AE-B693-6CCF2FC60A07}"/>
              </a:ext>
            </a:extLst>
          </p:cNvPr>
          <p:cNvSpPr/>
          <p:nvPr/>
        </p:nvSpPr>
        <p:spPr>
          <a:xfrm flipH="1">
            <a:off x="8610312" y="1968459"/>
            <a:ext cx="216119" cy="21611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Oval 4">
            <a:extLst>
              <a:ext uri="{FF2B5EF4-FFF2-40B4-BE49-F238E27FC236}">
                <a16:creationId xmlns:a16="http://schemas.microsoft.com/office/drawing/2014/main" id="{297161C5-F4E8-4DC9-8CE1-BC5029AB46B7}"/>
              </a:ext>
            </a:extLst>
          </p:cNvPr>
          <p:cNvSpPr/>
          <p:nvPr/>
        </p:nvSpPr>
        <p:spPr>
          <a:xfrm flipH="1">
            <a:off x="6349818" y="1825368"/>
            <a:ext cx="549613" cy="5496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sp>
        <p:nvSpPr>
          <p:cNvPr id="7" name="TextBox 6">
            <a:extLst>
              <a:ext uri="{FF2B5EF4-FFF2-40B4-BE49-F238E27FC236}">
                <a16:creationId xmlns:a16="http://schemas.microsoft.com/office/drawing/2014/main" id="{C3AFE997-4902-4F36-8E03-42657E90924A}"/>
              </a:ext>
            </a:extLst>
          </p:cNvPr>
          <p:cNvSpPr txBox="1"/>
          <p:nvPr/>
        </p:nvSpPr>
        <p:spPr>
          <a:xfrm flipH="1">
            <a:off x="1398709" y="1684728"/>
            <a:ext cx="4791417" cy="1200329"/>
          </a:xfrm>
          <a:prstGeom prst="rect">
            <a:avLst/>
          </a:prstGeom>
          <a:noFill/>
        </p:spPr>
        <p:txBody>
          <a:bodyPr wrap="square" rtlCol="0">
            <a:spAutoFit/>
          </a:bodyPr>
          <a:lstStyle/>
          <a:p>
            <a:pPr>
              <a:lnSpc>
                <a:spcPct val="100000"/>
              </a:lnSpc>
            </a:pPr>
            <a:r>
              <a:rPr lang="en-US" sz="2400" spc="-1">
                <a:solidFill>
                  <a:srgbClr val="404040"/>
                </a:solidFill>
                <a:uFill>
                  <a:solidFill>
                    <a:srgbClr val="FFFFFF"/>
                  </a:solidFill>
                </a:uFill>
              </a:rPr>
              <a:t>Define capabilities of the API by specifying how a client and fetch and update data</a:t>
            </a:r>
            <a:endParaRPr lang="en-US" sz="3600" spc="-1">
              <a:solidFill>
                <a:srgbClr val="000000"/>
              </a:solidFill>
              <a:uFill>
                <a:solidFill>
                  <a:srgbClr val="FFFFFF"/>
                </a:solidFill>
              </a:uFill>
            </a:endParaRPr>
          </a:p>
        </p:txBody>
      </p:sp>
      <p:sp>
        <p:nvSpPr>
          <p:cNvPr id="9" name="Oval 8">
            <a:extLst>
              <a:ext uri="{FF2B5EF4-FFF2-40B4-BE49-F238E27FC236}">
                <a16:creationId xmlns:a16="http://schemas.microsoft.com/office/drawing/2014/main" id="{10779195-C1F9-46F6-BBB0-AC6619C7A224}"/>
              </a:ext>
            </a:extLst>
          </p:cNvPr>
          <p:cNvSpPr/>
          <p:nvPr/>
        </p:nvSpPr>
        <p:spPr>
          <a:xfrm flipH="1">
            <a:off x="5404190" y="3661614"/>
            <a:ext cx="549613" cy="5496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sp>
        <p:nvSpPr>
          <p:cNvPr id="11" name="TextBox 10">
            <a:extLst>
              <a:ext uri="{FF2B5EF4-FFF2-40B4-BE49-F238E27FC236}">
                <a16:creationId xmlns:a16="http://schemas.microsoft.com/office/drawing/2014/main" id="{E81441A5-7011-4D83-A376-C8A5081ABF37}"/>
              </a:ext>
            </a:extLst>
          </p:cNvPr>
          <p:cNvSpPr txBox="1"/>
          <p:nvPr/>
        </p:nvSpPr>
        <p:spPr>
          <a:xfrm flipH="1">
            <a:off x="627962" y="3566691"/>
            <a:ext cx="4616538" cy="830997"/>
          </a:xfrm>
          <a:prstGeom prst="rect">
            <a:avLst/>
          </a:prstGeom>
          <a:noFill/>
        </p:spPr>
        <p:txBody>
          <a:bodyPr wrap="square" rtlCol="0">
            <a:spAutoFit/>
          </a:bodyPr>
          <a:lstStyle/>
          <a:p>
            <a:pPr>
              <a:lnSpc>
                <a:spcPct val="100000"/>
              </a:lnSpc>
            </a:pPr>
            <a:r>
              <a:rPr lang="en-US" sz="2400" spc="-1">
                <a:solidFill>
                  <a:srgbClr val="404040"/>
                </a:solidFill>
                <a:uFill>
                  <a:solidFill>
                    <a:srgbClr val="FFFFFF"/>
                  </a:solidFill>
                </a:uFill>
              </a:rPr>
              <a:t>Represents contract between client and server </a:t>
            </a:r>
            <a:endParaRPr lang="en-US" sz="3600" spc="-1">
              <a:solidFill>
                <a:srgbClr val="000000"/>
              </a:solidFill>
              <a:uFill>
                <a:solidFill>
                  <a:srgbClr val="FFFFFF"/>
                </a:solidFill>
              </a:uFill>
            </a:endParaRPr>
          </a:p>
        </p:txBody>
      </p:sp>
      <p:sp>
        <p:nvSpPr>
          <p:cNvPr id="13" name="Oval 12">
            <a:extLst>
              <a:ext uri="{FF2B5EF4-FFF2-40B4-BE49-F238E27FC236}">
                <a16:creationId xmlns:a16="http://schemas.microsoft.com/office/drawing/2014/main" id="{476F4CD0-08EC-4375-826C-A9E7EA1B4C50}"/>
              </a:ext>
            </a:extLst>
          </p:cNvPr>
          <p:cNvSpPr/>
          <p:nvPr/>
        </p:nvSpPr>
        <p:spPr>
          <a:xfrm flipH="1">
            <a:off x="6473645" y="5497860"/>
            <a:ext cx="549613" cy="5496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sp>
        <p:nvSpPr>
          <p:cNvPr id="15" name="TextBox 14">
            <a:extLst>
              <a:ext uri="{FF2B5EF4-FFF2-40B4-BE49-F238E27FC236}">
                <a16:creationId xmlns:a16="http://schemas.microsoft.com/office/drawing/2014/main" id="{534881C3-911F-441A-8CDE-1DE53AF12B3D}"/>
              </a:ext>
            </a:extLst>
          </p:cNvPr>
          <p:cNvSpPr txBox="1"/>
          <p:nvPr/>
        </p:nvSpPr>
        <p:spPr>
          <a:xfrm flipH="1">
            <a:off x="1428749" y="5357220"/>
            <a:ext cx="4791417" cy="830997"/>
          </a:xfrm>
          <a:prstGeom prst="rect">
            <a:avLst/>
          </a:prstGeom>
          <a:noFill/>
        </p:spPr>
        <p:txBody>
          <a:bodyPr wrap="square" rtlCol="0">
            <a:spAutoFit/>
          </a:bodyPr>
          <a:lstStyle/>
          <a:p>
            <a:pPr>
              <a:lnSpc>
                <a:spcPct val="100000"/>
              </a:lnSpc>
            </a:pPr>
            <a:r>
              <a:rPr lang="en-US" sz="2400" spc="-1">
                <a:solidFill>
                  <a:srgbClr val="404040"/>
                </a:solidFill>
                <a:uFill>
                  <a:solidFill>
                    <a:srgbClr val="FFFFFF"/>
                  </a:solidFill>
                </a:uFill>
              </a:rPr>
              <a:t>Collection of GraphQL types with special root types</a:t>
            </a:r>
            <a:endParaRPr lang="en-US" sz="3600" spc="-1">
              <a:solidFill>
                <a:srgbClr val="000000"/>
              </a:solidFill>
              <a:uFill>
                <a:solidFill>
                  <a:srgbClr val="FFFFFF"/>
                </a:solidFill>
              </a:uFill>
            </a:endParaRPr>
          </a:p>
        </p:txBody>
      </p:sp>
      <p:sp>
        <p:nvSpPr>
          <p:cNvPr id="26" name="Oval 25">
            <a:extLst>
              <a:ext uri="{FF2B5EF4-FFF2-40B4-BE49-F238E27FC236}">
                <a16:creationId xmlns:a16="http://schemas.microsoft.com/office/drawing/2014/main" id="{BE3A8781-0799-4F9D-B3FB-EF3D78C56C97}"/>
              </a:ext>
            </a:extLst>
          </p:cNvPr>
          <p:cNvSpPr/>
          <p:nvPr/>
        </p:nvSpPr>
        <p:spPr>
          <a:xfrm flipH="1">
            <a:off x="7348380" y="3804704"/>
            <a:ext cx="216119" cy="2161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8" name="Oval 27">
            <a:extLst>
              <a:ext uri="{FF2B5EF4-FFF2-40B4-BE49-F238E27FC236}">
                <a16:creationId xmlns:a16="http://schemas.microsoft.com/office/drawing/2014/main" id="{4331C00F-62C0-4B7A-B4A2-51E59FC7DBFF}"/>
              </a:ext>
            </a:extLst>
          </p:cNvPr>
          <p:cNvSpPr/>
          <p:nvPr/>
        </p:nvSpPr>
        <p:spPr>
          <a:xfrm flipH="1">
            <a:off x="8610312" y="5640951"/>
            <a:ext cx="216119" cy="21611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cxnSp>
        <p:nvCxnSpPr>
          <p:cNvPr id="29" name="Straight Connector 28">
            <a:extLst>
              <a:ext uri="{FF2B5EF4-FFF2-40B4-BE49-F238E27FC236}">
                <a16:creationId xmlns:a16="http://schemas.microsoft.com/office/drawing/2014/main" id="{C1074C65-F3DF-4063-B704-263954B9D92F}"/>
              </a:ext>
            </a:extLst>
          </p:cNvPr>
          <p:cNvCxnSpPr>
            <a:cxnSpLocks/>
          </p:cNvCxnSpPr>
          <p:nvPr/>
        </p:nvCxnSpPr>
        <p:spPr>
          <a:xfrm flipH="1">
            <a:off x="7214448" y="2076567"/>
            <a:ext cx="1080471"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B14C15C-FE65-4F93-B089-3D1FAD5374D8}"/>
              </a:ext>
            </a:extLst>
          </p:cNvPr>
          <p:cNvCxnSpPr>
            <a:cxnSpLocks/>
          </p:cNvCxnSpPr>
          <p:nvPr/>
        </p:nvCxnSpPr>
        <p:spPr>
          <a:xfrm flipH="1">
            <a:off x="6110668" y="3912812"/>
            <a:ext cx="1080471"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D0D08D4-C9F6-43C9-A062-3C4424A925CA}"/>
              </a:ext>
            </a:extLst>
          </p:cNvPr>
          <p:cNvCxnSpPr>
            <a:cxnSpLocks/>
          </p:cNvCxnSpPr>
          <p:nvPr/>
        </p:nvCxnSpPr>
        <p:spPr>
          <a:xfrm flipH="1">
            <a:off x="7276363" y="5749059"/>
            <a:ext cx="1080471"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4" name="Parallelogram 30">
            <a:extLst>
              <a:ext uri="{FF2B5EF4-FFF2-40B4-BE49-F238E27FC236}">
                <a16:creationId xmlns:a16="http://schemas.microsoft.com/office/drawing/2014/main" id="{CD034086-CB97-4A4D-919F-480F7EB8564D}"/>
              </a:ext>
            </a:extLst>
          </p:cNvPr>
          <p:cNvSpPr/>
          <p:nvPr/>
        </p:nvSpPr>
        <p:spPr>
          <a:xfrm>
            <a:off x="6589059" y="5628124"/>
            <a:ext cx="292787" cy="293511"/>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5" name="Freeform 18">
            <a:extLst>
              <a:ext uri="{FF2B5EF4-FFF2-40B4-BE49-F238E27FC236}">
                <a16:creationId xmlns:a16="http://schemas.microsoft.com/office/drawing/2014/main" id="{6616C10E-D7D3-43EE-8D66-C0012CB4F4DE}"/>
              </a:ext>
            </a:extLst>
          </p:cNvPr>
          <p:cNvSpPr/>
          <p:nvPr/>
        </p:nvSpPr>
        <p:spPr>
          <a:xfrm flipH="1">
            <a:off x="6450005" y="1948967"/>
            <a:ext cx="355852" cy="287199"/>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6" name="Oval 7">
            <a:extLst>
              <a:ext uri="{FF2B5EF4-FFF2-40B4-BE49-F238E27FC236}">
                <a16:creationId xmlns:a16="http://schemas.microsoft.com/office/drawing/2014/main" id="{6BC3204C-05F3-48B3-A693-02079ED89583}"/>
              </a:ext>
            </a:extLst>
          </p:cNvPr>
          <p:cNvSpPr/>
          <p:nvPr/>
        </p:nvSpPr>
        <p:spPr>
          <a:xfrm flipH="1">
            <a:off x="5768191" y="2864587"/>
            <a:ext cx="300772" cy="300772"/>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8" name="Block Arc 25">
            <a:extLst>
              <a:ext uri="{FF2B5EF4-FFF2-40B4-BE49-F238E27FC236}">
                <a16:creationId xmlns:a16="http://schemas.microsoft.com/office/drawing/2014/main" id="{E6F50AF1-DAB1-4DF1-859C-EE3DE78CDEE2}"/>
              </a:ext>
            </a:extLst>
          </p:cNvPr>
          <p:cNvSpPr>
            <a:spLocks noChangeAspect="1"/>
          </p:cNvSpPr>
          <p:nvPr/>
        </p:nvSpPr>
        <p:spPr>
          <a:xfrm flipH="1">
            <a:off x="5553768" y="3756347"/>
            <a:ext cx="236253" cy="341315"/>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grpSp>
        <p:nvGrpSpPr>
          <p:cNvPr id="47" name="Group 46">
            <a:extLst>
              <a:ext uri="{FF2B5EF4-FFF2-40B4-BE49-F238E27FC236}">
                <a16:creationId xmlns:a16="http://schemas.microsoft.com/office/drawing/2014/main" id="{A3C06F18-9965-49F4-A2F9-A532E397AB2A}"/>
              </a:ext>
            </a:extLst>
          </p:cNvPr>
          <p:cNvGrpSpPr/>
          <p:nvPr/>
        </p:nvGrpSpPr>
        <p:grpSpPr>
          <a:xfrm flipH="1">
            <a:off x="8984975" y="3390902"/>
            <a:ext cx="1672352" cy="876221"/>
            <a:chOff x="8984974" y="3390900"/>
            <a:chExt cx="1672352" cy="876221"/>
          </a:xfrm>
        </p:grpSpPr>
        <p:sp>
          <p:nvSpPr>
            <p:cNvPr id="40" name="TextBox 39">
              <a:extLst>
                <a:ext uri="{FF2B5EF4-FFF2-40B4-BE49-F238E27FC236}">
                  <a16:creationId xmlns:a16="http://schemas.microsoft.com/office/drawing/2014/main" id="{13428032-65FF-4DA1-8580-045B2E78EBE8}"/>
                </a:ext>
              </a:extLst>
            </p:cNvPr>
            <p:cNvSpPr txBox="1"/>
            <p:nvPr/>
          </p:nvSpPr>
          <p:spPr>
            <a:xfrm flipH="1">
              <a:off x="8999735" y="4025752"/>
              <a:ext cx="1657591" cy="241369"/>
            </a:xfrm>
            <a:custGeom>
              <a:avLst/>
              <a:gdLst>
                <a:gd name="connsiteX0" fmla="*/ 1217399 w 4438231"/>
                <a:gd name="connsiteY0" fmla="*/ 148169 h 646270"/>
                <a:gd name="connsiteX1" fmla="*/ 1217399 w 4438231"/>
                <a:gd name="connsiteY1" fmla="*/ 496301 h 646270"/>
                <a:gd name="connsiteX2" fmla="*/ 1253957 w 4438231"/>
                <a:gd name="connsiteY2" fmla="*/ 496301 h 646270"/>
                <a:gd name="connsiteX3" fmla="*/ 1395216 w 4438231"/>
                <a:gd name="connsiteY3" fmla="*/ 433537 h 646270"/>
                <a:gd name="connsiteX4" fmla="*/ 1430872 w 4438231"/>
                <a:gd name="connsiteY4" fmla="*/ 322009 h 646270"/>
                <a:gd name="connsiteX5" fmla="*/ 1395216 w 4438231"/>
                <a:gd name="connsiteY5" fmla="*/ 210933 h 646270"/>
                <a:gd name="connsiteX6" fmla="*/ 1253957 w 4438231"/>
                <a:gd name="connsiteY6" fmla="*/ 148169 h 646270"/>
                <a:gd name="connsiteX7" fmla="*/ 3484816 w 4438231"/>
                <a:gd name="connsiteY7" fmla="*/ 136461 h 646270"/>
                <a:gd name="connsiteX8" fmla="*/ 3484816 w 4438231"/>
                <a:gd name="connsiteY8" fmla="*/ 289583 h 646270"/>
                <a:gd name="connsiteX9" fmla="*/ 3514647 w 4438231"/>
                <a:gd name="connsiteY9" fmla="*/ 289583 h 646270"/>
                <a:gd name="connsiteX10" fmla="*/ 3587415 w 4438231"/>
                <a:gd name="connsiteY10" fmla="*/ 268481 h 646270"/>
                <a:gd name="connsiteX11" fmla="*/ 3611369 w 4438231"/>
                <a:gd name="connsiteY11" fmla="*/ 212797 h 646270"/>
                <a:gd name="connsiteX12" fmla="*/ 3587415 w 4438231"/>
                <a:gd name="connsiteY12" fmla="*/ 157564 h 646270"/>
                <a:gd name="connsiteX13" fmla="*/ 3514647 w 4438231"/>
                <a:gd name="connsiteY13" fmla="*/ 136461 h 646270"/>
                <a:gd name="connsiteX14" fmla="*/ 3825741 w 4438231"/>
                <a:gd name="connsiteY14" fmla="*/ 14864 h 646270"/>
                <a:gd name="connsiteX15" fmla="*/ 4016693 w 4438231"/>
                <a:gd name="connsiteY15" fmla="*/ 14864 h 646270"/>
                <a:gd name="connsiteX16" fmla="*/ 4132887 w 4438231"/>
                <a:gd name="connsiteY16" fmla="*/ 182398 h 646270"/>
                <a:gd name="connsiteX17" fmla="*/ 4244577 w 4438231"/>
                <a:gd name="connsiteY17" fmla="*/ 14864 h 646270"/>
                <a:gd name="connsiteX18" fmla="*/ 4438231 w 4438231"/>
                <a:gd name="connsiteY18" fmla="*/ 14864 h 646270"/>
                <a:gd name="connsiteX19" fmla="*/ 4208098 w 4438231"/>
                <a:gd name="connsiteY19" fmla="*/ 334171 h 646270"/>
                <a:gd name="connsiteX20" fmla="*/ 4208098 w 4438231"/>
                <a:gd name="connsiteY20" fmla="*/ 629607 h 646270"/>
                <a:gd name="connsiteX21" fmla="*/ 4048218 w 4438231"/>
                <a:gd name="connsiteY21" fmla="*/ 629607 h 646270"/>
                <a:gd name="connsiteX22" fmla="*/ 4048218 w 4438231"/>
                <a:gd name="connsiteY22" fmla="*/ 334171 h 646270"/>
                <a:gd name="connsiteX23" fmla="*/ 3324939 w 4438231"/>
                <a:gd name="connsiteY23" fmla="*/ 14864 h 646270"/>
                <a:gd name="connsiteX24" fmla="*/ 3573538 w 4438231"/>
                <a:gd name="connsiteY24" fmla="*/ 14864 h 646270"/>
                <a:gd name="connsiteX25" fmla="*/ 3734768 w 4438231"/>
                <a:gd name="connsiteY25" fmla="*/ 80165 h 646270"/>
                <a:gd name="connsiteX26" fmla="*/ 3777103 w 4438231"/>
                <a:gd name="connsiteY26" fmla="*/ 204014 h 646270"/>
                <a:gd name="connsiteX27" fmla="*/ 3728463 w 4438231"/>
                <a:gd name="connsiteY27" fmla="*/ 334171 h 646270"/>
                <a:gd name="connsiteX28" fmla="*/ 3642893 w 4438231"/>
                <a:gd name="connsiteY28" fmla="*/ 377405 h 646270"/>
                <a:gd name="connsiteX29" fmla="*/ 3836099 w 4438231"/>
                <a:gd name="connsiteY29" fmla="*/ 629607 h 646270"/>
                <a:gd name="connsiteX30" fmla="*/ 3637490 w 4438231"/>
                <a:gd name="connsiteY30" fmla="*/ 629607 h 646270"/>
                <a:gd name="connsiteX31" fmla="*/ 3484816 w 4438231"/>
                <a:gd name="connsiteY31" fmla="*/ 393618 h 646270"/>
                <a:gd name="connsiteX32" fmla="*/ 3484816 w 4438231"/>
                <a:gd name="connsiteY32" fmla="*/ 629607 h 646270"/>
                <a:gd name="connsiteX33" fmla="*/ 3324939 w 4438231"/>
                <a:gd name="connsiteY33" fmla="*/ 629607 h 646270"/>
                <a:gd name="connsiteX34" fmla="*/ 2831294 w 4438231"/>
                <a:gd name="connsiteY34" fmla="*/ 14864 h 646270"/>
                <a:gd name="connsiteX35" fmla="*/ 3253732 w 4438231"/>
                <a:gd name="connsiteY35" fmla="*/ 14864 h 646270"/>
                <a:gd name="connsiteX36" fmla="*/ 3253732 w 4438231"/>
                <a:gd name="connsiteY36" fmla="*/ 148169 h 646270"/>
                <a:gd name="connsiteX37" fmla="*/ 3121325 w 4438231"/>
                <a:gd name="connsiteY37" fmla="*/ 148169 h 646270"/>
                <a:gd name="connsiteX38" fmla="*/ 3121325 w 4438231"/>
                <a:gd name="connsiteY38" fmla="*/ 629607 h 646270"/>
                <a:gd name="connsiteX39" fmla="*/ 2961448 w 4438231"/>
                <a:gd name="connsiteY39" fmla="*/ 629607 h 646270"/>
                <a:gd name="connsiteX40" fmla="*/ 2961448 w 4438231"/>
                <a:gd name="connsiteY40" fmla="*/ 148169 h 646270"/>
                <a:gd name="connsiteX41" fmla="*/ 2831294 w 4438231"/>
                <a:gd name="connsiteY41" fmla="*/ 148169 h 646270"/>
                <a:gd name="connsiteX42" fmla="*/ 1698036 w 4438231"/>
                <a:gd name="connsiteY42" fmla="*/ 14864 h 646270"/>
                <a:gd name="connsiteX43" fmla="*/ 1857913 w 4438231"/>
                <a:gd name="connsiteY43" fmla="*/ 14864 h 646270"/>
                <a:gd name="connsiteX44" fmla="*/ 1857913 w 4438231"/>
                <a:gd name="connsiteY44" fmla="*/ 347379 h 646270"/>
                <a:gd name="connsiteX45" fmla="*/ 1859265 w 4438231"/>
                <a:gd name="connsiteY45" fmla="*/ 407220 h 646270"/>
                <a:gd name="connsiteX46" fmla="*/ 1916460 w 4438231"/>
                <a:gd name="connsiteY46" fmla="*/ 494505 h 646270"/>
                <a:gd name="connsiteX47" fmla="*/ 1964197 w 4438231"/>
                <a:gd name="connsiteY47" fmla="*/ 504857 h 646270"/>
                <a:gd name="connsiteX48" fmla="*/ 2052468 w 4438231"/>
                <a:gd name="connsiteY48" fmla="*/ 463910 h 646270"/>
                <a:gd name="connsiteX49" fmla="*/ 2074537 w 4438231"/>
                <a:gd name="connsiteY49" fmla="*/ 347379 h 646270"/>
                <a:gd name="connsiteX50" fmla="*/ 2074537 w 4438231"/>
                <a:gd name="connsiteY50" fmla="*/ 14864 h 646270"/>
                <a:gd name="connsiteX51" fmla="*/ 2234415 w 4438231"/>
                <a:gd name="connsiteY51" fmla="*/ 14864 h 646270"/>
                <a:gd name="connsiteX52" fmla="*/ 2234415 w 4438231"/>
                <a:gd name="connsiteY52" fmla="*/ 369298 h 646270"/>
                <a:gd name="connsiteX53" fmla="*/ 2225409 w 4438231"/>
                <a:gd name="connsiteY53" fmla="*/ 463874 h 646270"/>
                <a:gd name="connsiteX54" fmla="*/ 2158754 w 4438231"/>
                <a:gd name="connsiteY54" fmla="*/ 574664 h 646270"/>
                <a:gd name="connsiteX55" fmla="*/ 1958795 w 4438231"/>
                <a:gd name="connsiteY55" fmla="*/ 645369 h 646270"/>
                <a:gd name="connsiteX56" fmla="*/ 1759734 w 4438231"/>
                <a:gd name="connsiteY56" fmla="*/ 573312 h 646270"/>
                <a:gd name="connsiteX57" fmla="*/ 1707944 w 4438231"/>
                <a:gd name="connsiteY57" fmla="*/ 478286 h 646270"/>
                <a:gd name="connsiteX58" fmla="*/ 1698036 w 4438231"/>
                <a:gd name="connsiteY58" fmla="*/ 369298 h 646270"/>
                <a:gd name="connsiteX59" fmla="*/ 1057522 w 4438231"/>
                <a:gd name="connsiteY59" fmla="*/ 14864 h 646270"/>
                <a:gd name="connsiteX60" fmla="*/ 1293511 w 4438231"/>
                <a:gd name="connsiteY60" fmla="*/ 14864 h 646270"/>
                <a:gd name="connsiteX61" fmla="*/ 1453840 w 4438231"/>
                <a:gd name="connsiteY61" fmla="*/ 63050 h 646270"/>
                <a:gd name="connsiteX62" fmla="*/ 1565079 w 4438231"/>
                <a:gd name="connsiteY62" fmla="*/ 188252 h 646270"/>
                <a:gd name="connsiteX63" fmla="*/ 1596604 w 4438231"/>
                <a:gd name="connsiteY63" fmla="*/ 322009 h 646270"/>
                <a:gd name="connsiteX64" fmla="*/ 1538732 w 4438231"/>
                <a:gd name="connsiteY64" fmla="*/ 499678 h 646270"/>
                <a:gd name="connsiteX65" fmla="*/ 1390789 w 4438231"/>
                <a:gd name="connsiteY65" fmla="*/ 612944 h 646270"/>
                <a:gd name="connsiteX66" fmla="*/ 1293511 w 4438231"/>
                <a:gd name="connsiteY66" fmla="*/ 629607 h 646270"/>
                <a:gd name="connsiteX67" fmla="*/ 1057522 w 4438231"/>
                <a:gd name="connsiteY67" fmla="*/ 629607 h 646270"/>
                <a:gd name="connsiteX68" fmla="*/ 294637 w 4438231"/>
                <a:gd name="connsiteY68" fmla="*/ 13238 h 646270"/>
                <a:gd name="connsiteX69" fmla="*/ 454515 w 4438231"/>
                <a:gd name="connsiteY69" fmla="*/ 13238 h 646270"/>
                <a:gd name="connsiteX70" fmla="*/ 748600 w 4438231"/>
                <a:gd name="connsiteY70" fmla="*/ 389290 h 646270"/>
                <a:gd name="connsiteX71" fmla="*/ 748600 w 4438231"/>
                <a:gd name="connsiteY71" fmla="*/ 13238 h 646270"/>
                <a:gd name="connsiteX72" fmla="*/ 908479 w 4438231"/>
                <a:gd name="connsiteY72" fmla="*/ 13238 h 646270"/>
                <a:gd name="connsiteX73" fmla="*/ 908479 w 4438231"/>
                <a:gd name="connsiteY73" fmla="*/ 627982 h 646270"/>
                <a:gd name="connsiteX74" fmla="*/ 748600 w 4438231"/>
                <a:gd name="connsiteY74" fmla="*/ 627982 h 646270"/>
                <a:gd name="connsiteX75" fmla="*/ 454515 w 4438231"/>
                <a:gd name="connsiteY75" fmla="*/ 251478 h 646270"/>
                <a:gd name="connsiteX76" fmla="*/ 454515 w 4438231"/>
                <a:gd name="connsiteY76" fmla="*/ 627982 h 646270"/>
                <a:gd name="connsiteX77" fmla="*/ 294637 w 4438231"/>
                <a:gd name="connsiteY77" fmla="*/ 627982 h 646270"/>
                <a:gd name="connsiteX78" fmla="*/ 0 w 4438231"/>
                <a:gd name="connsiteY78" fmla="*/ 13238 h 646270"/>
                <a:gd name="connsiteX79" fmla="*/ 159879 w 4438231"/>
                <a:gd name="connsiteY79" fmla="*/ 13238 h 646270"/>
                <a:gd name="connsiteX80" fmla="*/ 159879 w 4438231"/>
                <a:gd name="connsiteY80" fmla="*/ 627982 h 646270"/>
                <a:gd name="connsiteX81" fmla="*/ 0 w 4438231"/>
                <a:gd name="connsiteY81" fmla="*/ 627982 h 646270"/>
                <a:gd name="connsiteX82" fmla="*/ 2570434 w 4438231"/>
                <a:gd name="connsiteY82" fmla="*/ 0 h 646270"/>
                <a:gd name="connsiteX83" fmla="*/ 2765440 w 4438231"/>
                <a:gd name="connsiteY83" fmla="*/ 49991 h 646270"/>
                <a:gd name="connsiteX84" fmla="*/ 2701489 w 4438231"/>
                <a:gd name="connsiteY84" fmla="*/ 174291 h 646270"/>
                <a:gd name="connsiteX85" fmla="*/ 2595830 w 4438231"/>
                <a:gd name="connsiteY85" fmla="*/ 133309 h 646270"/>
                <a:gd name="connsiteX86" fmla="*/ 2549773 w 4438231"/>
                <a:gd name="connsiteY86" fmla="*/ 146417 h 646270"/>
                <a:gd name="connsiteX87" fmla="*/ 2526751 w 4438231"/>
                <a:gd name="connsiteY87" fmla="*/ 186197 h 646270"/>
                <a:gd name="connsiteX88" fmla="*/ 2556973 w 4438231"/>
                <a:gd name="connsiteY88" fmla="*/ 228228 h 646270"/>
                <a:gd name="connsiteX89" fmla="*/ 2638178 w 4438231"/>
                <a:gd name="connsiteY89" fmla="*/ 256255 h 646270"/>
                <a:gd name="connsiteX90" fmla="*/ 2759080 w 4438231"/>
                <a:gd name="connsiteY90" fmla="*/ 326598 h 646270"/>
                <a:gd name="connsiteX91" fmla="*/ 2790212 w 4438231"/>
                <a:gd name="connsiteY91" fmla="*/ 426239 h 646270"/>
                <a:gd name="connsiteX92" fmla="*/ 2653300 w 4438231"/>
                <a:gd name="connsiteY92" fmla="*/ 629586 h 646270"/>
                <a:gd name="connsiteX93" fmla="*/ 2550619 w 4438231"/>
                <a:gd name="connsiteY93" fmla="*/ 646270 h 646270"/>
                <a:gd name="connsiteX94" fmla="*/ 2336697 w 4438231"/>
                <a:gd name="connsiteY94" fmla="*/ 576465 h 646270"/>
                <a:gd name="connsiteX95" fmla="*/ 2405151 w 4438231"/>
                <a:gd name="connsiteY95" fmla="*/ 447660 h 646270"/>
                <a:gd name="connsiteX96" fmla="*/ 2546403 w 4438231"/>
                <a:gd name="connsiteY96" fmla="*/ 512964 h 646270"/>
                <a:gd name="connsiteX97" fmla="*/ 2599209 w 4438231"/>
                <a:gd name="connsiteY97" fmla="*/ 498404 h 646270"/>
                <a:gd name="connsiteX98" fmla="*/ 2624478 w 4438231"/>
                <a:gd name="connsiteY98" fmla="*/ 452004 h 646270"/>
                <a:gd name="connsiteX99" fmla="*/ 2596506 w 4438231"/>
                <a:gd name="connsiteY99" fmla="*/ 406508 h 646270"/>
                <a:gd name="connsiteX100" fmla="*/ 2526580 w 4438231"/>
                <a:gd name="connsiteY100" fmla="*/ 378754 h 646270"/>
                <a:gd name="connsiteX101" fmla="*/ 2451694 w 4438231"/>
                <a:gd name="connsiteY101" fmla="*/ 354465 h 646270"/>
                <a:gd name="connsiteX102" fmla="*/ 2410191 w 4438231"/>
                <a:gd name="connsiteY102" fmla="*/ 330171 h 646270"/>
                <a:gd name="connsiteX103" fmla="*/ 2361016 w 4438231"/>
                <a:gd name="connsiteY103" fmla="*/ 207821 h 646270"/>
                <a:gd name="connsiteX104" fmla="*/ 2411907 w 4438231"/>
                <a:gd name="connsiteY104" fmla="*/ 66127 h 646270"/>
                <a:gd name="connsiteX105" fmla="*/ 2570434 w 4438231"/>
                <a:gd name="connsiteY105" fmla="*/ 0 h 646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4438231" h="646270">
                  <a:moveTo>
                    <a:pt x="1217399" y="148169"/>
                  </a:moveTo>
                  <a:lnTo>
                    <a:pt x="1217399" y="496301"/>
                  </a:lnTo>
                  <a:lnTo>
                    <a:pt x="1253957" y="496301"/>
                  </a:lnTo>
                  <a:cubicBezTo>
                    <a:pt x="1316838" y="496301"/>
                    <a:pt x="1363925" y="475380"/>
                    <a:pt x="1395216" y="433537"/>
                  </a:cubicBezTo>
                  <a:cubicBezTo>
                    <a:pt x="1418986" y="401628"/>
                    <a:pt x="1430872" y="364452"/>
                    <a:pt x="1430872" y="322009"/>
                  </a:cubicBezTo>
                  <a:cubicBezTo>
                    <a:pt x="1430872" y="279568"/>
                    <a:pt x="1418986" y="242542"/>
                    <a:pt x="1395216" y="210933"/>
                  </a:cubicBezTo>
                  <a:cubicBezTo>
                    <a:pt x="1363625" y="169091"/>
                    <a:pt x="1316538" y="148169"/>
                    <a:pt x="1253957" y="148169"/>
                  </a:cubicBezTo>
                  <a:close/>
                  <a:moveTo>
                    <a:pt x="3484816" y="136461"/>
                  </a:moveTo>
                  <a:lnTo>
                    <a:pt x="3484816" y="289583"/>
                  </a:lnTo>
                  <a:lnTo>
                    <a:pt x="3514647" y="289583"/>
                  </a:lnTo>
                  <a:cubicBezTo>
                    <a:pt x="3548395" y="289583"/>
                    <a:pt x="3572651" y="282550"/>
                    <a:pt x="3587415" y="268481"/>
                  </a:cubicBezTo>
                  <a:cubicBezTo>
                    <a:pt x="3603385" y="253209"/>
                    <a:pt x="3611369" y="234650"/>
                    <a:pt x="3611369" y="212797"/>
                  </a:cubicBezTo>
                  <a:cubicBezTo>
                    <a:pt x="3611369" y="190945"/>
                    <a:pt x="3603385" y="172534"/>
                    <a:pt x="3587415" y="157564"/>
                  </a:cubicBezTo>
                  <a:cubicBezTo>
                    <a:pt x="3572347" y="143495"/>
                    <a:pt x="3548091" y="136461"/>
                    <a:pt x="3514647" y="136461"/>
                  </a:cubicBezTo>
                  <a:close/>
                  <a:moveTo>
                    <a:pt x="3825741" y="14864"/>
                  </a:moveTo>
                  <a:lnTo>
                    <a:pt x="4016693" y="14864"/>
                  </a:lnTo>
                  <a:lnTo>
                    <a:pt x="4132887" y="182398"/>
                  </a:lnTo>
                  <a:lnTo>
                    <a:pt x="4244577" y="14864"/>
                  </a:lnTo>
                  <a:lnTo>
                    <a:pt x="4438231" y="14864"/>
                  </a:lnTo>
                  <a:lnTo>
                    <a:pt x="4208098" y="334171"/>
                  </a:lnTo>
                  <a:lnTo>
                    <a:pt x="4208098" y="629607"/>
                  </a:lnTo>
                  <a:lnTo>
                    <a:pt x="4048218" y="629607"/>
                  </a:lnTo>
                  <a:lnTo>
                    <a:pt x="4048218" y="334171"/>
                  </a:lnTo>
                  <a:close/>
                  <a:moveTo>
                    <a:pt x="3324939" y="14864"/>
                  </a:moveTo>
                  <a:lnTo>
                    <a:pt x="3573538" y="14864"/>
                  </a:lnTo>
                  <a:cubicBezTo>
                    <a:pt x="3646198" y="14864"/>
                    <a:pt x="3699939" y="36630"/>
                    <a:pt x="3734768" y="80165"/>
                  </a:cubicBezTo>
                  <a:cubicBezTo>
                    <a:pt x="3762990" y="115293"/>
                    <a:pt x="3777103" y="156577"/>
                    <a:pt x="3777103" y="204014"/>
                  </a:cubicBezTo>
                  <a:cubicBezTo>
                    <a:pt x="3777103" y="258358"/>
                    <a:pt x="3760890" y="301744"/>
                    <a:pt x="3728463" y="334171"/>
                  </a:cubicBezTo>
                  <a:cubicBezTo>
                    <a:pt x="3707747" y="354886"/>
                    <a:pt x="3679224" y="369298"/>
                    <a:pt x="3642893" y="377405"/>
                  </a:cubicBezTo>
                  <a:lnTo>
                    <a:pt x="3836099" y="629607"/>
                  </a:lnTo>
                  <a:lnTo>
                    <a:pt x="3637490" y="629607"/>
                  </a:lnTo>
                  <a:lnTo>
                    <a:pt x="3484816" y="393618"/>
                  </a:lnTo>
                  <a:lnTo>
                    <a:pt x="3484816" y="629607"/>
                  </a:lnTo>
                  <a:lnTo>
                    <a:pt x="3324939" y="629607"/>
                  </a:lnTo>
                  <a:close/>
                  <a:moveTo>
                    <a:pt x="2831294" y="14864"/>
                  </a:moveTo>
                  <a:lnTo>
                    <a:pt x="3253732" y="14864"/>
                  </a:lnTo>
                  <a:lnTo>
                    <a:pt x="3253732" y="148169"/>
                  </a:lnTo>
                  <a:lnTo>
                    <a:pt x="3121325" y="148169"/>
                  </a:lnTo>
                  <a:lnTo>
                    <a:pt x="3121325" y="629607"/>
                  </a:lnTo>
                  <a:lnTo>
                    <a:pt x="2961448" y="629607"/>
                  </a:lnTo>
                  <a:lnTo>
                    <a:pt x="2961448" y="148169"/>
                  </a:lnTo>
                  <a:lnTo>
                    <a:pt x="2831294" y="148169"/>
                  </a:lnTo>
                  <a:close/>
                  <a:moveTo>
                    <a:pt x="1698036" y="14864"/>
                  </a:moveTo>
                  <a:lnTo>
                    <a:pt x="1857913" y="14864"/>
                  </a:lnTo>
                  <a:lnTo>
                    <a:pt x="1857913" y="347379"/>
                  </a:lnTo>
                  <a:cubicBezTo>
                    <a:pt x="1857913" y="374071"/>
                    <a:pt x="1858364" y="394018"/>
                    <a:pt x="1859265" y="407220"/>
                  </a:cubicBezTo>
                  <a:cubicBezTo>
                    <a:pt x="1862267" y="448915"/>
                    <a:pt x="1881332" y="478011"/>
                    <a:pt x="1916460" y="494505"/>
                  </a:cubicBezTo>
                  <a:cubicBezTo>
                    <a:pt x="1930871" y="501406"/>
                    <a:pt x="1946784" y="504857"/>
                    <a:pt x="1964197" y="504857"/>
                  </a:cubicBezTo>
                  <a:cubicBezTo>
                    <a:pt x="2003230" y="504857"/>
                    <a:pt x="2032653" y="491207"/>
                    <a:pt x="2052468" y="463910"/>
                  </a:cubicBezTo>
                  <a:cubicBezTo>
                    <a:pt x="2067181" y="443812"/>
                    <a:pt x="2074537" y="404967"/>
                    <a:pt x="2074537" y="347379"/>
                  </a:cubicBezTo>
                  <a:lnTo>
                    <a:pt x="2074537" y="14864"/>
                  </a:lnTo>
                  <a:lnTo>
                    <a:pt x="2234415" y="14864"/>
                  </a:lnTo>
                  <a:lnTo>
                    <a:pt x="2234415" y="369298"/>
                  </a:lnTo>
                  <a:cubicBezTo>
                    <a:pt x="2234415" y="406228"/>
                    <a:pt x="2231413" y="437752"/>
                    <a:pt x="2225409" y="463874"/>
                  </a:cubicBezTo>
                  <a:cubicBezTo>
                    <a:pt x="2216101" y="504406"/>
                    <a:pt x="2193883" y="541337"/>
                    <a:pt x="2158754" y="574664"/>
                  </a:cubicBezTo>
                  <a:cubicBezTo>
                    <a:pt x="2108914" y="621801"/>
                    <a:pt x="2042261" y="645369"/>
                    <a:pt x="1958795" y="645369"/>
                  </a:cubicBezTo>
                  <a:cubicBezTo>
                    <a:pt x="1873826" y="645369"/>
                    <a:pt x="1807473" y="621350"/>
                    <a:pt x="1759734" y="573312"/>
                  </a:cubicBezTo>
                  <a:cubicBezTo>
                    <a:pt x="1734515" y="548091"/>
                    <a:pt x="1717250" y="516416"/>
                    <a:pt x="1707944" y="478286"/>
                  </a:cubicBezTo>
                  <a:cubicBezTo>
                    <a:pt x="1701338" y="451264"/>
                    <a:pt x="1698036" y="414934"/>
                    <a:pt x="1698036" y="369298"/>
                  </a:cubicBezTo>
                  <a:close/>
                  <a:moveTo>
                    <a:pt x="1057522" y="14864"/>
                  </a:moveTo>
                  <a:lnTo>
                    <a:pt x="1293511" y="14864"/>
                  </a:lnTo>
                  <a:cubicBezTo>
                    <a:pt x="1351157" y="14864"/>
                    <a:pt x="1404601" y="30924"/>
                    <a:pt x="1453840" y="63050"/>
                  </a:cubicBezTo>
                  <a:cubicBezTo>
                    <a:pt x="1502179" y="94276"/>
                    <a:pt x="1539258" y="136011"/>
                    <a:pt x="1565079" y="188252"/>
                  </a:cubicBezTo>
                  <a:cubicBezTo>
                    <a:pt x="1586097" y="231486"/>
                    <a:pt x="1596604" y="276072"/>
                    <a:pt x="1596604" y="322009"/>
                  </a:cubicBezTo>
                  <a:cubicBezTo>
                    <a:pt x="1596604" y="385961"/>
                    <a:pt x="1577313" y="445185"/>
                    <a:pt x="1538732" y="499678"/>
                  </a:cubicBezTo>
                  <a:cubicBezTo>
                    <a:pt x="1500153" y="554171"/>
                    <a:pt x="1450836" y="591926"/>
                    <a:pt x="1390789" y="612944"/>
                  </a:cubicBezTo>
                  <a:cubicBezTo>
                    <a:pt x="1358964" y="624052"/>
                    <a:pt x="1326538" y="629607"/>
                    <a:pt x="1293511" y="629607"/>
                  </a:cubicBezTo>
                  <a:lnTo>
                    <a:pt x="1057522" y="629607"/>
                  </a:lnTo>
                  <a:close/>
                  <a:moveTo>
                    <a:pt x="294637" y="13238"/>
                  </a:moveTo>
                  <a:lnTo>
                    <a:pt x="454515" y="13238"/>
                  </a:lnTo>
                  <a:lnTo>
                    <a:pt x="748600" y="389290"/>
                  </a:lnTo>
                  <a:lnTo>
                    <a:pt x="748600" y="13238"/>
                  </a:lnTo>
                  <a:lnTo>
                    <a:pt x="908479" y="13238"/>
                  </a:lnTo>
                  <a:lnTo>
                    <a:pt x="908479" y="627982"/>
                  </a:lnTo>
                  <a:lnTo>
                    <a:pt x="748600" y="627982"/>
                  </a:lnTo>
                  <a:lnTo>
                    <a:pt x="454515" y="251478"/>
                  </a:lnTo>
                  <a:lnTo>
                    <a:pt x="454515" y="627982"/>
                  </a:lnTo>
                  <a:lnTo>
                    <a:pt x="294637" y="627982"/>
                  </a:lnTo>
                  <a:close/>
                  <a:moveTo>
                    <a:pt x="0" y="13238"/>
                  </a:moveTo>
                  <a:lnTo>
                    <a:pt x="159879" y="13238"/>
                  </a:lnTo>
                  <a:lnTo>
                    <a:pt x="159879" y="627982"/>
                  </a:lnTo>
                  <a:lnTo>
                    <a:pt x="0" y="627982"/>
                  </a:lnTo>
                  <a:close/>
                  <a:moveTo>
                    <a:pt x="2570434" y="0"/>
                  </a:moveTo>
                  <a:cubicBezTo>
                    <a:pt x="2636788" y="0"/>
                    <a:pt x="2701790" y="16663"/>
                    <a:pt x="2765440" y="49991"/>
                  </a:cubicBezTo>
                  <a:lnTo>
                    <a:pt x="2701489" y="174291"/>
                  </a:lnTo>
                  <a:cubicBezTo>
                    <a:pt x="2666572" y="146968"/>
                    <a:pt x="2631352" y="133309"/>
                    <a:pt x="2595830" y="133309"/>
                  </a:cubicBezTo>
                  <a:cubicBezTo>
                    <a:pt x="2578675" y="133309"/>
                    <a:pt x="2563322" y="137678"/>
                    <a:pt x="2549773" y="146417"/>
                  </a:cubicBezTo>
                  <a:cubicBezTo>
                    <a:pt x="2534424" y="156363"/>
                    <a:pt x="2526751" y="169624"/>
                    <a:pt x="2526751" y="186197"/>
                  </a:cubicBezTo>
                  <a:cubicBezTo>
                    <a:pt x="2526751" y="202467"/>
                    <a:pt x="2536823" y="216477"/>
                    <a:pt x="2556973" y="228228"/>
                  </a:cubicBezTo>
                  <a:cubicBezTo>
                    <a:pt x="2565998" y="233657"/>
                    <a:pt x="2593069" y="242999"/>
                    <a:pt x="2638178" y="256255"/>
                  </a:cubicBezTo>
                  <a:cubicBezTo>
                    <a:pt x="2694723" y="272790"/>
                    <a:pt x="2735022" y="296237"/>
                    <a:pt x="2759080" y="326598"/>
                  </a:cubicBezTo>
                  <a:cubicBezTo>
                    <a:pt x="2779834" y="352448"/>
                    <a:pt x="2790212" y="385661"/>
                    <a:pt x="2790212" y="426239"/>
                  </a:cubicBezTo>
                  <a:cubicBezTo>
                    <a:pt x="2790212" y="530241"/>
                    <a:pt x="2744575" y="598023"/>
                    <a:pt x="2653300" y="629586"/>
                  </a:cubicBezTo>
                  <a:cubicBezTo>
                    <a:pt x="2621475" y="640709"/>
                    <a:pt x="2587247" y="646270"/>
                    <a:pt x="2550619" y="646270"/>
                  </a:cubicBezTo>
                  <a:cubicBezTo>
                    <a:pt x="2473756" y="646270"/>
                    <a:pt x="2402450" y="623003"/>
                    <a:pt x="2336697" y="576465"/>
                  </a:cubicBezTo>
                  <a:lnTo>
                    <a:pt x="2405151" y="447660"/>
                  </a:lnTo>
                  <a:cubicBezTo>
                    <a:pt x="2453288" y="491195"/>
                    <a:pt x="2500372" y="512964"/>
                    <a:pt x="2546403" y="512964"/>
                  </a:cubicBezTo>
                  <a:cubicBezTo>
                    <a:pt x="2567163" y="512964"/>
                    <a:pt x="2584764" y="508110"/>
                    <a:pt x="2599209" y="498404"/>
                  </a:cubicBezTo>
                  <a:cubicBezTo>
                    <a:pt x="2616055" y="487487"/>
                    <a:pt x="2624478" y="472021"/>
                    <a:pt x="2624478" y="452004"/>
                  </a:cubicBezTo>
                  <a:cubicBezTo>
                    <a:pt x="2624478" y="433804"/>
                    <a:pt x="2615154" y="418641"/>
                    <a:pt x="2596506" y="406508"/>
                  </a:cubicBezTo>
                  <a:cubicBezTo>
                    <a:pt x="2582672" y="397408"/>
                    <a:pt x="2559363" y="388157"/>
                    <a:pt x="2526580" y="378754"/>
                  </a:cubicBezTo>
                  <a:cubicBezTo>
                    <a:pt x="2486883" y="367060"/>
                    <a:pt x="2461921" y="358963"/>
                    <a:pt x="2451694" y="354465"/>
                  </a:cubicBezTo>
                  <a:cubicBezTo>
                    <a:pt x="2435452" y="347569"/>
                    <a:pt x="2421619" y="339470"/>
                    <a:pt x="2410191" y="330171"/>
                  </a:cubicBezTo>
                  <a:cubicBezTo>
                    <a:pt x="2377407" y="303183"/>
                    <a:pt x="2361016" y="262400"/>
                    <a:pt x="2361016" y="207821"/>
                  </a:cubicBezTo>
                  <a:cubicBezTo>
                    <a:pt x="2361016" y="150842"/>
                    <a:pt x="2377981" y="103609"/>
                    <a:pt x="2411907" y="66127"/>
                  </a:cubicBezTo>
                  <a:cubicBezTo>
                    <a:pt x="2451539" y="22042"/>
                    <a:pt x="2504382" y="0"/>
                    <a:pt x="257043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schemeClr val="bg1"/>
                </a:solidFill>
                <a:latin typeface="Aharoni" panose="02010803020104030203" pitchFamily="2" charset="-79"/>
                <a:cs typeface="Aharoni" panose="02010803020104030203" pitchFamily="2" charset="-79"/>
              </a:endParaRPr>
            </a:p>
          </p:txBody>
        </p:sp>
        <p:sp>
          <p:nvSpPr>
            <p:cNvPr id="41" name="TextBox 40">
              <a:extLst>
                <a:ext uri="{FF2B5EF4-FFF2-40B4-BE49-F238E27FC236}">
                  <a16:creationId xmlns:a16="http://schemas.microsoft.com/office/drawing/2014/main" id="{17FA8142-D7F4-4E48-8ACA-3B2B48BDA302}"/>
                </a:ext>
              </a:extLst>
            </p:cNvPr>
            <p:cNvSpPr txBox="1"/>
            <p:nvPr/>
          </p:nvSpPr>
          <p:spPr>
            <a:xfrm flipH="1">
              <a:off x="9556330" y="3446590"/>
              <a:ext cx="551490" cy="468478"/>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schemeClr val="bg1"/>
                </a:solidFill>
                <a:latin typeface="Aharoni" panose="02010803020104030203" pitchFamily="2" charset="-79"/>
                <a:cs typeface="Aharoni" panose="02010803020104030203" pitchFamily="2" charset="-79"/>
              </a:endParaRPr>
            </a:p>
          </p:txBody>
        </p:sp>
        <p:grpSp>
          <p:nvGrpSpPr>
            <p:cNvPr id="42" name="Group 41">
              <a:extLst>
                <a:ext uri="{FF2B5EF4-FFF2-40B4-BE49-F238E27FC236}">
                  <a16:creationId xmlns:a16="http://schemas.microsoft.com/office/drawing/2014/main" id="{9BF0CC7E-9F1A-424F-A105-D8D4D3FB3088}"/>
                </a:ext>
              </a:extLst>
            </p:cNvPr>
            <p:cNvGrpSpPr/>
            <p:nvPr/>
          </p:nvGrpSpPr>
          <p:grpSpPr>
            <a:xfrm flipH="1">
              <a:off x="8984974" y="3390900"/>
              <a:ext cx="534724" cy="533693"/>
              <a:chOff x="7167947" y="1624190"/>
              <a:chExt cx="2677920" cy="2672764"/>
            </a:xfrm>
            <a:solidFill>
              <a:schemeClr val="bg1"/>
            </a:solidFill>
          </p:grpSpPr>
          <p:sp>
            <p:nvSpPr>
              <p:cNvPr id="43" name="Freeform: Shape 42">
                <a:extLst>
                  <a:ext uri="{FF2B5EF4-FFF2-40B4-BE49-F238E27FC236}">
                    <a16:creationId xmlns:a16="http://schemas.microsoft.com/office/drawing/2014/main" id="{41671213-3D5C-49D1-A8DC-4812370AEC83}"/>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solidFill>
                    <a:schemeClr val="bg1"/>
                  </a:solidFill>
                </a:endParaRPr>
              </a:p>
            </p:txBody>
          </p:sp>
          <p:sp>
            <p:nvSpPr>
              <p:cNvPr id="44" name="Freeform: Shape 43">
                <a:extLst>
                  <a:ext uri="{FF2B5EF4-FFF2-40B4-BE49-F238E27FC236}">
                    <a16:creationId xmlns:a16="http://schemas.microsoft.com/office/drawing/2014/main" id="{C632652F-53FB-4ED5-8573-10D0B9DDDCEB}"/>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solidFill>
                    <a:schemeClr val="bg1"/>
                  </a:solidFill>
                </a:endParaRPr>
              </a:p>
            </p:txBody>
          </p:sp>
        </p:grpSp>
      </p:grpSp>
    </p:spTree>
    <p:extLst>
      <p:ext uri="{BB962C8B-B14F-4D97-AF65-F5344CB8AC3E}">
        <p14:creationId xmlns:p14="http://schemas.microsoft.com/office/powerpoint/2010/main" val="135604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500"/>
                                        <p:tgtEl>
                                          <p:spTgt spid="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circle(in)">
                                      <p:cBhvr>
                                        <p:cTn id="10" dur="500"/>
                                        <p:tgtEl>
                                          <p:spTgt spid="35"/>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ircle(i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circle(in)">
                                      <p:cBhvr>
                                        <p:cTn id="18" dur="500"/>
                                        <p:tgtEl>
                                          <p:spTgt spid="9"/>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circle(in)">
                                      <p:cBhvr>
                                        <p:cTn id="21" dur="500"/>
                                        <p:tgtEl>
                                          <p:spTgt spid="38"/>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circle(in)">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circle(in)">
                                      <p:cBhvr>
                                        <p:cTn id="29" dur="500"/>
                                        <p:tgtEl>
                                          <p:spTgt spid="13"/>
                                        </p:tgtEl>
                                      </p:cBhvr>
                                    </p:animEffect>
                                  </p:childTnLst>
                                </p:cTn>
                              </p:par>
                              <p:par>
                                <p:cTn id="30" presetID="6" presetClass="entr" presetSubtype="16"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circle(in)">
                                      <p:cBhvr>
                                        <p:cTn id="32" dur="500"/>
                                        <p:tgtEl>
                                          <p:spTgt spid="34"/>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circle(in)">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9" grpId="0" animBg="1"/>
      <p:bldP spid="11" grpId="0"/>
      <p:bldP spid="13" grpId="0" animBg="1"/>
      <p:bldP spid="15" grpId="0"/>
      <p:bldP spid="34" grpId="0" animBg="1"/>
      <p:bldP spid="35" grpId="0" animBg="1"/>
      <p:bldP spid="3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6" name="TextShape 1"/>
          <p:cNvSpPr txBox="1"/>
          <p:nvPr/>
        </p:nvSpPr>
        <p:spPr>
          <a:xfrm>
            <a:off x="323640" y="339480"/>
            <a:ext cx="11572920" cy="723960"/>
          </a:xfrm>
          <a:prstGeom prst="rect">
            <a:avLst/>
          </a:prstGeom>
          <a:noFill/>
          <a:ln>
            <a:noFill/>
          </a:ln>
        </p:spPr>
        <p:txBody>
          <a:bodyPr lIns="90000" tIns="45000" rIns="90000" bIns="45000" anchor="ctr"/>
          <a:lstStyle/>
          <a:p>
            <a:pPr algn="ctr">
              <a:lnSpc>
                <a:spcPct val="100000"/>
              </a:lnSpc>
            </a:pPr>
            <a:r>
              <a:rPr lang="en-US" sz="5400" b="1" strike="noStrike" spc="-1">
                <a:solidFill>
                  <a:srgbClr val="262626"/>
                </a:solidFill>
                <a:uFill>
                  <a:solidFill>
                    <a:srgbClr val="FFFFFF"/>
                  </a:solidFill>
                </a:uFill>
                <a:latin typeface="Arial"/>
                <a:ea typeface="Arial Unicode MS"/>
              </a:rPr>
              <a:t>Object Type</a:t>
            </a:r>
            <a:endParaRPr lang="en-US" sz="2800" b="1" strike="noStrike" spc="-1">
              <a:solidFill>
                <a:srgbClr val="000000"/>
              </a:solidFill>
              <a:uFill>
                <a:solidFill>
                  <a:srgbClr val="FFFFFF"/>
                </a:solidFill>
              </a:uFill>
              <a:latin typeface="Arial"/>
            </a:endParaRPr>
          </a:p>
        </p:txBody>
      </p:sp>
      <p:pic>
        <p:nvPicPr>
          <p:cNvPr id="1457" name="Picture 1456"/>
          <p:cNvPicPr/>
          <p:nvPr/>
        </p:nvPicPr>
        <p:blipFill>
          <a:blip r:embed="rId3"/>
          <a:stretch/>
        </p:blipFill>
        <p:spPr>
          <a:xfrm>
            <a:off x="1085850" y="1862190"/>
            <a:ext cx="4603950" cy="3594420"/>
          </a:xfrm>
          <a:prstGeom prst="rect">
            <a:avLst/>
          </a:prstGeom>
          <a:ln>
            <a:noFill/>
          </a:ln>
        </p:spPr>
      </p:pic>
      <p:pic>
        <p:nvPicPr>
          <p:cNvPr id="1458" name="Picture 1457"/>
          <p:cNvPicPr/>
          <p:nvPr/>
        </p:nvPicPr>
        <p:blipFill>
          <a:blip r:embed="rId4"/>
          <a:stretch/>
        </p:blipFill>
        <p:spPr>
          <a:xfrm>
            <a:off x="6835380" y="1862190"/>
            <a:ext cx="4190760" cy="3981240"/>
          </a:xfrm>
          <a:prstGeom prst="rect">
            <a:avLst/>
          </a:prstGeom>
          <a:ln>
            <a:noFill/>
          </a:ln>
        </p:spPr>
      </p:pic>
    </p:spTree>
  </p:cSld>
  <p:clrMapOvr>
    <a:masterClrMapping/>
  </p:clrMapOvr>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57"/>
                                        </p:tgtEl>
                                        <p:attrNameLst>
                                          <p:attrName>style.visibility</p:attrName>
                                        </p:attrNameLst>
                                      </p:cBhvr>
                                      <p:to>
                                        <p:strVal val="visible"/>
                                      </p:to>
                                    </p:set>
                                    <p:animEffect transition="in" filter="barn(inVertical)">
                                      <p:cBhvr>
                                        <p:cTn id="7" dur="500"/>
                                        <p:tgtEl>
                                          <p:spTgt spid="1457"/>
                                        </p:tgtEl>
                                      </p:cBhvr>
                                    </p:animEffect>
                                  </p:childTnLst>
                                </p:cTn>
                              </p:par>
                              <p:par>
                                <p:cTn id="8" presetID="16" presetClass="entr" presetSubtype="21" fill="hold" nodeType="withEffect">
                                  <p:stCondLst>
                                    <p:cond delay="0"/>
                                  </p:stCondLst>
                                  <p:childTnLst>
                                    <p:set>
                                      <p:cBhvr>
                                        <p:cTn id="9" dur="1" fill="hold">
                                          <p:stCondLst>
                                            <p:cond delay="0"/>
                                          </p:stCondLst>
                                        </p:cTn>
                                        <p:tgtEl>
                                          <p:spTgt spid="1458"/>
                                        </p:tgtEl>
                                        <p:attrNameLst>
                                          <p:attrName>style.visibility</p:attrName>
                                        </p:attrNameLst>
                                      </p:cBhvr>
                                      <p:to>
                                        <p:strVal val="visible"/>
                                      </p:to>
                                    </p:set>
                                    <p:animEffect transition="in" filter="barn(inVertical)">
                                      <p:cBhvr>
                                        <p:cTn id="10" dur="500"/>
                                        <p:tgtEl>
                                          <p:spTgt spid="1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9" name="TextShape 1"/>
          <p:cNvSpPr txBox="1"/>
          <p:nvPr/>
        </p:nvSpPr>
        <p:spPr>
          <a:xfrm>
            <a:off x="323640" y="339480"/>
            <a:ext cx="11572920" cy="723960"/>
          </a:xfrm>
          <a:prstGeom prst="rect">
            <a:avLst/>
          </a:prstGeom>
          <a:noFill/>
          <a:ln>
            <a:noFill/>
          </a:ln>
        </p:spPr>
        <p:txBody>
          <a:bodyPr lIns="90000" tIns="45000" rIns="90000" bIns="45000" anchor="ctr"/>
          <a:lstStyle/>
          <a:p>
            <a:pPr algn="ctr">
              <a:lnSpc>
                <a:spcPct val="100000"/>
              </a:lnSpc>
            </a:pPr>
            <a:r>
              <a:rPr lang="en-US" sz="5400" b="1" strike="noStrike" spc="-1">
                <a:solidFill>
                  <a:srgbClr val="262626"/>
                </a:solidFill>
                <a:uFill>
                  <a:solidFill>
                    <a:srgbClr val="FFFFFF"/>
                  </a:solidFill>
                </a:uFill>
                <a:latin typeface="Arial"/>
                <a:ea typeface="Arial Unicode MS"/>
              </a:rPr>
              <a:t>Query Type</a:t>
            </a:r>
            <a:endParaRPr lang="en-US" sz="2800" b="1" strike="noStrike" spc="-1">
              <a:solidFill>
                <a:srgbClr val="000000"/>
              </a:solidFill>
              <a:uFill>
                <a:solidFill>
                  <a:srgbClr val="FFFFFF"/>
                </a:solidFill>
              </a:uFill>
              <a:latin typeface="Arial"/>
            </a:endParaRPr>
          </a:p>
        </p:txBody>
      </p:sp>
      <p:pic>
        <p:nvPicPr>
          <p:cNvPr id="1460" name="Picture 1273"/>
          <p:cNvPicPr/>
          <p:nvPr/>
        </p:nvPicPr>
        <p:blipFill>
          <a:blip r:embed="rId3"/>
          <a:stretch/>
        </p:blipFill>
        <p:spPr>
          <a:xfrm>
            <a:off x="1143000" y="2558700"/>
            <a:ext cx="2128320" cy="1740600"/>
          </a:xfrm>
          <a:prstGeom prst="rect">
            <a:avLst/>
          </a:prstGeom>
          <a:ln>
            <a:noFill/>
          </a:ln>
        </p:spPr>
      </p:pic>
      <p:pic>
        <p:nvPicPr>
          <p:cNvPr id="1461" name="Picture 1460"/>
          <p:cNvPicPr/>
          <p:nvPr/>
        </p:nvPicPr>
        <p:blipFill>
          <a:blip r:embed="rId4"/>
          <a:stretch/>
        </p:blipFill>
        <p:spPr>
          <a:xfrm>
            <a:off x="6858000" y="1566090"/>
            <a:ext cx="4438440" cy="4457520"/>
          </a:xfrm>
          <a:prstGeom prst="rect">
            <a:avLst/>
          </a:prstGeom>
          <a:ln>
            <a:noFill/>
          </a:ln>
        </p:spPr>
      </p:pic>
      <p:pic>
        <p:nvPicPr>
          <p:cNvPr id="5" name="Picture 4">
            <a:extLst>
              <a:ext uri="{FF2B5EF4-FFF2-40B4-BE49-F238E27FC236}">
                <a16:creationId xmlns:a16="http://schemas.microsoft.com/office/drawing/2014/main" id="{6A54CE34-FFCC-49AA-86B1-EAFE2D3386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7670" y="2566035"/>
            <a:ext cx="1725930" cy="1725930"/>
          </a:xfrm>
          <a:prstGeom prst="rect">
            <a:avLst/>
          </a:prstGeom>
        </p:spPr>
      </p:pic>
    </p:spTree>
  </p:cSld>
  <p:clrMapOvr>
    <a:masterClrMapping/>
  </p:clrMapOvr>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460"/>
                                        </p:tgtEl>
                                        <p:attrNameLst>
                                          <p:attrName>style.visibility</p:attrName>
                                        </p:attrNameLst>
                                      </p:cBhvr>
                                      <p:to>
                                        <p:strVal val="visible"/>
                                      </p:to>
                                    </p:set>
                                    <p:anim calcmode="lin" valueType="num">
                                      <p:cBhvr additive="base">
                                        <p:cTn id="7" dur="500"/>
                                        <p:tgtEl>
                                          <p:spTgt spid="1460"/>
                                        </p:tgtEl>
                                        <p:attrNameLst>
                                          <p:attrName>ppt_y</p:attrName>
                                        </p:attrNameLst>
                                      </p:cBhvr>
                                      <p:tavLst>
                                        <p:tav tm="0">
                                          <p:val>
                                            <p:strVal val="#ppt_y+#ppt_h*1.125000"/>
                                          </p:val>
                                        </p:tav>
                                        <p:tav tm="100000">
                                          <p:val>
                                            <p:strVal val="#ppt_y"/>
                                          </p:val>
                                        </p:tav>
                                      </p:tavLst>
                                    </p:anim>
                                    <p:animEffect transition="in" filter="wipe(up)">
                                      <p:cBhvr>
                                        <p:cTn id="8" dur="500"/>
                                        <p:tgtEl>
                                          <p:spTgt spid="1460"/>
                                        </p:tgtEl>
                                      </p:cBhvr>
                                    </p:animEffect>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1461"/>
                                        </p:tgtEl>
                                        <p:attrNameLst>
                                          <p:attrName>style.visibility</p:attrName>
                                        </p:attrNameLst>
                                      </p:cBhvr>
                                      <p:to>
                                        <p:strVal val="visible"/>
                                      </p:to>
                                    </p:set>
                                    <p:animEffect transition="in" filter="randombar(horizontal)">
                                      <p:cBhvr>
                                        <p:cTn id="18" dur="500"/>
                                        <p:tgtEl>
                                          <p:spTgt spid="1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2" name="TextShape 1"/>
          <p:cNvSpPr txBox="1"/>
          <p:nvPr/>
        </p:nvSpPr>
        <p:spPr>
          <a:xfrm>
            <a:off x="323640" y="339480"/>
            <a:ext cx="11572920" cy="723960"/>
          </a:xfrm>
          <a:prstGeom prst="rect">
            <a:avLst/>
          </a:prstGeom>
          <a:noFill/>
          <a:ln>
            <a:noFill/>
          </a:ln>
        </p:spPr>
        <p:txBody>
          <a:bodyPr lIns="90000" tIns="45000" rIns="90000" bIns="45000" anchor="ctr"/>
          <a:lstStyle/>
          <a:p>
            <a:pPr algn="ctr">
              <a:lnSpc>
                <a:spcPct val="100000"/>
              </a:lnSpc>
            </a:pPr>
            <a:r>
              <a:rPr lang="en-US" sz="5400" b="0" strike="noStrike" spc="-1">
                <a:solidFill>
                  <a:srgbClr val="262626"/>
                </a:solidFill>
                <a:uFill>
                  <a:solidFill>
                    <a:srgbClr val="FFFFFF"/>
                  </a:solidFill>
                </a:uFill>
                <a:latin typeface="Arial"/>
                <a:ea typeface="Arial Unicode MS"/>
              </a:rPr>
              <a:t>Mutation Type</a:t>
            </a:r>
            <a:endParaRPr lang="en-US" sz="2800" b="0" strike="noStrike" spc="-1">
              <a:solidFill>
                <a:srgbClr val="000000"/>
              </a:solidFill>
              <a:uFill>
                <a:solidFill>
                  <a:srgbClr val="FFFFFF"/>
                </a:solidFill>
              </a:uFill>
              <a:latin typeface="Arial"/>
            </a:endParaRPr>
          </a:p>
        </p:txBody>
      </p:sp>
      <p:pic>
        <p:nvPicPr>
          <p:cNvPr id="1463" name="Picture 1326"/>
          <p:cNvPicPr/>
          <p:nvPr/>
        </p:nvPicPr>
        <p:blipFill>
          <a:blip r:embed="rId3"/>
          <a:stretch/>
        </p:blipFill>
        <p:spPr>
          <a:xfrm>
            <a:off x="617220" y="2688570"/>
            <a:ext cx="3277440" cy="1689120"/>
          </a:xfrm>
          <a:prstGeom prst="rect">
            <a:avLst/>
          </a:prstGeom>
          <a:ln>
            <a:noFill/>
          </a:ln>
        </p:spPr>
      </p:pic>
      <p:pic>
        <p:nvPicPr>
          <p:cNvPr id="1464" name="Picture 1463"/>
          <p:cNvPicPr/>
          <p:nvPr/>
        </p:nvPicPr>
        <p:blipFill>
          <a:blip r:embed="rId4"/>
          <a:stretch/>
        </p:blipFill>
        <p:spPr>
          <a:xfrm>
            <a:off x="6110100" y="1965960"/>
            <a:ext cx="5686200" cy="3723840"/>
          </a:xfrm>
          <a:prstGeom prst="rect">
            <a:avLst/>
          </a:prstGeom>
          <a:ln>
            <a:noFill/>
          </a:ln>
        </p:spPr>
      </p:pic>
      <p:pic>
        <p:nvPicPr>
          <p:cNvPr id="5" name="Picture 4">
            <a:extLst>
              <a:ext uri="{FF2B5EF4-FFF2-40B4-BE49-F238E27FC236}">
                <a16:creationId xmlns:a16="http://schemas.microsoft.com/office/drawing/2014/main" id="{0571A48D-F99A-4172-8311-A2480EBDA7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7670" y="2566035"/>
            <a:ext cx="1725930" cy="17259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63"/>
                                        </p:tgtEl>
                                        <p:attrNameLst>
                                          <p:attrName>style.visibility</p:attrName>
                                        </p:attrNameLst>
                                      </p:cBhvr>
                                      <p:to>
                                        <p:strVal val="visible"/>
                                      </p:to>
                                    </p:set>
                                    <p:animEffect transition="in" filter="barn(inVertical)">
                                      <p:cBhvr>
                                        <p:cTn id="7" dur="500"/>
                                        <p:tgtEl>
                                          <p:spTgt spid="146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464"/>
                                        </p:tgtEl>
                                        <p:attrNameLst>
                                          <p:attrName>style.visibility</p:attrName>
                                        </p:attrNameLst>
                                      </p:cBhvr>
                                      <p:to>
                                        <p:strVal val="visible"/>
                                      </p:to>
                                    </p:set>
                                    <p:animEffect transition="in" filter="randombar(horizontal)">
                                      <p:cBhvr>
                                        <p:cTn id="17" dur="500"/>
                                        <p:tgtEl>
                                          <p:spTgt spid="1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5" name="TextShape 1"/>
          <p:cNvSpPr txBox="1"/>
          <p:nvPr/>
        </p:nvSpPr>
        <p:spPr>
          <a:xfrm>
            <a:off x="324000" y="368280"/>
            <a:ext cx="11572920" cy="723960"/>
          </a:xfrm>
          <a:prstGeom prst="rect">
            <a:avLst/>
          </a:prstGeom>
          <a:noFill/>
          <a:ln>
            <a:noFill/>
          </a:ln>
        </p:spPr>
        <p:txBody>
          <a:bodyPr lIns="90000" tIns="45000" rIns="90000" bIns="45000" anchor="ctr"/>
          <a:lstStyle/>
          <a:p>
            <a:pPr algn="ctr">
              <a:lnSpc>
                <a:spcPct val="100000"/>
              </a:lnSpc>
            </a:pPr>
            <a:r>
              <a:rPr lang="en-US" sz="5400" b="1" strike="noStrike" spc="-1">
                <a:solidFill>
                  <a:srgbClr val="262626"/>
                </a:solidFill>
                <a:uFill>
                  <a:solidFill>
                    <a:srgbClr val="FFFFFF"/>
                  </a:solidFill>
                </a:uFill>
                <a:latin typeface="Arial"/>
                <a:ea typeface="Arial Unicode MS"/>
              </a:rPr>
              <a:t>Resolvers implement the API</a:t>
            </a:r>
            <a:endParaRPr lang="en-US" sz="2800" b="1" strike="noStrike" spc="-1">
              <a:solidFill>
                <a:srgbClr val="000000"/>
              </a:solidFill>
              <a:uFill>
                <a:solidFill>
                  <a:srgbClr val="FFFFFF"/>
                </a:solidFill>
              </a:uFill>
              <a:latin typeface="Arial"/>
            </a:endParaRPr>
          </a:p>
        </p:txBody>
      </p:sp>
      <p:sp>
        <p:nvSpPr>
          <p:cNvPr id="1466" name="TextShape 2"/>
          <p:cNvSpPr txBox="1"/>
          <p:nvPr/>
        </p:nvSpPr>
        <p:spPr>
          <a:xfrm>
            <a:off x="1473366" y="2178087"/>
            <a:ext cx="4470233" cy="602280"/>
          </a:xfrm>
          <a:prstGeom prst="rect">
            <a:avLst/>
          </a:prstGeom>
          <a:noFill/>
          <a:ln>
            <a:noFill/>
          </a:ln>
        </p:spPr>
        <p:txBody>
          <a:bodyPr lIns="90000" tIns="45000" rIns="90000" bIns="45000"/>
          <a:lstStyle/>
          <a:p>
            <a:r>
              <a:rPr lang="en-US" sz="2400" b="0" strike="noStrike" spc="-1">
                <a:solidFill>
                  <a:srgbClr val="000000"/>
                </a:solidFill>
                <a:uFill>
                  <a:solidFill>
                    <a:srgbClr val="FFFFFF"/>
                  </a:solidFill>
                </a:uFill>
                <a:latin typeface="Arial"/>
              </a:rPr>
              <a:t>Each field in a GraphQL schema is backed by a resolver.</a:t>
            </a:r>
          </a:p>
        </p:txBody>
      </p:sp>
      <p:sp>
        <p:nvSpPr>
          <p:cNvPr id="1467" name="TextShape 3"/>
          <p:cNvSpPr txBox="1"/>
          <p:nvPr/>
        </p:nvSpPr>
        <p:spPr>
          <a:xfrm>
            <a:off x="1473366" y="4015511"/>
            <a:ext cx="4622633" cy="858240"/>
          </a:xfrm>
          <a:prstGeom prst="rect">
            <a:avLst/>
          </a:prstGeom>
          <a:noFill/>
          <a:ln>
            <a:noFill/>
          </a:ln>
        </p:spPr>
        <p:txBody>
          <a:bodyPr lIns="90000" tIns="45000" rIns="90000" bIns="45000"/>
          <a:lstStyle/>
          <a:p>
            <a:r>
              <a:rPr lang="en-US" sz="2400" b="0" strike="noStrike" spc="-1">
                <a:solidFill>
                  <a:srgbClr val="000000"/>
                </a:solidFill>
                <a:uFill>
                  <a:solidFill>
                    <a:srgbClr val="FFFFFF"/>
                  </a:solidFill>
                </a:uFill>
                <a:latin typeface="Arial"/>
              </a:rPr>
              <a:t>A resolver tells GraphQL how and where to fetch the data corresponding to a given field</a:t>
            </a:r>
          </a:p>
        </p:txBody>
      </p:sp>
      <p:pic>
        <p:nvPicPr>
          <p:cNvPr id="1468" name="Picture 1467"/>
          <p:cNvPicPr/>
          <p:nvPr/>
        </p:nvPicPr>
        <p:blipFill>
          <a:blip r:embed="rId3"/>
          <a:stretch/>
        </p:blipFill>
        <p:spPr>
          <a:xfrm>
            <a:off x="6483005" y="1373786"/>
            <a:ext cx="5069050" cy="5014314"/>
          </a:xfrm>
          <a:prstGeom prst="rect">
            <a:avLst/>
          </a:prstGeom>
          <a:ln>
            <a:noFill/>
          </a:ln>
        </p:spPr>
      </p:pic>
      <p:sp>
        <p:nvSpPr>
          <p:cNvPr id="13" name="Oval 12">
            <a:extLst>
              <a:ext uri="{FF2B5EF4-FFF2-40B4-BE49-F238E27FC236}">
                <a16:creationId xmlns:a16="http://schemas.microsoft.com/office/drawing/2014/main" id="{F1F1EE26-48D1-4E97-9AB8-E6BF1DB7F6EA}"/>
              </a:ext>
            </a:extLst>
          </p:cNvPr>
          <p:cNvSpPr/>
          <p:nvPr/>
        </p:nvSpPr>
        <p:spPr>
          <a:xfrm>
            <a:off x="408839" y="2377153"/>
            <a:ext cx="792000" cy="79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Oval 13">
            <a:extLst>
              <a:ext uri="{FF2B5EF4-FFF2-40B4-BE49-F238E27FC236}">
                <a16:creationId xmlns:a16="http://schemas.microsoft.com/office/drawing/2014/main" id="{9D7F63CF-0E54-4A81-BA04-8717461B8198}"/>
              </a:ext>
            </a:extLst>
          </p:cNvPr>
          <p:cNvSpPr/>
          <p:nvPr/>
        </p:nvSpPr>
        <p:spPr>
          <a:xfrm>
            <a:off x="386440" y="4214290"/>
            <a:ext cx="792000" cy="79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Freeform: Shape 14">
            <a:extLst>
              <a:ext uri="{FF2B5EF4-FFF2-40B4-BE49-F238E27FC236}">
                <a16:creationId xmlns:a16="http://schemas.microsoft.com/office/drawing/2014/main" id="{92FED213-4A3E-4F83-8BDB-E4D8D22A6EE6}"/>
              </a:ext>
            </a:extLst>
          </p:cNvPr>
          <p:cNvSpPr/>
          <p:nvPr/>
        </p:nvSpPr>
        <p:spPr>
          <a:xfrm>
            <a:off x="428400" y="4478136"/>
            <a:ext cx="669577" cy="257830"/>
          </a:xfrm>
          <a:custGeom>
            <a:avLst/>
            <a:gdLst>
              <a:gd name="connsiteX0" fmla="*/ 6928458 w 8543357"/>
              <a:gd name="connsiteY0" fmla="*/ 2439007 h 3289735"/>
              <a:gd name="connsiteX1" fmla="*/ 7109999 w 8543357"/>
              <a:gd name="connsiteY1" fmla="*/ 2620548 h 3289735"/>
              <a:gd name="connsiteX2" fmla="*/ 6928458 w 8543357"/>
              <a:gd name="connsiteY2" fmla="*/ 2802089 h 3289735"/>
              <a:gd name="connsiteX3" fmla="*/ 6746917 w 8543357"/>
              <a:gd name="connsiteY3" fmla="*/ 2620548 h 3289735"/>
              <a:gd name="connsiteX4" fmla="*/ 6928458 w 8543357"/>
              <a:gd name="connsiteY4" fmla="*/ 2439007 h 3289735"/>
              <a:gd name="connsiteX5" fmla="*/ 1585190 w 8543357"/>
              <a:gd name="connsiteY5" fmla="*/ 2416754 h 3289735"/>
              <a:gd name="connsiteX6" fmla="*/ 1766731 w 8543357"/>
              <a:gd name="connsiteY6" fmla="*/ 2598295 h 3289735"/>
              <a:gd name="connsiteX7" fmla="*/ 1585190 w 8543357"/>
              <a:gd name="connsiteY7" fmla="*/ 2779836 h 3289735"/>
              <a:gd name="connsiteX8" fmla="*/ 1403649 w 8543357"/>
              <a:gd name="connsiteY8" fmla="*/ 2598295 h 3289735"/>
              <a:gd name="connsiteX9" fmla="*/ 1585190 w 8543357"/>
              <a:gd name="connsiteY9" fmla="*/ 2416754 h 3289735"/>
              <a:gd name="connsiteX10" fmla="*/ 6925340 w 8543357"/>
              <a:gd name="connsiteY10" fmla="*/ 2293671 h 3289735"/>
              <a:gd name="connsiteX11" fmla="*/ 6697422 w 8543357"/>
              <a:gd name="connsiteY11" fmla="*/ 2388080 h 3289735"/>
              <a:gd name="connsiteX12" fmla="*/ 6697415 w 8543357"/>
              <a:gd name="connsiteY12" fmla="*/ 2843921 h 3289735"/>
              <a:gd name="connsiteX13" fmla="*/ 7153263 w 8543357"/>
              <a:gd name="connsiteY13" fmla="*/ 2843921 h 3289735"/>
              <a:gd name="connsiteX14" fmla="*/ 7153263 w 8543357"/>
              <a:gd name="connsiteY14" fmla="*/ 2388080 h 3289735"/>
              <a:gd name="connsiteX15" fmla="*/ 6925340 w 8543357"/>
              <a:gd name="connsiteY15" fmla="*/ 2293671 h 3289735"/>
              <a:gd name="connsiteX16" fmla="*/ 1582072 w 8543357"/>
              <a:gd name="connsiteY16" fmla="*/ 2271418 h 3289735"/>
              <a:gd name="connsiteX17" fmla="*/ 1354154 w 8543357"/>
              <a:gd name="connsiteY17" fmla="*/ 2365827 h 3289735"/>
              <a:gd name="connsiteX18" fmla="*/ 1354147 w 8543357"/>
              <a:gd name="connsiteY18" fmla="*/ 2821668 h 3289735"/>
              <a:gd name="connsiteX19" fmla="*/ 1809995 w 8543357"/>
              <a:gd name="connsiteY19" fmla="*/ 2821668 h 3289735"/>
              <a:gd name="connsiteX20" fmla="*/ 1809995 w 8543357"/>
              <a:gd name="connsiteY20" fmla="*/ 2365827 h 3289735"/>
              <a:gd name="connsiteX21" fmla="*/ 1582072 w 8543357"/>
              <a:gd name="connsiteY21" fmla="*/ 2271418 h 3289735"/>
              <a:gd name="connsiteX22" fmla="*/ 6928457 w 8543357"/>
              <a:gd name="connsiteY22" fmla="*/ 1951359 h 3289735"/>
              <a:gd name="connsiteX23" fmla="*/ 7601151 w 8543357"/>
              <a:gd name="connsiteY23" fmla="*/ 2624052 h 3289735"/>
              <a:gd name="connsiteX24" fmla="*/ 7601151 w 8543357"/>
              <a:gd name="connsiteY24" fmla="*/ 2638067 h 3289735"/>
              <a:gd name="connsiteX25" fmla="*/ 6928457 w 8543357"/>
              <a:gd name="connsiteY25" fmla="*/ 3289735 h 3289735"/>
              <a:gd name="connsiteX26" fmla="*/ 6255764 w 8543357"/>
              <a:gd name="connsiteY26" fmla="*/ 2638067 h 3289735"/>
              <a:gd name="connsiteX27" fmla="*/ 6255764 w 8543357"/>
              <a:gd name="connsiteY27" fmla="*/ 2624052 h 3289735"/>
              <a:gd name="connsiteX28" fmla="*/ 6928457 w 8543357"/>
              <a:gd name="connsiteY28" fmla="*/ 1951359 h 3289735"/>
              <a:gd name="connsiteX29" fmla="*/ 1585189 w 8543357"/>
              <a:gd name="connsiteY29" fmla="*/ 1929106 h 3289735"/>
              <a:gd name="connsiteX30" fmla="*/ 2257883 w 8543357"/>
              <a:gd name="connsiteY30" fmla="*/ 2601799 h 3289735"/>
              <a:gd name="connsiteX31" fmla="*/ 2257883 w 8543357"/>
              <a:gd name="connsiteY31" fmla="*/ 2615814 h 3289735"/>
              <a:gd name="connsiteX32" fmla="*/ 1585189 w 8543357"/>
              <a:gd name="connsiteY32" fmla="*/ 3267482 h 3289735"/>
              <a:gd name="connsiteX33" fmla="*/ 912496 w 8543357"/>
              <a:gd name="connsiteY33" fmla="*/ 2615814 h 3289735"/>
              <a:gd name="connsiteX34" fmla="*/ 912496 w 8543357"/>
              <a:gd name="connsiteY34" fmla="*/ 2601799 h 3289735"/>
              <a:gd name="connsiteX35" fmla="*/ 1585189 w 8543357"/>
              <a:gd name="connsiteY35" fmla="*/ 1929106 h 3289735"/>
              <a:gd name="connsiteX36" fmla="*/ 64619 w 8543357"/>
              <a:gd name="connsiteY36" fmla="*/ 1683850 h 3289735"/>
              <a:gd name="connsiteX37" fmla="*/ 64619 w 8543357"/>
              <a:gd name="connsiteY37" fmla="*/ 1922096 h 3289735"/>
              <a:gd name="connsiteX38" fmla="*/ 148706 w 8543357"/>
              <a:gd name="connsiteY38" fmla="*/ 2006183 h 3289735"/>
              <a:gd name="connsiteX39" fmla="*/ 520093 w 8543357"/>
              <a:gd name="connsiteY39" fmla="*/ 2006183 h 3289735"/>
              <a:gd name="connsiteX40" fmla="*/ 562136 w 8543357"/>
              <a:gd name="connsiteY40" fmla="*/ 1978154 h 3289735"/>
              <a:gd name="connsiteX41" fmla="*/ 667241 w 8543357"/>
              <a:gd name="connsiteY41" fmla="*/ 1831006 h 3289735"/>
              <a:gd name="connsiteX42" fmla="*/ 625197 w 8543357"/>
              <a:gd name="connsiteY42" fmla="*/ 1683850 h 3289735"/>
              <a:gd name="connsiteX43" fmla="*/ 64619 w 8543357"/>
              <a:gd name="connsiteY43" fmla="*/ 1683850 h 3289735"/>
              <a:gd name="connsiteX44" fmla="*/ 4556251 w 8543357"/>
              <a:gd name="connsiteY44" fmla="*/ 1270428 h 3289735"/>
              <a:gd name="connsiteX45" fmla="*/ 4514208 w 8543357"/>
              <a:gd name="connsiteY45" fmla="*/ 1284443 h 3289735"/>
              <a:gd name="connsiteX46" fmla="*/ 4514208 w 8543357"/>
              <a:gd name="connsiteY46" fmla="*/ 2195382 h 3289735"/>
              <a:gd name="connsiteX47" fmla="*/ 4556251 w 8543357"/>
              <a:gd name="connsiteY47" fmla="*/ 2209396 h 3289735"/>
              <a:gd name="connsiteX48" fmla="*/ 4598295 w 8543357"/>
              <a:gd name="connsiteY48" fmla="*/ 2195382 h 3289735"/>
              <a:gd name="connsiteX49" fmla="*/ 4598295 w 8543357"/>
              <a:gd name="connsiteY49" fmla="*/ 1284443 h 3289735"/>
              <a:gd name="connsiteX50" fmla="*/ 4556251 w 8543357"/>
              <a:gd name="connsiteY50" fmla="*/ 1270428 h 3289735"/>
              <a:gd name="connsiteX51" fmla="*/ 8153579 w 8543357"/>
              <a:gd name="connsiteY51" fmla="*/ 1033056 h 3289735"/>
              <a:gd name="connsiteX52" fmla="*/ 8038838 w 8543357"/>
              <a:gd name="connsiteY52" fmla="*/ 1067215 h 3289735"/>
              <a:gd name="connsiteX53" fmla="*/ 7814607 w 8543357"/>
              <a:gd name="connsiteY53" fmla="*/ 1417576 h 3289735"/>
              <a:gd name="connsiteX54" fmla="*/ 7912708 w 8543357"/>
              <a:gd name="connsiteY54" fmla="*/ 1557721 h 3289735"/>
              <a:gd name="connsiteX55" fmla="*/ 8087884 w 8543357"/>
              <a:gd name="connsiteY55" fmla="*/ 1557721 h 3289735"/>
              <a:gd name="connsiteX56" fmla="*/ 8221025 w 8543357"/>
              <a:gd name="connsiteY56" fmla="*/ 1403562 h 3289735"/>
              <a:gd name="connsiteX57" fmla="*/ 8221025 w 8543357"/>
              <a:gd name="connsiteY57" fmla="*/ 1109258 h 3289735"/>
              <a:gd name="connsiteX58" fmla="*/ 8153579 w 8543357"/>
              <a:gd name="connsiteY58" fmla="*/ 1033056 h 3289735"/>
              <a:gd name="connsiteX59" fmla="*/ 2916554 w 8543357"/>
              <a:gd name="connsiteY59" fmla="*/ 587330 h 3289735"/>
              <a:gd name="connsiteX60" fmla="*/ 2866084 w 8543357"/>
              <a:gd name="connsiteY60" fmla="*/ 616567 h 3289735"/>
              <a:gd name="connsiteX61" fmla="*/ 2580210 w 8543357"/>
              <a:gd name="connsiteY61" fmla="*/ 807951 h 3289735"/>
              <a:gd name="connsiteX62" fmla="*/ 2545176 w 8543357"/>
              <a:gd name="connsiteY62" fmla="*/ 955106 h 3289735"/>
              <a:gd name="connsiteX63" fmla="*/ 2916554 w 8543357"/>
              <a:gd name="connsiteY63" fmla="*/ 955106 h 3289735"/>
              <a:gd name="connsiteX64" fmla="*/ 6483234 w 8543357"/>
              <a:gd name="connsiteY64" fmla="*/ 379721 h 3289735"/>
              <a:gd name="connsiteX65" fmla="*/ 6483234 w 8543357"/>
              <a:gd name="connsiteY65" fmla="*/ 955106 h 3289735"/>
              <a:gd name="connsiteX66" fmla="*/ 7169941 w 8543357"/>
              <a:gd name="connsiteY66" fmla="*/ 955106 h 3289735"/>
              <a:gd name="connsiteX67" fmla="*/ 7120887 w 8543357"/>
              <a:gd name="connsiteY67" fmla="*/ 674818 h 3289735"/>
              <a:gd name="connsiteX68" fmla="*/ 6653454 w 8543357"/>
              <a:gd name="connsiteY68" fmla="*/ 426535 h 3289735"/>
              <a:gd name="connsiteX69" fmla="*/ 4514208 w 8543357"/>
              <a:gd name="connsiteY69" fmla="*/ 213698 h 3289735"/>
              <a:gd name="connsiteX70" fmla="*/ 4374787 w 8543357"/>
              <a:gd name="connsiteY70" fmla="*/ 218539 h 3289735"/>
              <a:gd name="connsiteX71" fmla="*/ 4226908 w 8543357"/>
              <a:gd name="connsiteY71" fmla="*/ 226355 h 3289735"/>
              <a:gd name="connsiteX72" fmla="*/ 3034107 w 8543357"/>
              <a:gd name="connsiteY72" fmla="*/ 519233 h 3289735"/>
              <a:gd name="connsiteX73" fmla="*/ 3000641 w 8543357"/>
              <a:gd name="connsiteY73" fmla="*/ 538620 h 3289735"/>
              <a:gd name="connsiteX74" fmla="*/ 3000641 w 8543357"/>
              <a:gd name="connsiteY74" fmla="*/ 955106 h 3289735"/>
              <a:gd name="connsiteX75" fmla="*/ 4514208 w 8543357"/>
              <a:gd name="connsiteY75" fmla="*/ 955106 h 3289735"/>
              <a:gd name="connsiteX76" fmla="*/ 4761218 w 8543357"/>
              <a:gd name="connsiteY76" fmla="*/ 208991 h 3289735"/>
              <a:gd name="connsiteX77" fmla="*/ 4598295 w 8543357"/>
              <a:gd name="connsiteY77" fmla="*/ 211751 h 3289735"/>
              <a:gd name="connsiteX78" fmla="*/ 4598295 w 8543357"/>
              <a:gd name="connsiteY78" fmla="*/ 955106 h 3289735"/>
              <a:gd name="connsiteX79" fmla="*/ 6399147 w 8543357"/>
              <a:gd name="connsiteY79" fmla="*/ 955106 h 3289735"/>
              <a:gd name="connsiteX80" fmla="*/ 6399147 w 8543357"/>
              <a:gd name="connsiteY80" fmla="*/ 356596 h 3289735"/>
              <a:gd name="connsiteX81" fmla="*/ 6353426 w 8543357"/>
              <a:gd name="connsiteY81" fmla="*/ 344022 h 3289735"/>
              <a:gd name="connsiteX82" fmla="*/ 4761218 w 8543357"/>
              <a:gd name="connsiteY82" fmla="*/ 208991 h 3289735"/>
              <a:gd name="connsiteX83" fmla="*/ 4770242 w 8543357"/>
              <a:gd name="connsiteY83" fmla="*/ 2 h 3289735"/>
              <a:gd name="connsiteX84" fmla="*/ 7534317 w 8543357"/>
              <a:gd name="connsiteY84" fmla="*/ 681821 h 3289735"/>
              <a:gd name="connsiteX85" fmla="*/ 7688476 w 8543357"/>
              <a:gd name="connsiteY85" fmla="*/ 737879 h 3289735"/>
              <a:gd name="connsiteX86" fmla="*/ 8192996 w 8543357"/>
              <a:gd name="connsiteY86" fmla="*/ 737879 h 3289735"/>
              <a:gd name="connsiteX87" fmla="*/ 8305111 w 8543357"/>
              <a:gd name="connsiteY87" fmla="*/ 849994 h 3289735"/>
              <a:gd name="connsiteX88" fmla="*/ 8305111 w 8543357"/>
              <a:gd name="connsiteY88" fmla="*/ 1557727 h 3289735"/>
              <a:gd name="connsiteX89" fmla="*/ 8543357 w 8543357"/>
              <a:gd name="connsiteY89" fmla="*/ 1767944 h 3289735"/>
              <a:gd name="connsiteX90" fmla="*/ 8543357 w 8543357"/>
              <a:gd name="connsiteY90" fmla="*/ 2370565 h 3289735"/>
              <a:gd name="connsiteX91" fmla="*/ 7975776 w 8543357"/>
              <a:gd name="connsiteY91" fmla="*/ 2608811 h 3289735"/>
              <a:gd name="connsiteX92" fmla="*/ 7625415 w 8543357"/>
              <a:gd name="connsiteY92" fmla="*/ 2608811 h 3289735"/>
              <a:gd name="connsiteX93" fmla="*/ 6917682 w 8543357"/>
              <a:gd name="connsiteY93" fmla="*/ 1901078 h 3289735"/>
              <a:gd name="connsiteX94" fmla="*/ 6209949 w 8543357"/>
              <a:gd name="connsiteY94" fmla="*/ 2608811 h 3289735"/>
              <a:gd name="connsiteX95" fmla="*/ 2299928 w 8543357"/>
              <a:gd name="connsiteY95" fmla="*/ 2608811 h 3289735"/>
              <a:gd name="connsiteX96" fmla="*/ 2299928 w 8543357"/>
              <a:gd name="connsiteY96" fmla="*/ 2594796 h 3289735"/>
              <a:gd name="connsiteX97" fmla="*/ 1592193 w 8543357"/>
              <a:gd name="connsiteY97" fmla="*/ 1887063 h 3289735"/>
              <a:gd name="connsiteX98" fmla="*/ 884460 w 8543357"/>
              <a:gd name="connsiteY98" fmla="*/ 2594796 h 3289735"/>
              <a:gd name="connsiteX99" fmla="*/ 884460 w 8543357"/>
              <a:gd name="connsiteY99" fmla="*/ 2608811 h 3289735"/>
              <a:gd name="connsiteX100" fmla="*/ 225789 w 8543357"/>
              <a:gd name="connsiteY100" fmla="*/ 2608811 h 3289735"/>
              <a:gd name="connsiteX101" fmla="*/ 1558 w 8543357"/>
              <a:gd name="connsiteY101" fmla="*/ 2391583 h 3289735"/>
              <a:gd name="connsiteX102" fmla="*/ 1558 w 8543357"/>
              <a:gd name="connsiteY102" fmla="*/ 1774948 h 3289735"/>
              <a:gd name="connsiteX103" fmla="*/ 506078 w 8543357"/>
              <a:gd name="connsiteY103" fmla="*/ 1333496 h 3289735"/>
              <a:gd name="connsiteX104" fmla="*/ 1991609 w 8543357"/>
              <a:gd name="connsiteY104" fmla="*/ 990139 h 3289735"/>
              <a:gd name="connsiteX105" fmla="*/ 2306931 w 8543357"/>
              <a:gd name="connsiteY105" fmla="*/ 786933 h 3289735"/>
              <a:gd name="connsiteX106" fmla="*/ 4268952 w 8543357"/>
              <a:gd name="connsiteY106" fmla="*/ 2124 h 3289735"/>
              <a:gd name="connsiteX107" fmla="*/ 4770242 w 8543357"/>
              <a:gd name="connsiteY107" fmla="*/ 2 h 3289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8543357" h="3289735">
                <a:moveTo>
                  <a:pt x="6928458" y="2439007"/>
                </a:moveTo>
                <a:cubicBezTo>
                  <a:pt x="7028720" y="2439007"/>
                  <a:pt x="7109999" y="2520286"/>
                  <a:pt x="7109999" y="2620548"/>
                </a:cubicBezTo>
                <a:cubicBezTo>
                  <a:pt x="7109999" y="2720810"/>
                  <a:pt x="7028720" y="2802089"/>
                  <a:pt x="6928458" y="2802089"/>
                </a:cubicBezTo>
                <a:cubicBezTo>
                  <a:pt x="6828196" y="2802089"/>
                  <a:pt x="6746917" y="2720810"/>
                  <a:pt x="6746917" y="2620548"/>
                </a:cubicBezTo>
                <a:cubicBezTo>
                  <a:pt x="6746917" y="2520286"/>
                  <a:pt x="6828196" y="2439007"/>
                  <a:pt x="6928458" y="2439007"/>
                </a:cubicBezTo>
                <a:close/>
                <a:moveTo>
                  <a:pt x="1585190" y="2416754"/>
                </a:moveTo>
                <a:cubicBezTo>
                  <a:pt x="1685452" y="2416754"/>
                  <a:pt x="1766731" y="2498033"/>
                  <a:pt x="1766731" y="2598295"/>
                </a:cubicBezTo>
                <a:cubicBezTo>
                  <a:pt x="1766731" y="2698557"/>
                  <a:pt x="1685452" y="2779836"/>
                  <a:pt x="1585190" y="2779836"/>
                </a:cubicBezTo>
                <a:cubicBezTo>
                  <a:pt x="1484928" y="2779836"/>
                  <a:pt x="1403649" y="2698557"/>
                  <a:pt x="1403649" y="2598295"/>
                </a:cubicBezTo>
                <a:cubicBezTo>
                  <a:pt x="1403649" y="2498033"/>
                  <a:pt x="1484928" y="2416754"/>
                  <a:pt x="1585190" y="2416754"/>
                </a:cubicBezTo>
                <a:close/>
                <a:moveTo>
                  <a:pt x="6925340" y="2293671"/>
                </a:moveTo>
                <a:cubicBezTo>
                  <a:pt x="6842849" y="2293671"/>
                  <a:pt x="6760359" y="2325141"/>
                  <a:pt x="6697422" y="2388080"/>
                </a:cubicBezTo>
                <a:cubicBezTo>
                  <a:pt x="6571542" y="2513953"/>
                  <a:pt x="6571542" y="2718042"/>
                  <a:pt x="6697415" y="2843921"/>
                </a:cubicBezTo>
                <a:cubicBezTo>
                  <a:pt x="6823295" y="2969801"/>
                  <a:pt x="7027383" y="2969794"/>
                  <a:pt x="7153263" y="2843921"/>
                </a:cubicBezTo>
                <a:cubicBezTo>
                  <a:pt x="7279136" y="2718042"/>
                  <a:pt x="7279136" y="2513953"/>
                  <a:pt x="7153263" y="2388080"/>
                </a:cubicBezTo>
                <a:cubicBezTo>
                  <a:pt x="7090323" y="2325141"/>
                  <a:pt x="7007831" y="2293671"/>
                  <a:pt x="6925340" y="2293671"/>
                </a:cubicBezTo>
                <a:close/>
                <a:moveTo>
                  <a:pt x="1582072" y="2271418"/>
                </a:moveTo>
                <a:cubicBezTo>
                  <a:pt x="1499581" y="2271418"/>
                  <a:pt x="1417091" y="2302888"/>
                  <a:pt x="1354154" y="2365827"/>
                </a:cubicBezTo>
                <a:cubicBezTo>
                  <a:pt x="1228274" y="2491700"/>
                  <a:pt x="1228274" y="2695789"/>
                  <a:pt x="1354147" y="2821668"/>
                </a:cubicBezTo>
                <a:cubicBezTo>
                  <a:pt x="1480027" y="2947548"/>
                  <a:pt x="1684115" y="2947541"/>
                  <a:pt x="1809995" y="2821668"/>
                </a:cubicBezTo>
                <a:cubicBezTo>
                  <a:pt x="1935868" y="2695789"/>
                  <a:pt x="1935868" y="2491700"/>
                  <a:pt x="1809995" y="2365827"/>
                </a:cubicBezTo>
                <a:cubicBezTo>
                  <a:pt x="1747055" y="2302888"/>
                  <a:pt x="1664563" y="2271418"/>
                  <a:pt x="1582072" y="2271418"/>
                </a:cubicBezTo>
                <a:close/>
                <a:moveTo>
                  <a:pt x="6928457" y="1951359"/>
                </a:moveTo>
                <a:cubicBezTo>
                  <a:pt x="7292833" y="1951359"/>
                  <a:pt x="7594140" y="2252666"/>
                  <a:pt x="7601151" y="2624052"/>
                </a:cubicBezTo>
                <a:cubicBezTo>
                  <a:pt x="7601151" y="2624052"/>
                  <a:pt x="7601151" y="2631056"/>
                  <a:pt x="7601151" y="2638067"/>
                </a:cubicBezTo>
                <a:cubicBezTo>
                  <a:pt x="7587136" y="2995431"/>
                  <a:pt x="7292833" y="3289735"/>
                  <a:pt x="6928457" y="3289735"/>
                </a:cubicBezTo>
                <a:cubicBezTo>
                  <a:pt x="6564082" y="3289735"/>
                  <a:pt x="6262768" y="3002442"/>
                  <a:pt x="6255764" y="2638067"/>
                </a:cubicBezTo>
                <a:cubicBezTo>
                  <a:pt x="6255764" y="2638067"/>
                  <a:pt x="6255764" y="2631056"/>
                  <a:pt x="6255764" y="2624052"/>
                </a:cubicBezTo>
                <a:cubicBezTo>
                  <a:pt x="6255764" y="2252666"/>
                  <a:pt x="6557071" y="1951359"/>
                  <a:pt x="6928457" y="1951359"/>
                </a:cubicBezTo>
                <a:close/>
                <a:moveTo>
                  <a:pt x="1585189" y="1929106"/>
                </a:moveTo>
                <a:cubicBezTo>
                  <a:pt x="1949565" y="1929106"/>
                  <a:pt x="2250872" y="2230413"/>
                  <a:pt x="2257883" y="2601799"/>
                </a:cubicBezTo>
                <a:cubicBezTo>
                  <a:pt x="2257883" y="2601799"/>
                  <a:pt x="2257883" y="2608803"/>
                  <a:pt x="2257883" y="2615814"/>
                </a:cubicBezTo>
                <a:cubicBezTo>
                  <a:pt x="2243868" y="2973178"/>
                  <a:pt x="1949565" y="3267482"/>
                  <a:pt x="1585189" y="3267482"/>
                </a:cubicBezTo>
                <a:cubicBezTo>
                  <a:pt x="1220814" y="3267482"/>
                  <a:pt x="919500" y="2980189"/>
                  <a:pt x="912496" y="2615814"/>
                </a:cubicBezTo>
                <a:cubicBezTo>
                  <a:pt x="912496" y="2615814"/>
                  <a:pt x="912496" y="2608803"/>
                  <a:pt x="912496" y="2601799"/>
                </a:cubicBezTo>
                <a:cubicBezTo>
                  <a:pt x="912496" y="2230413"/>
                  <a:pt x="1213803" y="1929106"/>
                  <a:pt x="1585189" y="1929106"/>
                </a:cubicBezTo>
                <a:close/>
                <a:moveTo>
                  <a:pt x="64619" y="1683850"/>
                </a:moveTo>
                <a:cubicBezTo>
                  <a:pt x="64619" y="1732905"/>
                  <a:pt x="64619" y="1831006"/>
                  <a:pt x="64619" y="1922096"/>
                </a:cubicBezTo>
                <a:cubicBezTo>
                  <a:pt x="64619" y="1971150"/>
                  <a:pt x="99659" y="2006183"/>
                  <a:pt x="148706" y="2006183"/>
                </a:cubicBezTo>
                <a:lnTo>
                  <a:pt x="520093" y="2006183"/>
                </a:lnTo>
                <a:cubicBezTo>
                  <a:pt x="534100" y="2006183"/>
                  <a:pt x="548114" y="1999179"/>
                  <a:pt x="562136" y="1978154"/>
                </a:cubicBezTo>
                <a:lnTo>
                  <a:pt x="667241" y="1831006"/>
                </a:lnTo>
                <a:cubicBezTo>
                  <a:pt x="702281" y="1774948"/>
                  <a:pt x="681255" y="1683850"/>
                  <a:pt x="625197" y="1683850"/>
                </a:cubicBezTo>
                <a:cubicBezTo>
                  <a:pt x="625197" y="1683850"/>
                  <a:pt x="78634" y="1683850"/>
                  <a:pt x="64619" y="1683850"/>
                </a:cubicBezTo>
                <a:close/>
                <a:moveTo>
                  <a:pt x="4556251" y="1270428"/>
                </a:moveTo>
                <a:cubicBezTo>
                  <a:pt x="4535226" y="1270428"/>
                  <a:pt x="4514208" y="1277439"/>
                  <a:pt x="4514208" y="1284443"/>
                </a:cubicBezTo>
                <a:lnTo>
                  <a:pt x="4514208" y="2195382"/>
                </a:lnTo>
                <a:cubicBezTo>
                  <a:pt x="4514208" y="2202385"/>
                  <a:pt x="4535226" y="2209396"/>
                  <a:pt x="4556251" y="2209396"/>
                </a:cubicBezTo>
                <a:cubicBezTo>
                  <a:pt x="4577269" y="2209396"/>
                  <a:pt x="4591291" y="2202385"/>
                  <a:pt x="4598295" y="2195382"/>
                </a:cubicBezTo>
                <a:lnTo>
                  <a:pt x="4598295" y="1284443"/>
                </a:lnTo>
                <a:cubicBezTo>
                  <a:pt x="4598295" y="1277439"/>
                  <a:pt x="4577269" y="1270428"/>
                  <a:pt x="4556251" y="1270428"/>
                </a:cubicBezTo>
                <a:close/>
                <a:moveTo>
                  <a:pt x="8153579" y="1033056"/>
                </a:moveTo>
                <a:cubicBezTo>
                  <a:pt x="8115915" y="1025173"/>
                  <a:pt x="8070368" y="1035684"/>
                  <a:pt x="8038838" y="1067215"/>
                </a:cubicBezTo>
                <a:cubicBezTo>
                  <a:pt x="7912708" y="1179330"/>
                  <a:pt x="7863661" y="1291446"/>
                  <a:pt x="7814607" y="1417576"/>
                </a:cubicBezTo>
                <a:cubicBezTo>
                  <a:pt x="7786578" y="1487649"/>
                  <a:pt x="7835632" y="1557721"/>
                  <a:pt x="7912708" y="1557721"/>
                </a:cubicBezTo>
                <a:lnTo>
                  <a:pt x="8087884" y="1557721"/>
                </a:lnTo>
                <a:cubicBezTo>
                  <a:pt x="8178982" y="1564732"/>
                  <a:pt x="8221025" y="1487649"/>
                  <a:pt x="8221025" y="1403562"/>
                </a:cubicBezTo>
                <a:lnTo>
                  <a:pt x="8221025" y="1109258"/>
                </a:lnTo>
                <a:cubicBezTo>
                  <a:pt x="8221025" y="1067215"/>
                  <a:pt x="8191243" y="1040939"/>
                  <a:pt x="8153579" y="1033056"/>
                </a:cubicBezTo>
                <a:close/>
                <a:moveTo>
                  <a:pt x="2916554" y="587330"/>
                </a:moveTo>
                <a:lnTo>
                  <a:pt x="2866084" y="616567"/>
                </a:lnTo>
                <a:cubicBezTo>
                  <a:pt x="2760209" y="682260"/>
                  <a:pt x="2666049" y="748390"/>
                  <a:pt x="2580210" y="807951"/>
                </a:cubicBezTo>
                <a:cubicBezTo>
                  <a:pt x="2545176" y="835980"/>
                  <a:pt x="2482107" y="955106"/>
                  <a:pt x="2545176" y="955106"/>
                </a:cubicBezTo>
                <a:lnTo>
                  <a:pt x="2916554" y="955106"/>
                </a:lnTo>
                <a:close/>
                <a:moveTo>
                  <a:pt x="6483234" y="379721"/>
                </a:moveTo>
                <a:lnTo>
                  <a:pt x="6483234" y="955106"/>
                </a:lnTo>
                <a:lnTo>
                  <a:pt x="7169941" y="955106"/>
                </a:lnTo>
                <a:cubicBezTo>
                  <a:pt x="7254028" y="955106"/>
                  <a:pt x="7261031" y="800948"/>
                  <a:pt x="7120887" y="674818"/>
                </a:cubicBezTo>
                <a:cubicBezTo>
                  <a:pt x="7004065" y="571243"/>
                  <a:pt x="6841909" y="490023"/>
                  <a:pt x="6653454" y="426535"/>
                </a:cubicBezTo>
                <a:close/>
                <a:moveTo>
                  <a:pt x="4514208" y="213698"/>
                </a:moveTo>
                <a:lnTo>
                  <a:pt x="4374787" y="218539"/>
                </a:lnTo>
                <a:cubicBezTo>
                  <a:pt x="4280968" y="222592"/>
                  <a:pt x="4226908" y="226355"/>
                  <a:pt x="4226908" y="226355"/>
                </a:cubicBezTo>
                <a:cubicBezTo>
                  <a:pt x="3710128" y="226355"/>
                  <a:pt x="3330204" y="360477"/>
                  <a:pt x="3034107" y="519233"/>
                </a:cubicBezTo>
                <a:lnTo>
                  <a:pt x="3000641" y="538620"/>
                </a:lnTo>
                <a:lnTo>
                  <a:pt x="3000641" y="955106"/>
                </a:lnTo>
                <a:lnTo>
                  <a:pt x="4514208" y="955106"/>
                </a:lnTo>
                <a:close/>
                <a:moveTo>
                  <a:pt x="4761218" y="208991"/>
                </a:moveTo>
                <a:lnTo>
                  <a:pt x="4598295" y="211751"/>
                </a:lnTo>
                <a:lnTo>
                  <a:pt x="4598295" y="955106"/>
                </a:lnTo>
                <a:lnTo>
                  <a:pt x="6399147" y="955106"/>
                </a:lnTo>
                <a:lnTo>
                  <a:pt x="6399147" y="356596"/>
                </a:lnTo>
                <a:lnTo>
                  <a:pt x="6353426" y="344022"/>
                </a:lnTo>
                <a:cubicBezTo>
                  <a:pt x="5828439" y="226736"/>
                  <a:pt x="5198565" y="205816"/>
                  <a:pt x="4761218" y="208991"/>
                </a:cubicBezTo>
                <a:close/>
                <a:moveTo>
                  <a:pt x="4770242" y="2"/>
                </a:moveTo>
                <a:cubicBezTo>
                  <a:pt x="5907985" y="-288"/>
                  <a:pt x="6823084" y="56427"/>
                  <a:pt x="7534317" y="681821"/>
                </a:cubicBezTo>
                <a:cubicBezTo>
                  <a:pt x="7576361" y="716861"/>
                  <a:pt x="7632418" y="737879"/>
                  <a:pt x="7688476" y="737879"/>
                </a:cubicBezTo>
                <a:lnTo>
                  <a:pt x="8192996" y="737879"/>
                </a:lnTo>
                <a:cubicBezTo>
                  <a:pt x="8256065" y="737879"/>
                  <a:pt x="8305111" y="786933"/>
                  <a:pt x="8305111" y="849994"/>
                </a:cubicBezTo>
                <a:lnTo>
                  <a:pt x="8305111" y="1557727"/>
                </a:lnTo>
                <a:cubicBezTo>
                  <a:pt x="8431241" y="1557727"/>
                  <a:pt x="8536353" y="1655829"/>
                  <a:pt x="8543357" y="1767944"/>
                </a:cubicBezTo>
                <a:lnTo>
                  <a:pt x="8543357" y="2370565"/>
                </a:lnTo>
                <a:lnTo>
                  <a:pt x="7975776" y="2608811"/>
                </a:lnTo>
                <a:lnTo>
                  <a:pt x="7625415" y="2608811"/>
                </a:lnTo>
                <a:cubicBezTo>
                  <a:pt x="7625415" y="2216406"/>
                  <a:pt x="7310086" y="1901078"/>
                  <a:pt x="6917682" y="1901078"/>
                </a:cubicBezTo>
                <a:cubicBezTo>
                  <a:pt x="6525277" y="1901078"/>
                  <a:pt x="6209949" y="2216406"/>
                  <a:pt x="6209949" y="2608811"/>
                </a:cubicBezTo>
                <a:lnTo>
                  <a:pt x="2299928" y="2608811"/>
                </a:lnTo>
                <a:cubicBezTo>
                  <a:pt x="2299928" y="2608811"/>
                  <a:pt x="2299928" y="2601800"/>
                  <a:pt x="2299928" y="2594796"/>
                </a:cubicBezTo>
                <a:cubicBezTo>
                  <a:pt x="2299928" y="2202392"/>
                  <a:pt x="1984598" y="1887063"/>
                  <a:pt x="1592193" y="1887063"/>
                </a:cubicBezTo>
                <a:cubicBezTo>
                  <a:pt x="1199789" y="1887063"/>
                  <a:pt x="884460" y="2202392"/>
                  <a:pt x="884460" y="2594796"/>
                </a:cubicBezTo>
                <a:cubicBezTo>
                  <a:pt x="884460" y="2594796"/>
                  <a:pt x="884460" y="2601800"/>
                  <a:pt x="884460" y="2608811"/>
                </a:cubicBezTo>
                <a:lnTo>
                  <a:pt x="225789" y="2608811"/>
                </a:lnTo>
                <a:cubicBezTo>
                  <a:pt x="106662" y="2608811"/>
                  <a:pt x="1558" y="2510710"/>
                  <a:pt x="1558" y="2391583"/>
                </a:cubicBezTo>
                <a:lnTo>
                  <a:pt x="1558" y="1774948"/>
                </a:lnTo>
                <a:cubicBezTo>
                  <a:pt x="1558" y="1774948"/>
                  <a:pt x="-54500" y="1480644"/>
                  <a:pt x="506078" y="1333496"/>
                </a:cubicBezTo>
                <a:cubicBezTo>
                  <a:pt x="912497" y="1228384"/>
                  <a:pt x="1592193" y="1095251"/>
                  <a:pt x="1991609" y="990139"/>
                </a:cubicBezTo>
                <a:cubicBezTo>
                  <a:pt x="2159782" y="948095"/>
                  <a:pt x="2215835" y="864009"/>
                  <a:pt x="2306931" y="786933"/>
                </a:cubicBezTo>
                <a:cubicBezTo>
                  <a:pt x="2573206" y="555691"/>
                  <a:pt x="3365024" y="9128"/>
                  <a:pt x="4268952" y="2124"/>
                </a:cubicBezTo>
                <a:cubicBezTo>
                  <a:pt x="4440629" y="1248"/>
                  <a:pt x="4607708" y="43"/>
                  <a:pt x="4770242" y="2"/>
                </a:cubicBezTo>
                <a:close/>
              </a:path>
            </a:pathLst>
          </a:custGeom>
          <a:solidFill>
            <a:schemeClr val="bg1"/>
          </a:solidFill>
          <a:ln w="9525" cap="flat">
            <a:noFill/>
            <a:prstDash val="solid"/>
            <a:miter/>
          </a:ln>
        </p:spPr>
        <p:txBody>
          <a:bodyPr rtlCol="0" anchor="ctr"/>
          <a:lstStyle/>
          <a:p>
            <a:endParaRPr lang="en-US"/>
          </a:p>
        </p:txBody>
      </p:sp>
      <p:grpSp>
        <p:nvGrpSpPr>
          <p:cNvPr id="16" name="Group 15">
            <a:extLst>
              <a:ext uri="{FF2B5EF4-FFF2-40B4-BE49-F238E27FC236}">
                <a16:creationId xmlns:a16="http://schemas.microsoft.com/office/drawing/2014/main" id="{B43AEED8-13DC-458D-9A3B-93D678C9F915}"/>
              </a:ext>
            </a:extLst>
          </p:cNvPr>
          <p:cNvGrpSpPr/>
          <p:nvPr/>
        </p:nvGrpSpPr>
        <p:grpSpPr>
          <a:xfrm>
            <a:off x="616943" y="2477131"/>
            <a:ext cx="409525" cy="488788"/>
            <a:chOff x="3570" y="619306"/>
            <a:chExt cx="4703649" cy="5614032"/>
          </a:xfrm>
          <a:solidFill>
            <a:schemeClr val="bg1"/>
          </a:solidFill>
        </p:grpSpPr>
        <p:sp>
          <p:nvSpPr>
            <p:cNvPr id="17" name="Freeform: Shape 16">
              <a:extLst>
                <a:ext uri="{FF2B5EF4-FFF2-40B4-BE49-F238E27FC236}">
                  <a16:creationId xmlns:a16="http://schemas.microsoft.com/office/drawing/2014/main" id="{4FC4C763-85F3-484E-AEDD-F3A8F6D865DF}"/>
                </a:ext>
              </a:extLst>
            </p:cNvPr>
            <p:cNvSpPr/>
            <p:nvPr/>
          </p:nvSpPr>
          <p:spPr>
            <a:xfrm>
              <a:off x="3570" y="619306"/>
              <a:ext cx="4703649" cy="4864305"/>
            </a:xfrm>
            <a:custGeom>
              <a:avLst/>
              <a:gdLst>
                <a:gd name="connsiteX0" fmla="*/ 1807379 w 4703648"/>
                <a:gd name="connsiteY0" fmla="*/ 4869660 h 4864304"/>
                <a:gd name="connsiteX1" fmla="*/ 2182243 w 4703648"/>
                <a:gd name="connsiteY1" fmla="*/ 4869660 h 4864304"/>
                <a:gd name="connsiteX2" fmla="*/ 2181351 w 4703648"/>
                <a:gd name="connsiteY2" fmla="*/ 4868768 h 4864304"/>
                <a:gd name="connsiteX3" fmla="*/ 2580313 w 4703648"/>
                <a:gd name="connsiteY3" fmla="*/ 4868768 h 4864304"/>
                <a:gd name="connsiteX4" fmla="*/ 2579420 w 4703648"/>
                <a:gd name="connsiteY4" fmla="*/ 4869660 h 4864304"/>
                <a:gd name="connsiteX5" fmla="*/ 2957854 w 4703648"/>
                <a:gd name="connsiteY5" fmla="*/ 4869660 h 4864304"/>
                <a:gd name="connsiteX6" fmla="*/ 3435359 w 4703648"/>
                <a:gd name="connsiteY6" fmla="*/ 4869660 h 4864304"/>
                <a:gd name="connsiteX7" fmla="*/ 3435359 w 4703648"/>
                <a:gd name="connsiteY7" fmla="*/ 4869660 h 4864304"/>
                <a:gd name="connsiteX8" fmla="*/ 3812901 w 4703648"/>
                <a:gd name="connsiteY8" fmla="*/ 4869660 h 4864304"/>
                <a:gd name="connsiteX9" fmla="*/ 3810223 w 4703648"/>
                <a:gd name="connsiteY9" fmla="*/ 4867875 h 4864304"/>
                <a:gd name="connsiteX10" fmla="*/ 3835214 w 4703648"/>
                <a:gd name="connsiteY10" fmla="*/ 4867875 h 4864304"/>
                <a:gd name="connsiteX11" fmla="*/ 4419823 w 4703648"/>
                <a:gd name="connsiteY11" fmla="*/ 4867875 h 4864304"/>
                <a:gd name="connsiteX12" fmla="*/ 4451955 w 4703648"/>
                <a:gd name="connsiteY12" fmla="*/ 4833067 h 4864304"/>
                <a:gd name="connsiteX13" fmla="*/ 4451955 w 4703648"/>
                <a:gd name="connsiteY13" fmla="*/ 4750953 h 4864304"/>
                <a:gd name="connsiteX14" fmla="*/ 4471590 w 4703648"/>
                <a:gd name="connsiteY14" fmla="*/ 4729532 h 4864304"/>
                <a:gd name="connsiteX15" fmla="*/ 4606363 w 4703648"/>
                <a:gd name="connsiteY15" fmla="*/ 4729532 h 4864304"/>
                <a:gd name="connsiteX16" fmla="*/ 4625999 w 4703648"/>
                <a:gd name="connsiteY16" fmla="*/ 4752739 h 4864304"/>
                <a:gd name="connsiteX17" fmla="*/ 4625999 w 4703648"/>
                <a:gd name="connsiteY17" fmla="*/ 4845562 h 4864304"/>
                <a:gd name="connsiteX18" fmla="*/ 4645634 w 4703648"/>
                <a:gd name="connsiteY18" fmla="*/ 4867875 h 4864304"/>
                <a:gd name="connsiteX19" fmla="*/ 4677765 w 4703648"/>
                <a:gd name="connsiteY19" fmla="*/ 4865198 h 4864304"/>
                <a:gd name="connsiteX20" fmla="*/ 4705434 w 4703648"/>
                <a:gd name="connsiteY20" fmla="*/ 4829496 h 4864304"/>
                <a:gd name="connsiteX21" fmla="*/ 4705434 w 4703648"/>
                <a:gd name="connsiteY21" fmla="*/ 4498367 h 4864304"/>
                <a:gd name="connsiteX22" fmla="*/ 4673303 w 4703648"/>
                <a:gd name="connsiteY22" fmla="*/ 4462665 h 4864304"/>
                <a:gd name="connsiteX23" fmla="*/ 4625999 w 4703648"/>
                <a:gd name="connsiteY23" fmla="*/ 4509077 h 4864304"/>
                <a:gd name="connsiteX24" fmla="*/ 4625999 w 4703648"/>
                <a:gd name="connsiteY24" fmla="*/ 4566199 h 4864304"/>
                <a:gd name="connsiteX25" fmla="*/ 4608148 w 4703648"/>
                <a:gd name="connsiteY25" fmla="*/ 4585835 h 4864304"/>
                <a:gd name="connsiteX26" fmla="*/ 4471590 w 4703648"/>
                <a:gd name="connsiteY26" fmla="*/ 4585835 h 4864304"/>
                <a:gd name="connsiteX27" fmla="*/ 4452847 w 4703648"/>
                <a:gd name="connsiteY27" fmla="*/ 4559951 h 4864304"/>
                <a:gd name="connsiteX28" fmla="*/ 4452847 w 4703648"/>
                <a:gd name="connsiteY28" fmla="*/ 4235070 h 4864304"/>
                <a:gd name="connsiteX29" fmla="*/ 4452847 w 4703648"/>
                <a:gd name="connsiteY29" fmla="*/ 3799513 h 4864304"/>
                <a:gd name="connsiteX30" fmla="*/ 4480516 w 4703648"/>
                <a:gd name="connsiteY30" fmla="*/ 3769167 h 4864304"/>
                <a:gd name="connsiteX31" fmla="*/ 4559059 w 4703648"/>
                <a:gd name="connsiteY31" fmla="*/ 3769167 h 4864304"/>
                <a:gd name="connsiteX32" fmla="*/ 4582264 w 4703648"/>
                <a:gd name="connsiteY32" fmla="*/ 3745069 h 4864304"/>
                <a:gd name="connsiteX33" fmla="*/ 4582264 w 4703648"/>
                <a:gd name="connsiteY33" fmla="*/ 3645998 h 4864304"/>
                <a:gd name="connsiteX34" fmla="*/ 4564414 w 4703648"/>
                <a:gd name="connsiteY34" fmla="*/ 3626362 h 4864304"/>
                <a:gd name="connsiteX35" fmla="*/ 4218111 w 4703648"/>
                <a:gd name="connsiteY35" fmla="*/ 3626362 h 4864304"/>
                <a:gd name="connsiteX36" fmla="*/ 4200260 w 4703648"/>
                <a:gd name="connsiteY36" fmla="*/ 3645998 h 4864304"/>
                <a:gd name="connsiteX37" fmla="*/ 4200260 w 4703648"/>
                <a:gd name="connsiteY37" fmla="*/ 3747746 h 4864304"/>
                <a:gd name="connsiteX38" fmla="*/ 4219004 w 4703648"/>
                <a:gd name="connsiteY38" fmla="*/ 3769167 h 4864304"/>
                <a:gd name="connsiteX39" fmla="*/ 4301116 w 4703648"/>
                <a:gd name="connsiteY39" fmla="*/ 3769167 h 4864304"/>
                <a:gd name="connsiteX40" fmla="*/ 4325215 w 4703648"/>
                <a:gd name="connsiteY40" fmla="*/ 3794158 h 4864304"/>
                <a:gd name="connsiteX41" fmla="*/ 4325215 w 4703648"/>
                <a:gd name="connsiteY41" fmla="*/ 4437674 h 4864304"/>
                <a:gd name="connsiteX42" fmla="*/ 4302009 w 4703648"/>
                <a:gd name="connsiteY42" fmla="*/ 4461773 h 4864304"/>
                <a:gd name="connsiteX43" fmla="*/ 4007473 w 4703648"/>
                <a:gd name="connsiteY43" fmla="*/ 4461773 h 4864304"/>
                <a:gd name="connsiteX44" fmla="*/ 3984267 w 4703648"/>
                <a:gd name="connsiteY44" fmla="*/ 4435889 h 4864304"/>
                <a:gd name="connsiteX45" fmla="*/ 3984267 w 4703648"/>
                <a:gd name="connsiteY45" fmla="*/ 3730788 h 4864304"/>
                <a:gd name="connsiteX46" fmla="*/ 4005688 w 4703648"/>
                <a:gd name="connsiteY46" fmla="*/ 3706690 h 4864304"/>
                <a:gd name="connsiteX47" fmla="*/ 4040497 w 4703648"/>
                <a:gd name="connsiteY47" fmla="*/ 3669203 h 4864304"/>
                <a:gd name="connsiteX48" fmla="*/ 4040497 w 4703648"/>
                <a:gd name="connsiteY48" fmla="*/ 3651353 h 4864304"/>
                <a:gd name="connsiteX49" fmla="*/ 4016398 w 4703648"/>
                <a:gd name="connsiteY49" fmla="*/ 3626362 h 4864304"/>
                <a:gd name="connsiteX50" fmla="*/ 3877163 w 4703648"/>
                <a:gd name="connsiteY50" fmla="*/ 3627254 h 4864304"/>
                <a:gd name="connsiteX51" fmla="*/ 3851280 w 4703648"/>
                <a:gd name="connsiteY51" fmla="*/ 3599586 h 4864304"/>
                <a:gd name="connsiteX52" fmla="*/ 3851280 w 4703648"/>
                <a:gd name="connsiteY52" fmla="*/ 2976598 h 4864304"/>
                <a:gd name="connsiteX53" fmla="*/ 3877163 w 4703648"/>
                <a:gd name="connsiteY53" fmla="*/ 2948929 h 4864304"/>
                <a:gd name="connsiteX54" fmla="*/ 4201153 w 4703648"/>
                <a:gd name="connsiteY54" fmla="*/ 2948929 h 4864304"/>
                <a:gd name="connsiteX55" fmla="*/ 4229714 w 4703648"/>
                <a:gd name="connsiteY55" fmla="*/ 2918583 h 4864304"/>
                <a:gd name="connsiteX56" fmla="*/ 4229714 w 4703648"/>
                <a:gd name="connsiteY56" fmla="*/ 2764175 h 4864304"/>
                <a:gd name="connsiteX57" fmla="*/ 4207400 w 4703648"/>
                <a:gd name="connsiteY57" fmla="*/ 2738291 h 4864304"/>
                <a:gd name="connsiteX58" fmla="*/ 3682591 w 4703648"/>
                <a:gd name="connsiteY58" fmla="*/ 2738291 h 4864304"/>
                <a:gd name="connsiteX59" fmla="*/ 3660278 w 4703648"/>
                <a:gd name="connsiteY59" fmla="*/ 2768637 h 4864304"/>
                <a:gd name="connsiteX60" fmla="*/ 3660278 w 4703648"/>
                <a:gd name="connsiteY60" fmla="*/ 3593338 h 4864304"/>
                <a:gd name="connsiteX61" fmla="*/ 3629039 w 4703648"/>
                <a:gd name="connsiteY61" fmla="*/ 3628147 h 4864304"/>
                <a:gd name="connsiteX62" fmla="*/ 3139931 w 4703648"/>
                <a:gd name="connsiteY62" fmla="*/ 3628147 h 4864304"/>
                <a:gd name="connsiteX63" fmla="*/ 3111370 w 4703648"/>
                <a:gd name="connsiteY63" fmla="*/ 3596016 h 4864304"/>
                <a:gd name="connsiteX64" fmla="*/ 3111370 w 4703648"/>
                <a:gd name="connsiteY64" fmla="*/ 3388055 h 4864304"/>
                <a:gd name="connsiteX65" fmla="*/ 2964995 w 4703648"/>
                <a:gd name="connsiteY65" fmla="*/ 3180095 h 4864304"/>
                <a:gd name="connsiteX66" fmla="*/ 2735614 w 4703648"/>
                <a:gd name="connsiteY66" fmla="*/ 3290769 h 4864304"/>
                <a:gd name="connsiteX67" fmla="*/ 2717763 w 4703648"/>
                <a:gd name="connsiteY67" fmla="*/ 3373775 h 4864304"/>
                <a:gd name="connsiteX68" fmla="*/ 2717763 w 4703648"/>
                <a:gd name="connsiteY68" fmla="*/ 3599586 h 4864304"/>
                <a:gd name="connsiteX69" fmla="*/ 2691879 w 4703648"/>
                <a:gd name="connsiteY69" fmla="*/ 3628147 h 4864304"/>
                <a:gd name="connsiteX70" fmla="*/ 2210804 w 4703648"/>
                <a:gd name="connsiteY70" fmla="*/ 3628147 h 4864304"/>
                <a:gd name="connsiteX71" fmla="*/ 2185813 w 4703648"/>
                <a:gd name="connsiteY71" fmla="*/ 3600478 h 4864304"/>
                <a:gd name="connsiteX72" fmla="*/ 2185813 w 4703648"/>
                <a:gd name="connsiteY72" fmla="*/ 3238110 h 4864304"/>
                <a:gd name="connsiteX73" fmla="*/ 2159037 w 4703648"/>
                <a:gd name="connsiteY73" fmla="*/ 3208656 h 4864304"/>
                <a:gd name="connsiteX74" fmla="*/ 2090312 w 4703648"/>
                <a:gd name="connsiteY74" fmla="*/ 3208656 h 4864304"/>
                <a:gd name="connsiteX75" fmla="*/ 2055503 w 4703648"/>
                <a:gd name="connsiteY75" fmla="*/ 3186343 h 4864304"/>
                <a:gd name="connsiteX76" fmla="*/ 1867179 w 4703648"/>
                <a:gd name="connsiteY76" fmla="*/ 3035505 h 4864304"/>
                <a:gd name="connsiteX77" fmla="*/ 1574428 w 4703648"/>
                <a:gd name="connsiteY77" fmla="*/ 3180988 h 4864304"/>
                <a:gd name="connsiteX78" fmla="*/ 1530694 w 4703648"/>
                <a:gd name="connsiteY78" fmla="*/ 3208656 h 4864304"/>
                <a:gd name="connsiteX79" fmla="*/ 1466432 w 4703648"/>
                <a:gd name="connsiteY79" fmla="*/ 3207764 h 4864304"/>
                <a:gd name="connsiteX80" fmla="*/ 1442333 w 4703648"/>
                <a:gd name="connsiteY80" fmla="*/ 3234540 h 4864304"/>
                <a:gd name="connsiteX81" fmla="*/ 1442333 w 4703648"/>
                <a:gd name="connsiteY81" fmla="*/ 3592446 h 4864304"/>
                <a:gd name="connsiteX82" fmla="*/ 1410202 w 4703648"/>
                <a:gd name="connsiteY82" fmla="*/ 3628147 h 4864304"/>
                <a:gd name="connsiteX83" fmla="*/ 896996 w 4703648"/>
                <a:gd name="connsiteY83" fmla="*/ 3628147 h 4864304"/>
                <a:gd name="connsiteX84" fmla="*/ 866650 w 4703648"/>
                <a:gd name="connsiteY84" fmla="*/ 3594231 h 4864304"/>
                <a:gd name="connsiteX85" fmla="*/ 866650 w 4703648"/>
                <a:gd name="connsiteY85" fmla="*/ 2811479 h 4864304"/>
                <a:gd name="connsiteX86" fmla="*/ 888963 w 4703648"/>
                <a:gd name="connsiteY86" fmla="*/ 2765067 h 4864304"/>
                <a:gd name="connsiteX87" fmla="*/ 1052296 w 4703648"/>
                <a:gd name="connsiteY87" fmla="*/ 2533009 h 4864304"/>
                <a:gd name="connsiteX88" fmla="*/ 1084428 w 4703648"/>
                <a:gd name="connsiteY88" fmla="*/ 2514266 h 4864304"/>
                <a:gd name="connsiteX89" fmla="*/ 1626195 w 4703648"/>
                <a:gd name="connsiteY89" fmla="*/ 2335759 h 4864304"/>
                <a:gd name="connsiteX90" fmla="*/ 1661896 w 4703648"/>
                <a:gd name="connsiteY90" fmla="*/ 2328619 h 4864304"/>
                <a:gd name="connsiteX91" fmla="*/ 2166178 w 4703648"/>
                <a:gd name="connsiteY91" fmla="*/ 2163500 h 4864304"/>
                <a:gd name="connsiteX92" fmla="*/ 2235795 w 4703648"/>
                <a:gd name="connsiteY92" fmla="*/ 2050148 h 4864304"/>
                <a:gd name="connsiteX93" fmla="*/ 2269711 w 4703648"/>
                <a:gd name="connsiteY93" fmla="*/ 2033190 h 4864304"/>
                <a:gd name="connsiteX94" fmla="*/ 2782918 w 4703648"/>
                <a:gd name="connsiteY94" fmla="*/ 1864502 h 4864304"/>
                <a:gd name="connsiteX95" fmla="*/ 2871279 w 4703648"/>
                <a:gd name="connsiteY95" fmla="*/ 1685102 h 4864304"/>
                <a:gd name="connsiteX96" fmla="*/ 2892699 w 4703648"/>
                <a:gd name="connsiteY96" fmla="*/ 1659219 h 4864304"/>
                <a:gd name="connsiteX97" fmla="*/ 3074776 w 4703648"/>
                <a:gd name="connsiteY97" fmla="*/ 1551222 h 4864304"/>
                <a:gd name="connsiteX98" fmla="*/ 3338966 w 4703648"/>
                <a:gd name="connsiteY98" fmla="*/ 1097816 h 4864304"/>
                <a:gd name="connsiteX99" fmla="*/ 3070313 w 4703648"/>
                <a:gd name="connsiteY99" fmla="*/ 545338 h 4864304"/>
                <a:gd name="connsiteX100" fmla="*/ 3038182 w 4703648"/>
                <a:gd name="connsiteY100" fmla="*/ 511421 h 4864304"/>
                <a:gd name="connsiteX101" fmla="*/ 2519621 w 4703648"/>
                <a:gd name="connsiteY101" fmla="*/ 8925 h 4864304"/>
                <a:gd name="connsiteX102" fmla="*/ 2467854 w 4703648"/>
                <a:gd name="connsiteY102" fmla="*/ 0 h 4864304"/>
                <a:gd name="connsiteX103" fmla="*/ 2347362 w 4703648"/>
                <a:gd name="connsiteY103" fmla="*/ 0 h 4864304"/>
                <a:gd name="connsiteX104" fmla="*/ 2221515 w 4703648"/>
                <a:gd name="connsiteY104" fmla="*/ 27669 h 4864304"/>
                <a:gd name="connsiteX105" fmla="*/ 1876997 w 4703648"/>
                <a:gd name="connsiteY105" fmla="*/ 315064 h 4864304"/>
                <a:gd name="connsiteX106" fmla="*/ 1747580 w 4703648"/>
                <a:gd name="connsiteY106" fmla="*/ 705101 h 4864304"/>
                <a:gd name="connsiteX107" fmla="*/ 1761860 w 4703648"/>
                <a:gd name="connsiteY107" fmla="*/ 944300 h 4864304"/>
                <a:gd name="connsiteX108" fmla="*/ 1750257 w 4703648"/>
                <a:gd name="connsiteY108" fmla="*/ 996067 h 4864304"/>
                <a:gd name="connsiteX109" fmla="*/ 1601204 w 4703648"/>
                <a:gd name="connsiteY109" fmla="*/ 1380749 h 4864304"/>
                <a:gd name="connsiteX110" fmla="*/ 1620840 w 4703648"/>
                <a:gd name="connsiteY110" fmla="*/ 1661004 h 4864304"/>
                <a:gd name="connsiteX111" fmla="*/ 1603882 w 4703648"/>
                <a:gd name="connsiteY111" fmla="*/ 1683317 h 4864304"/>
                <a:gd name="connsiteX112" fmla="*/ 1468217 w 4703648"/>
                <a:gd name="connsiteY112" fmla="*/ 1707416 h 4864304"/>
                <a:gd name="connsiteX113" fmla="*/ 1158508 w 4703648"/>
                <a:gd name="connsiteY113" fmla="*/ 1953755 h 4864304"/>
                <a:gd name="connsiteX114" fmla="*/ 1131732 w 4703648"/>
                <a:gd name="connsiteY114" fmla="*/ 1977853 h 4864304"/>
                <a:gd name="connsiteX115" fmla="*/ 815775 w 4703648"/>
                <a:gd name="connsiteY115" fmla="*/ 2411624 h 4864304"/>
                <a:gd name="connsiteX116" fmla="*/ 794354 w 4703648"/>
                <a:gd name="connsiteY116" fmla="*/ 2444648 h 4864304"/>
                <a:gd name="connsiteX117" fmla="*/ 498033 w 4703648"/>
                <a:gd name="connsiteY117" fmla="*/ 2781133 h 4864304"/>
                <a:gd name="connsiteX118" fmla="*/ 488216 w 4703648"/>
                <a:gd name="connsiteY118" fmla="*/ 2830222 h 4864304"/>
                <a:gd name="connsiteX119" fmla="*/ 488216 w 4703648"/>
                <a:gd name="connsiteY119" fmla="*/ 3592446 h 4864304"/>
                <a:gd name="connsiteX120" fmla="*/ 456977 w 4703648"/>
                <a:gd name="connsiteY120" fmla="*/ 3626362 h 4864304"/>
                <a:gd name="connsiteX121" fmla="*/ 280255 w 4703648"/>
                <a:gd name="connsiteY121" fmla="*/ 3626362 h 4864304"/>
                <a:gd name="connsiteX122" fmla="*/ 248124 w 4703648"/>
                <a:gd name="connsiteY122" fmla="*/ 3661171 h 4864304"/>
                <a:gd name="connsiteX123" fmla="*/ 248124 w 4703648"/>
                <a:gd name="connsiteY123" fmla="*/ 4542993 h 4864304"/>
                <a:gd name="connsiteX124" fmla="*/ 208853 w 4703648"/>
                <a:gd name="connsiteY124" fmla="*/ 4585835 h 4864304"/>
                <a:gd name="connsiteX125" fmla="*/ 99964 w 4703648"/>
                <a:gd name="connsiteY125" fmla="*/ 4585835 h 4864304"/>
                <a:gd name="connsiteX126" fmla="*/ 77650 w 4703648"/>
                <a:gd name="connsiteY126" fmla="*/ 4561736 h 4864304"/>
                <a:gd name="connsiteX127" fmla="*/ 77650 w 4703648"/>
                <a:gd name="connsiteY127" fmla="*/ 4482301 h 4864304"/>
                <a:gd name="connsiteX128" fmla="*/ 58907 w 4703648"/>
                <a:gd name="connsiteY128" fmla="*/ 4461773 h 4864304"/>
                <a:gd name="connsiteX129" fmla="*/ 0 w 4703648"/>
                <a:gd name="connsiteY129" fmla="*/ 4481408 h 4864304"/>
                <a:gd name="connsiteX130" fmla="*/ 0 w 4703648"/>
                <a:gd name="connsiteY130" fmla="*/ 4843777 h 4864304"/>
                <a:gd name="connsiteX131" fmla="*/ 68725 w 4703648"/>
                <a:gd name="connsiteY131" fmla="*/ 4866090 h 4864304"/>
                <a:gd name="connsiteX132" fmla="*/ 77650 w 4703648"/>
                <a:gd name="connsiteY132" fmla="*/ 4846455 h 4864304"/>
                <a:gd name="connsiteX133" fmla="*/ 77650 w 4703648"/>
                <a:gd name="connsiteY133" fmla="*/ 4755416 h 4864304"/>
                <a:gd name="connsiteX134" fmla="*/ 99964 w 4703648"/>
                <a:gd name="connsiteY134" fmla="*/ 4728640 h 4864304"/>
                <a:gd name="connsiteX135" fmla="*/ 226703 w 4703648"/>
                <a:gd name="connsiteY135" fmla="*/ 4728640 h 4864304"/>
                <a:gd name="connsiteX136" fmla="*/ 248124 w 4703648"/>
                <a:gd name="connsiteY136" fmla="*/ 4751846 h 4864304"/>
                <a:gd name="connsiteX137" fmla="*/ 248124 w 4703648"/>
                <a:gd name="connsiteY137" fmla="*/ 4829496 h 4864304"/>
                <a:gd name="connsiteX138" fmla="*/ 281148 w 4703648"/>
                <a:gd name="connsiteY138" fmla="*/ 4866090 h 4864304"/>
                <a:gd name="connsiteX139" fmla="*/ 691713 w 4703648"/>
                <a:gd name="connsiteY139" fmla="*/ 4865198 h 4864304"/>
                <a:gd name="connsiteX140" fmla="*/ 989819 w 4703648"/>
                <a:gd name="connsiteY140" fmla="*/ 4865198 h 4864304"/>
                <a:gd name="connsiteX141" fmla="*/ 1014810 w 4703648"/>
                <a:gd name="connsiteY141" fmla="*/ 4866983 h 4864304"/>
                <a:gd name="connsiteX142" fmla="*/ 1013025 w 4703648"/>
                <a:gd name="connsiteY142" fmla="*/ 4867875 h 4864304"/>
                <a:gd name="connsiteX143" fmla="*/ 1322734 w 4703648"/>
                <a:gd name="connsiteY143" fmla="*/ 4867875 h 4864304"/>
                <a:gd name="connsiteX144" fmla="*/ 1807379 w 4703648"/>
                <a:gd name="connsiteY144" fmla="*/ 4867875 h 486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703648" h="4864304">
                  <a:moveTo>
                    <a:pt x="1807379" y="4869660"/>
                  </a:moveTo>
                  <a:lnTo>
                    <a:pt x="2182243" y="4869660"/>
                  </a:lnTo>
                  <a:cubicBezTo>
                    <a:pt x="2182243" y="4869660"/>
                    <a:pt x="2181351" y="4868768"/>
                    <a:pt x="2181351" y="4868768"/>
                  </a:cubicBezTo>
                  <a:cubicBezTo>
                    <a:pt x="2341114" y="4868768"/>
                    <a:pt x="2418764" y="4868768"/>
                    <a:pt x="2580313" y="4868768"/>
                  </a:cubicBezTo>
                  <a:cubicBezTo>
                    <a:pt x="2580313" y="4868768"/>
                    <a:pt x="2579420" y="4869660"/>
                    <a:pt x="2579420" y="4869660"/>
                  </a:cubicBezTo>
                  <a:lnTo>
                    <a:pt x="2957854" y="4869660"/>
                  </a:lnTo>
                  <a:cubicBezTo>
                    <a:pt x="2997126" y="4866983"/>
                    <a:pt x="3413939" y="4866983"/>
                    <a:pt x="3435359" y="4869660"/>
                  </a:cubicBezTo>
                  <a:cubicBezTo>
                    <a:pt x="3435359" y="4869660"/>
                    <a:pt x="3435359" y="4869660"/>
                    <a:pt x="3435359" y="4869660"/>
                  </a:cubicBezTo>
                  <a:lnTo>
                    <a:pt x="3812901" y="4869660"/>
                  </a:lnTo>
                  <a:cubicBezTo>
                    <a:pt x="3812008" y="4868768"/>
                    <a:pt x="3811116" y="4867875"/>
                    <a:pt x="3810223" y="4867875"/>
                  </a:cubicBezTo>
                  <a:cubicBezTo>
                    <a:pt x="3821826" y="4867875"/>
                    <a:pt x="3828966" y="4867875"/>
                    <a:pt x="3835214" y="4867875"/>
                  </a:cubicBezTo>
                  <a:cubicBezTo>
                    <a:pt x="4080661" y="4867875"/>
                    <a:pt x="4174377" y="4867875"/>
                    <a:pt x="4419823" y="4867875"/>
                  </a:cubicBezTo>
                  <a:cubicBezTo>
                    <a:pt x="4451955" y="4867875"/>
                    <a:pt x="4451955" y="4867875"/>
                    <a:pt x="4451955" y="4833067"/>
                  </a:cubicBezTo>
                  <a:cubicBezTo>
                    <a:pt x="4451955" y="4805398"/>
                    <a:pt x="4451955" y="4778622"/>
                    <a:pt x="4451955" y="4750953"/>
                  </a:cubicBezTo>
                  <a:cubicBezTo>
                    <a:pt x="4451955" y="4735780"/>
                    <a:pt x="4457310" y="4729532"/>
                    <a:pt x="4471590" y="4729532"/>
                  </a:cubicBezTo>
                  <a:cubicBezTo>
                    <a:pt x="4516217" y="4729532"/>
                    <a:pt x="4561736" y="4730425"/>
                    <a:pt x="4606363" y="4729532"/>
                  </a:cubicBezTo>
                  <a:cubicBezTo>
                    <a:pt x="4621536" y="4729532"/>
                    <a:pt x="4625999" y="4736673"/>
                    <a:pt x="4625999" y="4752739"/>
                  </a:cubicBezTo>
                  <a:cubicBezTo>
                    <a:pt x="4625106" y="4783977"/>
                    <a:pt x="4625999" y="4814323"/>
                    <a:pt x="4625999" y="4845562"/>
                  </a:cubicBezTo>
                  <a:cubicBezTo>
                    <a:pt x="4625999" y="4861628"/>
                    <a:pt x="4631354" y="4868768"/>
                    <a:pt x="4645634" y="4867875"/>
                  </a:cubicBezTo>
                  <a:cubicBezTo>
                    <a:pt x="4656344" y="4866983"/>
                    <a:pt x="4667055" y="4867875"/>
                    <a:pt x="4677765" y="4865198"/>
                  </a:cubicBezTo>
                  <a:cubicBezTo>
                    <a:pt x="4694724" y="4861628"/>
                    <a:pt x="4705434" y="4849132"/>
                    <a:pt x="4705434" y="4829496"/>
                  </a:cubicBezTo>
                  <a:cubicBezTo>
                    <a:pt x="4705434" y="4718823"/>
                    <a:pt x="4705434" y="4608148"/>
                    <a:pt x="4705434" y="4498367"/>
                  </a:cubicBezTo>
                  <a:cubicBezTo>
                    <a:pt x="4705434" y="4477838"/>
                    <a:pt x="4692939" y="4465343"/>
                    <a:pt x="4673303" y="4462665"/>
                  </a:cubicBezTo>
                  <a:cubicBezTo>
                    <a:pt x="4627784" y="4457310"/>
                    <a:pt x="4625999" y="4458203"/>
                    <a:pt x="4625999" y="4509077"/>
                  </a:cubicBezTo>
                  <a:cubicBezTo>
                    <a:pt x="4625999" y="4527820"/>
                    <a:pt x="4625999" y="4547456"/>
                    <a:pt x="4625999" y="4566199"/>
                  </a:cubicBezTo>
                  <a:cubicBezTo>
                    <a:pt x="4625999" y="4580480"/>
                    <a:pt x="4620643" y="4586727"/>
                    <a:pt x="4608148" y="4585835"/>
                  </a:cubicBezTo>
                  <a:cubicBezTo>
                    <a:pt x="4562629" y="4585835"/>
                    <a:pt x="4517109" y="4584943"/>
                    <a:pt x="4471590" y="4585835"/>
                  </a:cubicBezTo>
                  <a:cubicBezTo>
                    <a:pt x="4453740" y="4585835"/>
                    <a:pt x="4452847" y="4574232"/>
                    <a:pt x="4452847" y="4559951"/>
                  </a:cubicBezTo>
                  <a:cubicBezTo>
                    <a:pt x="4452847" y="4451955"/>
                    <a:pt x="4452847" y="4343066"/>
                    <a:pt x="4452847" y="4235070"/>
                  </a:cubicBezTo>
                  <a:cubicBezTo>
                    <a:pt x="4452847" y="4089586"/>
                    <a:pt x="4452847" y="3944996"/>
                    <a:pt x="4452847" y="3799513"/>
                  </a:cubicBezTo>
                  <a:cubicBezTo>
                    <a:pt x="4452847" y="3770952"/>
                    <a:pt x="4453740" y="3770060"/>
                    <a:pt x="4480516" y="3769167"/>
                  </a:cubicBezTo>
                  <a:cubicBezTo>
                    <a:pt x="4506399" y="3769167"/>
                    <a:pt x="4533175" y="3768274"/>
                    <a:pt x="4559059" y="3769167"/>
                  </a:cubicBezTo>
                  <a:cubicBezTo>
                    <a:pt x="4574232" y="3769167"/>
                    <a:pt x="4582264" y="3763812"/>
                    <a:pt x="4582264" y="3745069"/>
                  </a:cubicBezTo>
                  <a:cubicBezTo>
                    <a:pt x="4581372" y="3712045"/>
                    <a:pt x="4581372" y="3679021"/>
                    <a:pt x="4582264" y="3645998"/>
                  </a:cubicBezTo>
                  <a:cubicBezTo>
                    <a:pt x="4582264" y="3631717"/>
                    <a:pt x="4576909" y="3626362"/>
                    <a:pt x="4564414" y="3626362"/>
                  </a:cubicBezTo>
                  <a:cubicBezTo>
                    <a:pt x="4449277" y="3626362"/>
                    <a:pt x="4334140" y="3626362"/>
                    <a:pt x="4218111" y="3626362"/>
                  </a:cubicBezTo>
                  <a:cubicBezTo>
                    <a:pt x="4204723" y="3626362"/>
                    <a:pt x="4200260" y="3632610"/>
                    <a:pt x="4200260" y="3645998"/>
                  </a:cubicBezTo>
                  <a:cubicBezTo>
                    <a:pt x="4200260" y="3679914"/>
                    <a:pt x="4201153" y="3713830"/>
                    <a:pt x="4200260" y="3747746"/>
                  </a:cubicBezTo>
                  <a:cubicBezTo>
                    <a:pt x="4200260" y="3762919"/>
                    <a:pt x="4205616" y="3769167"/>
                    <a:pt x="4219004" y="3769167"/>
                  </a:cubicBezTo>
                  <a:cubicBezTo>
                    <a:pt x="4246672" y="3769167"/>
                    <a:pt x="4274340" y="3770060"/>
                    <a:pt x="4301116" y="3769167"/>
                  </a:cubicBezTo>
                  <a:cubicBezTo>
                    <a:pt x="4318075" y="3768274"/>
                    <a:pt x="4325215" y="3774522"/>
                    <a:pt x="4325215" y="3794158"/>
                  </a:cubicBezTo>
                  <a:cubicBezTo>
                    <a:pt x="4324322" y="4008366"/>
                    <a:pt x="4325215" y="4222574"/>
                    <a:pt x="4325215" y="4437674"/>
                  </a:cubicBezTo>
                  <a:cubicBezTo>
                    <a:pt x="4325215" y="4456418"/>
                    <a:pt x="4318075" y="4461773"/>
                    <a:pt x="4302009" y="4461773"/>
                  </a:cubicBezTo>
                  <a:cubicBezTo>
                    <a:pt x="4152956" y="4461773"/>
                    <a:pt x="4155634" y="4460880"/>
                    <a:pt x="4007473" y="4461773"/>
                  </a:cubicBezTo>
                  <a:cubicBezTo>
                    <a:pt x="3989622" y="4461773"/>
                    <a:pt x="3984267" y="4454632"/>
                    <a:pt x="3984267" y="4435889"/>
                  </a:cubicBezTo>
                  <a:cubicBezTo>
                    <a:pt x="3984267" y="4201153"/>
                    <a:pt x="3984267" y="3965524"/>
                    <a:pt x="3984267" y="3730788"/>
                  </a:cubicBezTo>
                  <a:cubicBezTo>
                    <a:pt x="3984267" y="3712938"/>
                    <a:pt x="3987837" y="3705797"/>
                    <a:pt x="4005688" y="3706690"/>
                  </a:cubicBezTo>
                  <a:cubicBezTo>
                    <a:pt x="4040497" y="3707582"/>
                    <a:pt x="4040497" y="3706690"/>
                    <a:pt x="4040497" y="3669203"/>
                  </a:cubicBezTo>
                  <a:cubicBezTo>
                    <a:pt x="4040497" y="3662956"/>
                    <a:pt x="4040497" y="3657600"/>
                    <a:pt x="4040497" y="3651353"/>
                  </a:cubicBezTo>
                  <a:cubicBezTo>
                    <a:pt x="4042282" y="3632610"/>
                    <a:pt x="4034249" y="3625469"/>
                    <a:pt x="4016398" y="3626362"/>
                  </a:cubicBezTo>
                  <a:cubicBezTo>
                    <a:pt x="3969987" y="3627254"/>
                    <a:pt x="3923575" y="3625469"/>
                    <a:pt x="3877163" y="3627254"/>
                  </a:cubicBezTo>
                  <a:cubicBezTo>
                    <a:pt x="3858420" y="3628147"/>
                    <a:pt x="3851280" y="3621899"/>
                    <a:pt x="3851280" y="3599586"/>
                  </a:cubicBezTo>
                  <a:cubicBezTo>
                    <a:pt x="3852172" y="3391626"/>
                    <a:pt x="3852172" y="3183665"/>
                    <a:pt x="3851280" y="2976598"/>
                  </a:cubicBezTo>
                  <a:cubicBezTo>
                    <a:pt x="3851280" y="2955177"/>
                    <a:pt x="3857528" y="2948929"/>
                    <a:pt x="3877163" y="2948929"/>
                  </a:cubicBezTo>
                  <a:cubicBezTo>
                    <a:pt x="3985160" y="2949822"/>
                    <a:pt x="4093156" y="2948929"/>
                    <a:pt x="4201153" y="2948929"/>
                  </a:cubicBezTo>
                  <a:cubicBezTo>
                    <a:pt x="4228821" y="2948929"/>
                    <a:pt x="4229714" y="2948037"/>
                    <a:pt x="4229714" y="2918583"/>
                  </a:cubicBezTo>
                  <a:cubicBezTo>
                    <a:pt x="4229714" y="2866816"/>
                    <a:pt x="4229714" y="2815049"/>
                    <a:pt x="4229714" y="2764175"/>
                  </a:cubicBezTo>
                  <a:cubicBezTo>
                    <a:pt x="4229714" y="2745432"/>
                    <a:pt x="4225251" y="2738291"/>
                    <a:pt x="4207400" y="2738291"/>
                  </a:cubicBezTo>
                  <a:cubicBezTo>
                    <a:pt x="4032464" y="2739184"/>
                    <a:pt x="3857528" y="2739184"/>
                    <a:pt x="3682591" y="2738291"/>
                  </a:cubicBezTo>
                  <a:cubicBezTo>
                    <a:pt x="3660278" y="2738291"/>
                    <a:pt x="3660278" y="2750787"/>
                    <a:pt x="3660278" y="2768637"/>
                  </a:cubicBezTo>
                  <a:cubicBezTo>
                    <a:pt x="3660278" y="3043538"/>
                    <a:pt x="3660278" y="3318438"/>
                    <a:pt x="3660278" y="3593338"/>
                  </a:cubicBezTo>
                  <a:cubicBezTo>
                    <a:pt x="3660278" y="3628147"/>
                    <a:pt x="3660278" y="3628147"/>
                    <a:pt x="3629039" y="3628147"/>
                  </a:cubicBezTo>
                  <a:cubicBezTo>
                    <a:pt x="3465706" y="3628147"/>
                    <a:pt x="3303265" y="3628147"/>
                    <a:pt x="3139931" y="3628147"/>
                  </a:cubicBezTo>
                  <a:cubicBezTo>
                    <a:pt x="3111370" y="3628147"/>
                    <a:pt x="3111370" y="3628147"/>
                    <a:pt x="3111370" y="3596016"/>
                  </a:cubicBezTo>
                  <a:cubicBezTo>
                    <a:pt x="3111370" y="3526398"/>
                    <a:pt x="3112263" y="3457673"/>
                    <a:pt x="3111370" y="3388055"/>
                  </a:cubicBezTo>
                  <a:cubicBezTo>
                    <a:pt x="3109585" y="3280951"/>
                    <a:pt x="3055140" y="3203301"/>
                    <a:pt x="2964995" y="3180095"/>
                  </a:cubicBezTo>
                  <a:cubicBezTo>
                    <a:pt x="2868601" y="3155104"/>
                    <a:pt x="2773993" y="3200623"/>
                    <a:pt x="2735614" y="3290769"/>
                  </a:cubicBezTo>
                  <a:cubicBezTo>
                    <a:pt x="2724011" y="3316653"/>
                    <a:pt x="2717763" y="3345214"/>
                    <a:pt x="2717763" y="3373775"/>
                  </a:cubicBezTo>
                  <a:cubicBezTo>
                    <a:pt x="2717763" y="3448748"/>
                    <a:pt x="2717763" y="3523720"/>
                    <a:pt x="2717763" y="3599586"/>
                  </a:cubicBezTo>
                  <a:cubicBezTo>
                    <a:pt x="2717763" y="3627254"/>
                    <a:pt x="2716870" y="3628147"/>
                    <a:pt x="2691879" y="3628147"/>
                  </a:cubicBezTo>
                  <a:cubicBezTo>
                    <a:pt x="2504448" y="3628147"/>
                    <a:pt x="2398236" y="3628147"/>
                    <a:pt x="2210804" y="3628147"/>
                  </a:cubicBezTo>
                  <a:cubicBezTo>
                    <a:pt x="2191168" y="3628147"/>
                    <a:pt x="2184921" y="3621007"/>
                    <a:pt x="2185813" y="3600478"/>
                  </a:cubicBezTo>
                  <a:cubicBezTo>
                    <a:pt x="2186706" y="3479986"/>
                    <a:pt x="2185813" y="3358602"/>
                    <a:pt x="2185813" y="3238110"/>
                  </a:cubicBezTo>
                  <a:cubicBezTo>
                    <a:pt x="2185813" y="3208656"/>
                    <a:pt x="2185813" y="3208656"/>
                    <a:pt x="2159037" y="3208656"/>
                  </a:cubicBezTo>
                  <a:cubicBezTo>
                    <a:pt x="2135831" y="3208656"/>
                    <a:pt x="2113518" y="3207764"/>
                    <a:pt x="2090312" y="3208656"/>
                  </a:cubicBezTo>
                  <a:cubicBezTo>
                    <a:pt x="2073354" y="3209549"/>
                    <a:pt x="2063536" y="3203301"/>
                    <a:pt x="2055503" y="3186343"/>
                  </a:cubicBezTo>
                  <a:cubicBezTo>
                    <a:pt x="2014447" y="3104230"/>
                    <a:pt x="1951970" y="3053355"/>
                    <a:pt x="1867179" y="3035505"/>
                  </a:cubicBezTo>
                  <a:cubicBezTo>
                    <a:pt x="1750257" y="3009621"/>
                    <a:pt x="1634228" y="3066743"/>
                    <a:pt x="1574428" y="3180988"/>
                  </a:cubicBezTo>
                  <a:cubicBezTo>
                    <a:pt x="1563718" y="3201516"/>
                    <a:pt x="1552115" y="3211334"/>
                    <a:pt x="1530694" y="3208656"/>
                  </a:cubicBezTo>
                  <a:cubicBezTo>
                    <a:pt x="1509273" y="3206871"/>
                    <a:pt x="1487853" y="3209549"/>
                    <a:pt x="1466432" y="3207764"/>
                  </a:cubicBezTo>
                  <a:cubicBezTo>
                    <a:pt x="1447689" y="3206871"/>
                    <a:pt x="1442333" y="3214011"/>
                    <a:pt x="1442333" y="3234540"/>
                  </a:cubicBezTo>
                  <a:cubicBezTo>
                    <a:pt x="1443226" y="3354139"/>
                    <a:pt x="1442333" y="3472846"/>
                    <a:pt x="1442333" y="3592446"/>
                  </a:cubicBezTo>
                  <a:cubicBezTo>
                    <a:pt x="1442333" y="3628147"/>
                    <a:pt x="1442333" y="3628147"/>
                    <a:pt x="1410202" y="3628147"/>
                  </a:cubicBezTo>
                  <a:cubicBezTo>
                    <a:pt x="1209382" y="3628147"/>
                    <a:pt x="1079965" y="3628147"/>
                    <a:pt x="896996" y="3628147"/>
                  </a:cubicBezTo>
                  <a:cubicBezTo>
                    <a:pt x="867542" y="3628147"/>
                    <a:pt x="866650" y="3628147"/>
                    <a:pt x="866650" y="3594231"/>
                  </a:cubicBezTo>
                  <a:cubicBezTo>
                    <a:pt x="866650" y="3333611"/>
                    <a:pt x="866650" y="3072991"/>
                    <a:pt x="866650" y="2811479"/>
                  </a:cubicBezTo>
                  <a:cubicBezTo>
                    <a:pt x="866650" y="2790058"/>
                    <a:pt x="872897" y="2776670"/>
                    <a:pt x="888963" y="2765067"/>
                  </a:cubicBezTo>
                  <a:cubicBezTo>
                    <a:pt x="966613" y="2707945"/>
                    <a:pt x="1021058" y="2630295"/>
                    <a:pt x="1052296" y="2533009"/>
                  </a:cubicBezTo>
                  <a:cubicBezTo>
                    <a:pt x="1058544" y="2513373"/>
                    <a:pt x="1065684" y="2509803"/>
                    <a:pt x="1084428" y="2514266"/>
                  </a:cubicBezTo>
                  <a:cubicBezTo>
                    <a:pt x="1295958" y="2566925"/>
                    <a:pt x="1476250" y="2507125"/>
                    <a:pt x="1626195" y="2335759"/>
                  </a:cubicBezTo>
                  <a:cubicBezTo>
                    <a:pt x="1638691" y="2321478"/>
                    <a:pt x="1648508" y="2325049"/>
                    <a:pt x="1661896" y="2328619"/>
                  </a:cubicBezTo>
                  <a:cubicBezTo>
                    <a:pt x="1859146" y="2381278"/>
                    <a:pt x="2026942" y="2325049"/>
                    <a:pt x="2166178" y="2163500"/>
                  </a:cubicBezTo>
                  <a:cubicBezTo>
                    <a:pt x="2194739" y="2130476"/>
                    <a:pt x="2217944" y="2092098"/>
                    <a:pt x="2235795" y="2050148"/>
                  </a:cubicBezTo>
                  <a:cubicBezTo>
                    <a:pt x="2242935" y="2032298"/>
                    <a:pt x="2250968" y="2027835"/>
                    <a:pt x="2269711" y="2033190"/>
                  </a:cubicBezTo>
                  <a:cubicBezTo>
                    <a:pt x="2472316" y="2093883"/>
                    <a:pt x="2644575" y="2037653"/>
                    <a:pt x="2782918" y="1864502"/>
                  </a:cubicBezTo>
                  <a:cubicBezTo>
                    <a:pt x="2824867" y="1812735"/>
                    <a:pt x="2853428" y="1751150"/>
                    <a:pt x="2871279" y="1685102"/>
                  </a:cubicBezTo>
                  <a:cubicBezTo>
                    <a:pt x="2874849" y="1671714"/>
                    <a:pt x="2880204" y="1662789"/>
                    <a:pt x="2892699" y="1659219"/>
                  </a:cubicBezTo>
                  <a:cubicBezTo>
                    <a:pt x="2962317" y="1640476"/>
                    <a:pt x="3022117" y="1602097"/>
                    <a:pt x="3074776" y="1551222"/>
                  </a:cubicBezTo>
                  <a:cubicBezTo>
                    <a:pt x="3201516" y="1427160"/>
                    <a:pt x="3290769" y="1277215"/>
                    <a:pt x="3338966" y="1097816"/>
                  </a:cubicBezTo>
                  <a:cubicBezTo>
                    <a:pt x="3399658" y="869327"/>
                    <a:pt x="3277381" y="616740"/>
                    <a:pt x="3070313" y="545338"/>
                  </a:cubicBezTo>
                  <a:cubicBezTo>
                    <a:pt x="3053355" y="539090"/>
                    <a:pt x="3044430" y="530165"/>
                    <a:pt x="3038182" y="511421"/>
                  </a:cubicBezTo>
                  <a:cubicBezTo>
                    <a:pt x="2953392" y="234736"/>
                    <a:pt x="2778455" y="68725"/>
                    <a:pt x="2519621" y="8925"/>
                  </a:cubicBezTo>
                  <a:cubicBezTo>
                    <a:pt x="2502662" y="5355"/>
                    <a:pt x="2484812" y="3570"/>
                    <a:pt x="2467854" y="0"/>
                  </a:cubicBezTo>
                  <a:cubicBezTo>
                    <a:pt x="2427690" y="0"/>
                    <a:pt x="2387526" y="0"/>
                    <a:pt x="2347362" y="0"/>
                  </a:cubicBezTo>
                  <a:cubicBezTo>
                    <a:pt x="2304520" y="6248"/>
                    <a:pt x="2262571" y="13388"/>
                    <a:pt x="2221515" y="27669"/>
                  </a:cubicBezTo>
                  <a:cubicBezTo>
                    <a:pt x="2076032" y="79435"/>
                    <a:pt x="1964465" y="180292"/>
                    <a:pt x="1876997" y="315064"/>
                  </a:cubicBezTo>
                  <a:cubicBezTo>
                    <a:pt x="1802024" y="431986"/>
                    <a:pt x="1758290" y="562296"/>
                    <a:pt x="1747580" y="705101"/>
                  </a:cubicBezTo>
                  <a:cubicBezTo>
                    <a:pt x="1741332" y="785429"/>
                    <a:pt x="1744009" y="865757"/>
                    <a:pt x="1761860" y="944300"/>
                  </a:cubicBezTo>
                  <a:cubicBezTo>
                    <a:pt x="1766323" y="964828"/>
                    <a:pt x="1762753" y="980001"/>
                    <a:pt x="1750257" y="996067"/>
                  </a:cubicBezTo>
                  <a:cubicBezTo>
                    <a:pt x="1665467" y="1107634"/>
                    <a:pt x="1616377" y="1236158"/>
                    <a:pt x="1601204" y="1380749"/>
                  </a:cubicBezTo>
                  <a:cubicBezTo>
                    <a:pt x="1591386" y="1475357"/>
                    <a:pt x="1596742" y="1569073"/>
                    <a:pt x="1620840" y="1661004"/>
                  </a:cubicBezTo>
                  <a:cubicBezTo>
                    <a:pt x="1627088" y="1685102"/>
                    <a:pt x="1626195" y="1685995"/>
                    <a:pt x="1603882" y="1683317"/>
                  </a:cubicBezTo>
                  <a:cubicBezTo>
                    <a:pt x="1556578" y="1678855"/>
                    <a:pt x="1511951" y="1693135"/>
                    <a:pt x="1468217" y="1707416"/>
                  </a:cubicBezTo>
                  <a:cubicBezTo>
                    <a:pt x="1339692" y="1750257"/>
                    <a:pt x="1236158" y="1833263"/>
                    <a:pt x="1158508" y="1953755"/>
                  </a:cubicBezTo>
                  <a:cubicBezTo>
                    <a:pt x="1151368" y="1964465"/>
                    <a:pt x="1143335" y="1973391"/>
                    <a:pt x="1131732" y="1977853"/>
                  </a:cubicBezTo>
                  <a:cubicBezTo>
                    <a:pt x="947870" y="2052826"/>
                    <a:pt x="842551" y="2198309"/>
                    <a:pt x="815775" y="2411624"/>
                  </a:cubicBezTo>
                  <a:cubicBezTo>
                    <a:pt x="813990" y="2428582"/>
                    <a:pt x="807742" y="2437508"/>
                    <a:pt x="794354" y="2444648"/>
                  </a:cubicBezTo>
                  <a:cubicBezTo>
                    <a:pt x="660474" y="2519621"/>
                    <a:pt x="562296" y="2632080"/>
                    <a:pt x="498033" y="2781133"/>
                  </a:cubicBezTo>
                  <a:cubicBezTo>
                    <a:pt x="490893" y="2797199"/>
                    <a:pt x="488216" y="2812372"/>
                    <a:pt x="488216" y="2830222"/>
                  </a:cubicBezTo>
                  <a:cubicBezTo>
                    <a:pt x="488216" y="3084594"/>
                    <a:pt x="488216" y="3338966"/>
                    <a:pt x="488216" y="3592446"/>
                  </a:cubicBezTo>
                  <a:cubicBezTo>
                    <a:pt x="488216" y="3626362"/>
                    <a:pt x="488216" y="3626362"/>
                    <a:pt x="456977" y="3626362"/>
                  </a:cubicBezTo>
                  <a:cubicBezTo>
                    <a:pt x="398070" y="3626362"/>
                    <a:pt x="339163" y="3626362"/>
                    <a:pt x="280255" y="3626362"/>
                  </a:cubicBezTo>
                  <a:cubicBezTo>
                    <a:pt x="248124" y="3626362"/>
                    <a:pt x="248124" y="3626362"/>
                    <a:pt x="248124" y="3661171"/>
                  </a:cubicBezTo>
                  <a:cubicBezTo>
                    <a:pt x="248124" y="3954814"/>
                    <a:pt x="248124" y="4249350"/>
                    <a:pt x="248124" y="4542993"/>
                  </a:cubicBezTo>
                  <a:cubicBezTo>
                    <a:pt x="248124" y="4585835"/>
                    <a:pt x="248124" y="4585835"/>
                    <a:pt x="208853" y="4585835"/>
                  </a:cubicBezTo>
                  <a:cubicBezTo>
                    <a:pt x="172259" y="4585835"/>
                    <a:pt x="136558" y="4584943"/>
                    <a:pt x="99964" y="4585835"/>
                  </a:cubicBezTo>
                  <a:cubicBezTo>
                    <a:pt x="83898" y="4585835"/>
                    <a:pt x="76758" y="4579587"/>
                    <a:pt x="77650" y="4561736"/>
                  </a:cubicBezTo>
                  <a:cubicBezTo>
                    <a:pt x="78543" y="4534960"/>
                    <a:pt x="77650" y="4509077"/>
                    <a:pt x="77650" y="4482301"/>
                  </a:cubicBezTo>
                  <a:cubicBezTo>
                    <a:pt x="77650" y="4467128"/>
                    <a:pt x="72295" y="4461773"/>
                    <a:pt x="58907" y="4461773"/>
                  </a:cubicBezTo>
                  <a:cubicBezTo>
                    <a:pt x="37486" y="4461773"/>
                    <a:pt x="15173" y="4459095"/>
                    <a:pt x="0" y="4481408"/>
                  </a:cubicBezTo>
                  <a:cubicBezTo>
                    <a:pt x="0" y="4601900"/>
                    <a:pt x="0" y="4723285"/>
                    <a:pt x="0" y="4843777"/>
                  </a:cubicBezTo>
                  <a:cubicBezTo>
                    <a:pt x="15173" y="4865198"/>
                    <a:pt x="46412" y="4875016"/>
                    <a:pt x="68725" y="4866090"/>
                  </a:cubicBezTo>
                  <a:cubicBezTo>
                    <a:pt x="78543" y="4862520"/>
                    <a:pt x="77650" y="4854487"/>
                    <a:pt x="77650" y="4846455"/>
                  </a:cubicBezTo>
                  <a:cubicBezTo>
                    <a:pt x="77650" y="4816108"/>
                    <a:pt x="78543" y="4785762"/>
                    <a:pt x="77650" y="4755416"/>
                  </a:cubicBezTo>
                  <a:cubicBezTo>
                    <a:pt x="76758" y="4736673"/>
                    <a:pt x="82113" y="4728640"/>
                    <a:pt x="99964" y="4728640"/>
                  </a:cubicBezTo>
                  <a:cubicBezTo>
                    <a:pt x="141913" y="4729532"/>
                    <a:pt x="184754" y="4729532"/>
                    <a:pt x="226703" y="4728640"/>
                  </a:cubicBezTo>
                  <a:cubicBezTo>
                    <a:pt x="241876" y="4728640"/>
                    <a:pt x="249017" y="4734888"/>
                    <a:pt x="248124" y="4751846"/>
                  </a:cubicBezTo>
                  <a:cubicBezTo>
                    <a:pt x="247232" y="4777729"/>
                    <a:pt x="248124" y="4803613"/>
                    <a:pt x="248124" y="4829496"/>
                  </a:cubicBezTo>
                  <a:cubicBezTo>
                    <a:pt x="248124" y="4866090"/>
                    <a:pt x="248124" y="4866090"/>
                    <a:pt x="281148" y="4866090"/>
                  </a:cubicBezTo>
                  <a:cubicBezTo>
                    <a:pt x="417705" y="4866090"/>
                    <a:pt x="555156" y="4866090"/>
                    <a:pt x="691713" y="4865198"/>
                  </a:cubicBezTo>
                  <a:cubicBezTo>
                    <a:pt x="790784" y="4865198"/>
                    <a:pt x="889855" y="4865198"/>
                    <a:pt x="989819" y="4865198"/>
                  </a:cubicBezTo>
                  <a:cubicBezTo>
                    <a:pt x="997852" y="4865198"/>
                    <a:pt x="1005885" y="4865198"/>
                    <a:pt x="1014810" y="4866983"/>
                  </a:cubicBezTo>
                  <a:cubicBezTo>
                    <a:pt x="1013917" y="4866983"/>
                    <a:pt x="1013917" y="4867875"/>
                    <a:pt x="1013025" y="4867875"/>
                  </a:cubicBezTo>
                  <a:lnTo>
                    <a:pt x="1322734" y="4867875"/>
                  </a:lnTo>
                  <a:lnTo>
                    <a:pt x="1807379" y="4867875"/>
                  </a:lnTo>
                  <a:close/>
                </a:path>
              </a:pathLst>
            </a:custGeom>
            <a:grpFill/>
            <a:ln w="89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5A979C7-D68E-4F79-8688-1A4565D6A595}"/>
                </a:ext>
              </a:extLst>
            </p:cNvPr>
            <p:cNvSpPr/>
            <p:nvPr/>
          </p:nvSpPr>
          <p:spPr>
            <a:xfrm>
              <a:off x="267760" y="5438984"/>
              <a:ext cx="794354" cy="794354"/>
            </a:xfrm>
            <a:custGeom>
              <a:avLst/>
              <a:gdLst>
                <a:gd name="connsiteX0" fmla="*/ 797924 w 794354"/>
                <a:gd name="connsiteY0" fmla="*/ 398962 h 794354"/>
                <a:gd name="connsiteX1" fmla="*/ 398962 w 794354"/>
                <a:gd name="connsiteY1" fmla="*/ 797925 h 794354"/>
                <a:gd name="connsiteX2" fmla="*/ 0 w 794354"/>
                <a:gd name="connsiteY2" fmla="*/ 398962 h 794354"/>
                <a:gd name="connsiteX3" fmla="*/ 398962 w 794354"/>
                <a:gd name="connsiteY3" fmla="*/ 0 h 794354"/>
                <a:gd name="connsiteX4" fmla="*/ 797924 w 794354"/>
                <a:gd name="connsiteY4" fmla="*/ 398962 h 794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354" h="794354">
                  <a:moveTo>
                    <a:pt x="797924" y="398962"/>
                  </a:moveTo>
                  <a:cubicBezTo>
                    <a:pt x="797924" y="619303"/>
                    <a:pt x="619303" y="797925"/>
                    <a:pt x="398962" y="797925"/>
                  </a:cubicBezTo>
                  <a:cubicBezTo>
                    <a:pt x="178622" y="797925"/>
                    <a:pt x="0" y="619303"/>
                    <a:pt x="0" y="398962"/>
                  </a:cubicBezTo>
                  <a:cubicBezTo>
                    <a:pt x="0" y="178622"/>
                    <a:pt x="178622" y="0"/>
                    <a:pt x="398962" y="0"/>
                  </a:cubicBezTo>
                  <a:cubicBezTo>
                    <a:pt x="619303" y="0"/>
                    <a:pt x="797924" y="178622"/>
                    <a:pt x="797924" y="398962"/>
                  </a:cubicBezTo>
                  <a:close/>
                </a:path>
              </a:pathLst>
            </a:custGeom>
            <a:grpFill/>
            <a:ln w="89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C9181CA-3E58-4F5D-BB40-892620614864}"/>
                </a:ext>
              </a:extLst>
            </p:cNvPr>
            <p:cNvSpPr/>
            <p:nvPr/>
          </p:nvSpPr>
          <p:spPr>
            <a:xfrm>
              <a:off x="1266504" y="5438984"/>
              <a:ext cx="794354" cy="794354"/>
            </a:xfrm>
            <a:custGeom>
              <a:avLst/>
              <a:gdLst>
                <a:gd name="connsiteX0" fmla="*/ 797925 w 794354"/>
                <a:gd name="connsiteY0" fmla="*/ 398962 h 794354"/>
                <a:gd name="connsiteX1" fmla="*/ 398962 w 794354"/>
                <a:gd name="connsiteY1" fmla="*/ 797925 h 794354"/>
                <a:gd name="connsiteX2" fmla="*/ 0 w 794354"/>
                <a:gd name="connsiteY2" fmla="*/ 398962 h 794354"/>
                <a:gd name="connsiteX3" fmla="*/ 398962 w 794354"/>
                <a:gd name="connsiteY3" fmla="*/ 0 h 794354"/>
                <a:gd name="connsiteX4" fmla="*/ 797925 w 794354"/>
                <a:gd name="connsiteY4" fmla="*/ 398962 h 794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2" y="0"/>
                    <a:pt x="398962" y="0"/>
                  </a:cubicBezTo>
                  <a:cubicBezTo>
                    <a:pt x="619303" y="0"/>
                    <a:pt x="797925" y="178622"/>
                    <a:pt x="797925" y="398962"/>
                  </a:cubicBezTo>
                  <a:close/>
                </a:path>
              </a:pathLst>
            </a:custGeom>
            <a:grpFill/>
            <a:ln w="89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FAA77EA1-7A0A-4733-AC3B-13D67F51EC3D}"/>
                </a:ext>
              </a:extLst>
            </p:cNvPr>
            <p:cNvSpPr/>
            <p:nvPr/>
          </p:nvSpPr>
          <p:spPr>
            <a:xfrm>
              <a:off x="2265249" y="5438984"/>
              <a:ext cx="794354" cy="794354"/>
            </a:xfrm>
            <a:custGeom>
              <a:avLst/>
              <a:gdLst>
                <a:gd name="connsiteX0" fmla="*/ 797925 w 794354"/>
                <a:gd name="connsiteY0" fmla="*/ 398962 h 794354"/>
                <a:gd name="connsiteX1" fmla="*/ 398962 w 794354"/>
                <a:gd name="connsiteY1" fmla="*/ 797925 h 794354"/>
                <a:gd name="connsiteX2" fmla="*/ 0 w 794354"/>
                <a:gd name="connsiteY2" fmla="*/ 398962 h 794354"/>
                <a:gd name="connsiteX3" fmla="*/ 398962 w 794354"/>
                <a:gd name="connsiteY3" fmla="*/ 0 h 794354"/>
                <a:gd name="connsiteX4" fmla="*/ 797925 w 794354"/>
                <a:gd name="connsiteY4" fmla="*/ 398962 h 794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1" y="0"/>
                    <a:pt x="398962" y="0"/>
                  </a:cubicBezTo>
                  <a:cubicBezTo>
                    <a:pt x="619303" y="0"/>
                    <a:pt x="797925" y="178622"/>
                    <a:pt x="797925" y="398962"/>
                  </a:cubicBezTo>
                  <a:close/>
                </a:path>
              </a:pathLst>
            </a:custGeom>
            <a:grpFill/>
            <a:ln w="89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09377B1-245B-4FD0-BDC6-41352C057D28}"/>
                </a:ext>
              </a:extLst>
            </p:cNvPr>
            <p:cNvSpPr/>
            <p:nvPr/>
          </p:nvSpPr>
          <p:spPr>
            <a:xfrm>
              <a:off x="3263993" y="5438984"/>
              <a:ext cx="794354" cy="794354"/>
            </a:xfrm>
            <a:custGeom>
              <a:avLst/>
              <a:gdLst>
                <a:gd name="connsiteX0" fmla="*/ 797925 w 794354"/>
                <a:gd name="connsiteY0" fmla="*/ 398962 h 794354"/>
                <a:gd name="connsiteX1" fmla="*/ 398962 w 794354"/>
                <a:gd name="connsiteY1" fmla="*/ 797925 h 794354"/>
                <a:gd name="connsiteX2" fmla="*/ 0 w 794354"/>
                <a:gd name="connsiteY2" fmla="*/ 398962 h 794354"/>
                <a:gd name="connsiteX3" fmla="*/ 398962 w 794354"/>
                <a:gd name="connsiteY3" fmla="*/ 0 h 794354"/>
                <a:gd name="connsiteX4" fmla="*/ 797925 w 794354"/>
                <a:gd name="connsiteY4" fmla="*/ 398962 h 794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1" y="0"/>
                    <a:pt x="398962" y="0"/>
                  </a:cubicBezTo>
                  <a:cubicBezTo>
                    <a:pt x="619303" y="0"/>
                    <a:pt x="797925" y="178622"/>
                    <a:pt x="797925" y="398962"/>
                  </a:cubicBezTo>
                  <a:close/>
                </a:path>
              </a:pathLst>
            </a:custGeom>
            <a:grpFill/>
            <a:ln w="8925" cap="flat">
              <a:noFill/>
              <a:prstDash val="solid"/>
              <a:miter/>
            </a:ln>
          </p:spPr>
          <p:txBody>
            <a:bodyPr rtlCol="0"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500"/>
                                        <p:tgtEl>
                                          <p:spTgt spid="13"/>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466"/>
                                        </p:tgtEl>
                                        <p:attrNameLst>
                                          <p:attrName>style.visibility</p:attrName>
                                        </p:attrNameLst>
                                      </p:cBhvr>
                                      <p:to>
                                        <p:strVal val="visible"/>
                                      </p:to>
                                    </p:set>
                                    <p:animEffect transition="in" filter="circle(in)">
                                      <p:cBhvr>
                                        <p:cTn id="10" dur="500"/>
                                        <p:tgtEl>
                                          <p:spTgt spid="1466"/>
                                        </p:tgtEl>
                                      </p:cBhvr>
                                    </p:animEffect>
                                  </p:childTnLst>
                                </p:cTn>
                              </p:par>
                              <p:par>
                                <p:cTn id="11" presetID="6" presetClass="entr" presetSubtype="16"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circle(in)">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circle(in)">
                                      <p:cBhvr>
                                        <p:cTn id="18" dur="500"/>
                                        <p:tgtEl>
                                          <p:spTgt spid="14"/>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circle(in)">
                                      <p:cBhvr>
                                        <p:cTn id="21" dur="500"/>
                                        <p:tgtEl>
                                          <p:spTgt spid="15"/>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1467"/>
                                        </p:tgtEl>
                                        <p:attrNameLst>
                                          <p:attrName>style.visibility</p:attrName>
                                        </p:attrNameLst>
                                      </p:cBhvr>
                                      <p:to>
                                        <p:strVal val="visible"/>
                                      </p:to>
                                    </p:set>
                                    <p:animEffect transition="in" filter="circle(in)">
                                      <p:cBhvr>
                                        <p:cTn id="24" dur="500"/>
                                        <p:tgtEl>
                                          <p:spTgt spid="1467"/>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468"/>
                                        </p:tgtEl>
                                        <p:attrNameLst>
                                          <p:attrName>style.visibility</p:attrName>
                                        </p:attrNameLst>
                                      </p:cBhvr>
                                      <p:to>
                                        <p:strVal val="visible"/>
                                      </p:to>
                                    </p:set>
                                    <p:animEffect transition="in" filter="randombar(horizontal)">
                                      <p:cBhvr>
                                        <p:cTn id="29" dur="500"/>
                                        <p:tgtEl>
                                          <p:spTgt spid="1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6" grpId="0"/>
      <p:bldP spid="1467" grpId="0"/>
      <p:bldP spid="13" grpId="0" animBg="1"/>
      <p:bldP spid="14" grpId="0"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FF1FDA4E-DF01-4D02-BE4F-950B8F39C2BD}"/>
              </a:ext>
            </a:extLst>
          </p:cNvPr>
          <p:cNvGrpSpPr/>
          <p:nvPr/>
        </p:nvGrpSpPr>
        <p:grpSpPr>
          <a:xfrm rot="16200000">
            <a:off x="5185063" y="-1635378"/>
            <a:ext cx="1819481" cy="12191852"/>
            <a:chOff x="7863840" y="1228255"/>
            <a:chExt cx="909828" cy="228600"/>
          </a:xfrm>
        </p:grpSpPr>
        <p:sp>
          <p:nvSpPr>
            <p:cNvPr id="58" name="Rectangle 57">
              <a:extLst>
                <a:ext uri="{FF2B5EF4-FFF2-40B4-BE49-F238E27FC236}">
                  <a16:creationId xmlns:a16="http://schemas.microsoft.com/office/drawing/2014/main" id="{775BF98B-6CE0-479F-B192-D0B65405D91E}"/>
                </a:ext>
              </a:extLst>
            </p:cNvPr>
            <p:cNvSpPr/>
            <p:nvPr/>
          </p:nvSpPr>
          <p:spPr>
            <a:xfrm>
              <a:off x="7863840" y="1228255"/>
              <a:ext cx="2286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5E689373-AF9D-48E9-912C-597D7E266311}"/>
                </a:ext>
              </a:extLst>
            </p:cNvPr>
            <p:cNvSpPr/>
            <p:nvPr/>
          </p:nvSpPr>
          <p:spPr>
            <a:xfrm>
              <a:off x="8090916" y="1228255"/>
              <a:ext cx="2286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39A34452-B0CF-452A-A38C-0E75F4630101}"/>
                </a:ext>
              </a:extLst>
            </p:cNvPr>
            <p:cNvSpPr/>
            <p:nvPr/>
          </p:nvSpPr>
          <p:spPr>
            <a:xfrm>
              <a:off x="8317992" y="1228255"/>
              <a:ext cx="2286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810C2BA-7B37-4863-B1DB-843D5DBB60E2}"/>
                </a:ext>
              </a:extLst>
            </p:cNvPr>
            <p:cNvSpPr/>
            <p:nvPr/>
          </p:nvSpPr>
          <p:spPr>
            <a:xfrm>
              <a:off x="8545068" y="1228255"/>
              <a:ext cx="228600" cy="228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F4CB848E-1D16-4F7F-919F-6A9FB17B8BC0}"/>
              </a:ext>
            </a:extLst>
          </p:cNvPr>
          <p:cNvSpPr/>
          <p:nvPr/>
        </p:nvSpPr>
        <p:spPr>
          <a:xfrm>
            <a:off x="0" y="3550807"/>
            <a:ext cx="12192000" cy="18181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2C559B9-D98C-4A53-B487-921BAB20C290}"/>
              </a:ext>
            </a:extLst>
          </p:cNvPr>
          <p:cNvSpPr txBox="1"/>
          <p:nvPr/>
        </p:nvSpPr>
        <p:spPr>
          <a:xfrm>
            <a:off x="1" y="3720897"/>
            <a:ext cx="12192000" cy="1107996"/>
          </a:xfrm>
          <a:prstGeom prst="rect">
            <a:avLst/>
          </a:prstGeom>
          <a:noFill/>
        </p:spPr>
        <p:txBody>
          <a:bodyPr wrap="square" rtlCol="0" anchor="ctr">
            <a:spAutoFit/>
          </a:bodyPr>
          <a:lstStyle/>
          <a:p>
            <a:pPr algn="ctr">
              <a:lnSpc>
                <a:spcPct val="100000"/>
              </a:lnSpc>
            </a:pPr>
            <a:r>
              <a:rPr lang="en-US" sz="6600" b="1" spc="-1">
                <a:solidFill>
                  <a:srgbClr val="FFFFFF"/>
                </a:solidFill>
                <a:uFill>
                  <a:solidFill>
                    <a:srgbClr val="FFFFFF"/>
                  </a:solidFill>
                </a:uFill>
              </a:rPr>
              <a:t>Ecosystem</a:t>
            </a:r>
            <a:endParaRPr lang="en-US" sz="8000" spc="-1">
              <a:solidFill>
                <a:srgbClr val="000000"/>
              </a:solidFill>
              <a:uFill>
                <a:solidFill>
                  <a:srgbClr val="FFFFFF"/>
                </a:solidFill>
              </a:uFill>
            </a:endParaRPr>
          </a:p>
        </p:txBody>
      </p:sp>
      <p:grpSp>
        <p:nvGrpSpPr>
          <p:cNvPr id="7" name="Group 6">
            <a:extLst>
              <a:ext uri="{FF2B5EF4-FFF2-40B4-BE49-F238E27FC236}">
                <a16:creationId xmlns:a16="http://schemas.microsoft.com/office/drawing/2014/main" id="{9735DCAE-0DE9-45E0-A48A-B18941551671}"/>
              </a:ext>
            </a:extLst>
          </p:cNvPr>
          <p:cNvGrpSpPr/>
          <p:nvPr/>
        </p:nvGrpSpPr>
        <p:grpSpPr>
          <a:xfrm rot="3017773">
            <a:off x="5584722" y="1817123"/>
            <a:ext cx="469873" cy="327856"/>
            <a:chOff x="5405974" y="1533288"/>
            <a:chExt cx="608646" cy="424685"/>
          </a:xfrm>
        </p:grpSpPr>
        <p:sp>
          <p:nvSpPr>
            <p:cNvPr id="8" name="Trapezoid 7">
              <a:extLst>
                <a:ext uri="{FF2B5EF4-FFF2-40B4-BE49-F238E27FC236}">
                  <a16:creationId xmlns:a16="http://schemas.microsoft.com/office/drawing/2014/main" id="{D9CB82F0-1BBB-4901-9194-76CB42845806}"/>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 8">
              <a:extLst>
                <a:ext uri="{FF2B5EF4-FFF2-40B4-BE49-F238E27FC236}">
                  <a16:creationId xmlns:a16="http://schemas.microsoft.com/office/drawing/2014/main" id="{4D88FC46-5725-410F-890A-35F76450D5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rapezoid 9">
              <a:extLst>
                <a:ext uri="{FF2B5EF4-FFF2-40B4-BE49-F238E27FC236}">
                  <a16:creationId xmlns:a16="http://schemas.microsoft.com/office/drawing/2014/main" id="{48B958BF-0A77-4155-A4B2-0AACCACBC099}"/>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zoid 10">
              <a:extLst>
                <a:ext uri="{FF2B5EF4-FFF2-40B4-BE49-F238E27FC236}">
                  <a16:creationId xmlns:a16="http://schemas.microsoft.com/office/drawing/2014/main" id="{694FAF09-C37B-4D5F-8986-128E1406A5B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apezoid 11">
              <a:extLst>
                <a:ext uri="{FF2B5EF4-FFF2-40B4-BE49-F238E27FC236}">
                  <a16:creationId xmlns:a16="http://schemas.microsoft.com/office/drawing/2014/main" id="{2DC4A586-D53B-4732-9EC4-ECBA24BE2E06}"/>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ED81B5EA-563E-4DB8-9CFD-33E2046DB885}"/>
              </a:ext>
            </a:extLst>
          </p:cNvPr>
          <p:cNvGrpSpPr/>
          <p:nvPr/>
        </p:nvGrpSpPr>
        <p:grpSpPr>
          <a:xfrm rot="7898637">
            <a:off x="5214394" y="1000352"/>
            <a:ext cx="344525" cy="861967"/>
            <a:chOff x="4130248" y="650162"/>
            <a:chExt cx="502279" cy="1664988"/>
          </a:xfrm>
          <a:solidFill>
            <a:schemeClr val="accent2"/>
          </a:solidFill>
        </p:grpSpPr>
        <p:sp>
          <p:nvSpPr>
            <p:cNvPr id="47" name="Trapezoid 46">
              <a:extLst>
                <a:ext uri="{FF2B5EF4-FFF2-40B4-BE49-F238E27FC236}">
                  <a16:creationId xmlns:a16="http://schemas.microsoft.com/office/drawing/2014/main" id="{25299E69-BA35-434B-B436-C1980380A0BC}"/>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rapezoid 94">
              <a:extLst>
                <a:ext uri="{FF2B5EF4-FFF2-40B4-BE49-F238E27FC236}">
                  <a16:creationId xmlns:a16="http://schemas.microsoft.com/office/drawing/2014/main" id="{835959BC-934F-4D8A-AA73-95D23A7C2F98}"/>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141212BB-D030-4BEF-BE2B-E8A3CC790CBA}"/>
              </a:ext>
            </a:extLst>
          </p:cNvPr>
          <p:cNvGrpSpPr/>
          <p:nvPr/>
        </p:nvGrpSpPr>
        <p:grpSpPr>
          <a:xfrm rot="15664019">
            <a:off x="4239240" y="746540"/>
            <a:ext cx="414152" cy="1446605"/>
            <a:chOff x="391499" y="630207"/>
            <a:chExt cx="531848" cy="1593194"/>
          </a:xfrm>
        </p:grpSpPr>
        <p:sp>
          <p:nvSpPr>
            <p:cNvPr id="45" name="Rectangle: Rounded Corners 44">
              <a:extLst>
                <a:ext uri="{FF2B5EF4-FFF2-40B4-BE49-F238E27FC236}">
                  <a16:creationId xmlns:a16="http://schemas.microsoft.com/office/drawing/2014/main" id="{B9BE7176-3872-43EB-A826-A8BF0B3D3AA9}"/>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33A43497-A4DD-45E4-9034-17F05C2472D1}"/>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C5481BE7-71C0-450E-A70A-571423B47A0D}"/>
              </a:ext>
            </a:extLst>
          </p:cNvPr>
          <p:cNvGrpSpPr/>
          <p:nvPr/>
        </p:nvGrpSpPr>
        <p:grpSpPr>
          <a:xfrm rot="1062574">
            <a:off x="4839589" y="933058"/>
            <a:ext cx="437403" cy="437403"/>
            <a:chOff x="121429" y="411151"/>
            <a:chExt cx="607375" cy="607375"/>
          </a:xfrm>
        </p:grpSpPr>
        <p:sp>
          <p:nvSpPr>
            <p:cNvPr id="41" name="Oval 40">
              <a:extLst>
                <a:ext uri="{FF2B5EF4-FFF2-40B4-BE49-F238E27FC236}">
                  <a16:creationId xmlns:a16="http://schemas.microsoft.com/office/drawing/2014/main" id="{B6BF831C-93C3-4C77-BDD8-D85C6F731450}"/>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E48EA4FD-67BD-4ECB-B5B2-D1AF9B26157F}"/>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9C56264-3285-49B3-A816-65D9409E04E9}"/>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Oval 43">
              <a:extLst>
                <a:ext uri="{FF2B5EF4-FFF2-40B4-BE49-F238E27FC236}">
                  <a16:creationId xmlns:a16="http://schemas.microsoft.com/office/drawing/2014/main" id="{B2689479-8691-451F-A1E5-FFB058AEBB40}"/>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Top Corners Rounded 27">
            <a:extLst>
              <a:ext uri="{FF2B5EF4-FFF2-40B4-BE49-F238E27FC236}">
                <a16:creationId xmlns:a16="http://schemas.microsoft.com/office/drawing/2014/main" id="{11477A9D-5103-4038-9015-597B6AB52E31}"/>
              </a:ext>
            </a:extLst>
          </p:cNvPr>
          <p:cNvSpPr/>
          <p:nvPr/>
        </p:nvSpPr>
        <p:spPr>
          <a:xfrm>
            <a:off x="2939995" y="3151043"/>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11DF975C-FC1D-4FDC-BA0B-3E156064369A}"/>
              </a:ext>
            </a:extLst>
          </p:cNvPr>
          <p:cNvGrpSpPr/>
          <p:nvPr/>
        </p:nvGrpSpPr>
        <p:grpSpPr>
          <a:xfrm rot="1056235">
            <a:off x="3546591" y="1803555"/>
            <a:ext cx="391039" cy="1171393"/>
            <a:chOff x="391499" y="630207"/>
            <a:chExt cx="531845" cy="1593193"/>
          </a:xfrm>
        </p:grpSpPr>
        <p:sp>
          <p:nvSpPr>
            <p:cNvPr id="39" name="Rectangle: Rounded Corners 38">
              <a:extLst>
                <a:ext uri="{FF2B5EF4-FFF2-40B4-BE49-F238E27FC236}">
                  <a16:creationId xmlns:a16="http://schemas.microsoft.com/office/drawing/2014/main" id="{079CD355-7C99-4C02-BD98-37C24D860C97}"/>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a16="http://schemas.microsoft.com/office/drawing/2014/main" id="{029965E1-817B-4D1E-986B-850BE9D7E64D}"/>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Oval 29">
            <a:extLst>
              <a:ext uri="{FF2B5EF4-FFF2-40B4-BE49-F238E27FC236}">
                <a16:creationId xmlns:a16="http://schemas.microsoft.com/office/drawing/2014/main" id="{91E7D623-F73A-43EC-837E-03076914DBEF}"/>
              </a:ext>
            </a:extLst>
          </p:cNvPr>
          <p:cNvSpPr/>
          <p:nvPr/>
        </p:nvSpPr>
        <p:spPr>
          <a:xfrm>
            <a:off x="3460460" y="1575008"/>
            <a:ext cx="525968" cy="52596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2C054BD6-D082-4DC0-8827-D7E8070099FB}"/>
              </a:ext>
            </a:extLst>
          </p:cNvPr>
          <p:cNvSpPr/>
          <p:nvPr/>
        </p:nvSpPr>
        <p:spPr>
          <a:xfrm>
            <a:off x="3517188" y="1631736"/>
            <a:ext cx="412519" cy="41251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9507AB-3C37-4D88-B35B-F394E88D376E}"/>
              </a:ext>
            </a:extLst>
          </p:cNvPr>
          <p:cNvSpPr/>
          <p:nvPr/>
        </p:nvSpPr>
        <p:spPr>
          <a:xfrm>
            <a:off x="3620525" y="1735610"/>
            <a:ext cx="205845" cy="204771"/>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Oval 32">
            <a:extLst>
              <a:ext uri="{FF2B5EF4-FFF2-40B4-BE49-F238E27FC236}">
                <a16:creationId xmlns:a16="http://schemas.microsoft.com/office/drawing/2014/main" id="{4E1D1415-C04D-4B04-894B-0DACAB00CF83}"/>
              </a:ext>
            </a:extLst>
          </p:cNvPr>
          <p:cNvSpPr/>
          <p:nvPr/>
        </p:nvSpPr>
        <p:spPr>
          <a:xfrm>
            <a:off x="3689189" y="1803737"/>
            <a:ext cx="68517" cy="68517"/>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Rounded 33">
            <a:extLst>
              <a:ext uri="{FF2B5EF4-FFF2-40B4-BE49-F238E27FC236}">
                <a16:creationId xmlns:a16="http://schemas.microsoft.com/office/drawing/2014/main" id="{4930E9EE-A029-4432-A909-6D41C8ABBA87}"/>
              </a:ext>
            </a:extLst>
          </p:cNvPr>
          <p:cNvSpPr/>
          <p:nvPr/>
        </p:nvSpPr>
        <p:spPr>
          <a:xfrm>
            <a:off x="3126223" y="3080303"/>
            <a:ext cx="1246035" cy="71187"/>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Top Corners Rounded 34">
            <a:extLst>
              <a:ext uri="{FF2B5EF4-FFF2-40B4-BE49-F238E27FC236}">
                <a16:creationId xmlns:a16="http://schemas.microsoft.com/office/drawing/2014/main" id="{9D3DBAE6-A187-408C-9B1B-2F6D5D6AEB72}"/>
              </a:ext>
            </a:extLst>
          </p:cNvPr>
          <p:cNvSpPr/>
          <p:nvPr/>
        </p:nvSpPr>
        <p:spPr>
          <a:xfrm>
            <a:off x="3288916" y="2828857"/>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3CBFF0E-5897-4AF6-9083-120D02669595}"/>
              </a:ext>
            </a:extLst>
          </p:cNvPr>
          <p:cNvSpPr/>
          <p:nvPr/>
        </p:nvSpPr>
        <p:spPr>
          <a:xfrm>
            <a:off x="-1" y="3417122"/>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1A64975-1C0D-43DB-B28F-106A015F4420}"/>
              </a:ext>
            </a:extLst>
          </p:cNvPr>
          <p:cNvSpPr/>
          <p:nvPr/>
        </p:nvSpPr>
        <p:spPr>
          <a:xfrm>
            <a:off x="149" y="5426894"/>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2136ECA3-E4FD-4B70-80AD-2CB28F62C3D5}"/>
              </a:ext>
            </a:extLst>
          </p:cNvPr>
          <p:cNvSpPr txBox="1"/>
          <p:nvPr/>
        </p:nvSpPr>
        <p:spPr>
          <a:xfrm>
            <a:off x="5391570" y="2750423"/>
            <a:ext cx="3860436" cy="562135"/>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gradFill flip="none" rotWithShape="1">
            <a:gsLst>
              <a:gs pos="0">
                <a:schemeClr val="accent4"/>
              </a:gs>
              <a:gs pos="25000">
                <a:schemeClr val="accent5"/>
              </a:gs>
              <a:gs pos="53000">
                <a:schemeClr val="accent2"/>
              </a:gs>
              <a:gs pos="100000">
                <a:schemeClr val="bg1"/>
              </a:gs>
              <a:gs pos="80000">
                <a:schemeClr val="accent1"/>
              </a:gs>
            </a:gsLst>
            <a:lin ang="108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2" name="Group 51">
            <a:extLst>
              <a:ext uri="{FF2B5EF4-FFF2-40B4-BE49-F238E27FC236}">
                <a16:creationId xmlns:a16="http://schemas.microsoft.com/office/drawing/2014/main" id="{2C778F61-3289-406C-98EE-008F04C71648}"/>
              </a:ext>
            </a:extLst>
          </p:cNvPr>
          <p:cNvGrpSpPr/>
          <p:nvPr/>
        </p:nvGrpSpPr>
        <p:grpSpPr>
          <a:xfrm>
            <a:off x="5517642" y="1826239"/>
            <a:ext cx="1589451" cy="846023"/>
            <a:chOff x="5517639" y="1826235"/>
            <a:chExt cx="1589451" cy="846023"/>
          </a:xfrm>
        </p:grpSpPr>
        <p:sp>
          <p:nvSpPr>
            <p:cNvPr id="53" name="TextBox 52">
              <a:extLst>
                <a:ext uri="{FF2B5EF4-FFF2-40B4-BE49-F238E27FC236}">
                  <a16:creationId xmlns:a16="http://schemas.microsoft.com/office/drawing/2014/main" id="{329CA396-865C-4F8E-97EB-5D3234572621}"/>
                </a:ext>
              </a:extLst>
            </p:cNvPr>
            <p:cNvSpPr txBox="1"/>
            <p:nvPr/>
          </p:nvSpPr>
          <p:spPr>
            <a:xfrm rot="1330280">
              <a:off x="5517639" y="1826235"/>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gradFill>
              <a:gsLst>
                <a:gs pos="0">
                  <a:schemeClr val="bg1"/>
                </a:gs>
                <a:gs pos="98000">
                  <a:schemeClr val="accent1"/>
                </a:gs>
              </a:gsLst>
              <a:lin ang="0" scaled="1"/>
            </a:gra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4" name="Group 53">
              <a:extLst>
                <a:ext uri="{FF2B5EF4-FFF2-40B4-BE49-F238E27FC236}">
                  <a16:creationId xmlns:a16="http://schemas.microsoft.com/office/drawing/2014/main" id="{CF63D451-1BEB-40CE-BFCD-540A5DD08F48}"/>
                </a:ext>
              </a:extLst>
            </p:cNvPr>
            <p:cNvGrpSpPr/>
            <p:nvPr/>
          </p:nvGrpSpPr>
          <p:grpSpPr>
            <a:xfrm>
              <a:off x="6334025" y="1900682"/>
              <a:ext cx="773065" cy="771576"/>
              <a:chOff x="7167944" y="1624190"/>
              <a:chExt cx="2677919" cy="2672764"/>
            </a:xfrm>
            <a:solidFill>
              <a:schemeClr val="bg1"/>
            </a:solidFill>
          </p:grpSpPr>
          <p:sp>
            <p:nvSpPr>
              <p:cNvPr id="55" name="Freeform: Shape 54">
                <a:extLst>
                  <a:ext uri="{FF2B5EF4-FFF2-40B4-BE49-F238E27FC236}">
                    <a16:creationId xmlns:a16="http://schemas.microsoft.com/office/drawing/2014/main" id="{8032EB02-FC35-4D54-8996-33EBC586C22E}"/>
                  </a:ext>
                </a:extLst>
              </p:cNvPr>
              <p:cNvSpPr/>
              <p:nvPr/>
            </p:nvSpPr>
            <p:spPr>
              <a:xfrm>
                <a:off x="7167944" y="1624190"/>
                <a:ext cx="2677919"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adFill>
                <a:gsLst>
                  <a:gs pos="0">
                    <a:schemeClr val="accent1"/>
                  </a:gs>
                  <a:gs pos="98000">
                    <a:schemeClr val="accent2"/>
                  </a:gs>
                </a:gsLst>
                <a:lin ang="0" scaled="1"/>
              </a:gradFill>
              <a:ln w="12700"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5FDED2E9-75FD-416F-91DF-D4D371D2EA50}"/>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adFill>
                <a:gsLst>
                  <a:gs pos="0">
                    <a:schemeClr val="accent1"/>
                  </a:gs>
                  <a:gs pos="98000">
                    <a:schemeClr val="accent2"/>
                  </a:gs>
                </a:gsLst>
                <a:lin ang="0" scaled="1"/>
              </a:gradFill>
              <a:ln w="12700" cap="flat">
                <a:noFill/>
                <a:prstDash val="solid"/>
                <a:miter/>
              </a:ln>
            </p:spPr>
            <p:txBody>
              <a:bodyPr rtlCol="0" anchor="ctr"/>
              <a:lstStyle/>
              <a:p>
                <a:endParaRPr lang="en-US" dirty="0"/>
              </a:p>
            </p:txBody>
          </p:sp>
        </p:grpSp>
      </p:grpSp>
      <p:grpSp>
        <p:nvGrpSpPr>
          <p:cNvPr id="18" name="Group 17">
            <a:extLst>
              <a:ext uri="{FF2B5EF4-FFF2-40B4-BE49-F238E27FC236}">
                <a16:creationId xmlns:a16="http://schemas.microsoft.com/office/drawing/2014/main" id="{7FFA7157-9D15-4357-AF8E-091BDDBE9CC9}"/>
              </a:ext>
            </a:extLst>
          </p:cNvPr>
          <p:cNvGrpSpPr/>
          <p:nvPr/>
        </p:nvGrpSpPr>
        <p:grpSpPr>
          <a:xfrm rot="18490567" flipH="1">
            <a:off x="5363389" y="1800599"/>
            <a:ext cx="471723" cy="328072"/>
            <a:chOff x="5405974" y="1533288"/>
            <a:chExt cx="611040" cy="424965"/>
          </a:xfrm>
        </p:grpSpPr>
        <p:sp>
          <p:nvSpPr>
            <p:cNvPr id="19" name="Trapezoid 18">
              <a:extLst>
                <a:ext uri="{FF2B5EF4-FFF2-40B4-BE49-F238E27FC236}">
                  <a16:creationId xmlns:a16="http://schemas.microsoft.com/office/drawing/2014/main" id="{4D77C9AF-BA17-47FC-8902-AE54771234AD}"/>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rapezoid 19">
              <a:extLst>
                <a:ext uri="{FF2B5EF4-FFF2-40B4-BE49-F238E27FC236}">
                  <a16:creationId xmlns:a16="http://schemas.microsoft.com/office/drawing/2014/main" id="{46B1721D-1165-4A00-8863-347C1607B84E}"/>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DD16100A-E561-4888-AB5B-C20C546FC1C5}"/>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E969C75F-590D-4E6E-BE43-E4228221B906}"/>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rapezoid 22">
              <a:extLst>
                <a:ext uri="{FF2B5EF4-FFF2-40B4-BE49-F238E27FC236}">
                  <a16:creationId xmlns:a16="http://schemas.microsoft.com/office/drawing/2014/main" id="{40DB3B2D-12B0-4DE4-9F5B-2AA64B0CDE0F}"/>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9F3BC3B0-8C89-4C8E-835C-640F128DD074}"/>
              </a:ext>
            </a:extLst>
          </p:cNvPr>
          <p:cNvGrpSpPr/>
          <p:nvPr/>
        </p:nvGrpSpPr>
        <p:grpSpPr>
          <a:xfrm rot="2713823">
            <a:off x="5532343" y="1541791"/>
            <a:ext cx="289219" cy="289219"/>
            <a:chOff x="5108323" y="1463792"/>
            <a:chExt cx="374636" cy="374638"/>
          </a:xfrm>
        </p:grpSpPr>
        <p:sp>
          <p:nvSpPr>
            <p:cNvPr id="37" name="Oval 36">
              <a:extLst>
                <a:ext uri="{FF2B5EF4-FFF2-40B4-BE49-F238E27FC236}">
                  <a16:creationId xmlns:a16="http://schemas.microsoft.com/office/drawing/2014/main" id="{152C56B7-BED9-4CDB-A198-433B01806A3A}"/>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7E022E71-CC49-48DB-9441-5FE8C9DFA8F4}"/>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spTree>
    <p:extLst>
      <p:ext uri="{BB962C8B-B14F-4D97-AF65-F5344CB8AC3E}">
        <p14:creationId xmlns:p14="http://schemas.microsoft.com/office/powerpoint/2010/main" val="124108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0" name="Group 229">
            <a:extLst>
              <a:ext uri="{FF2B5EF4-FFF2-40B4-BE49-F238E27FC236}">
                <a16:creationId xmlns:a16="http://schemas.microsoft.com/office/drawing/2014/main" id="{6CA7C4E9-BFAD-48F2-A377-82E1B9F22C13}"/>
              </a:ext>
            </a:extLst>
          </p:cNvPr>
          <p:cNvGrpSpPr/>
          <p:nvPr/>
        </p:nvGrpSpPr>
        <p:grpSpPr>
          <a:xfrm>
            <a:off x="3998143" y="4144691"/>
            <a:ext cx="4190657" cy="2083615"/>
            <a:chOff x="2141211" y="1548026"/>
            <a:chExt cx="9211525" cy="4580013"/>
          </a:xfrm>
        </p:grpSpPr>
        <p:grpSp>
          <p:nvGrpSpPr>
            <p:cNvPr id="229" name="Group 228">
              <a:extLst>
                <a:ext uri="{FF2B5EF4-FFF2-40B4-BE49-F238E27FC236}">
                  <a16:creationId xmlns:a16="http://schemas.microsoft.com/office/drawing/2014/main" id="{4BFBA780-3629-4DE6-93AB-9DBAD97A2DFE}"/>
                </a:ext>
              </a:extLst>
            </p:cNvPr>
            <p:cNvGrpSpPr/>
            <p:nvPr/>
          </p:nvGrpSpPr>
          <p:grpSpPr>
            <a:xfrm>
              <a:off x="2141211" y="2961574"/>
              <a:ext cx="4458905" cy="3166465"/>
              <a:chOff x="2141211" y="2961574"/>
              <a:chExt cx="4458905" cy="3166465"/>
            </a:xfrm>
          </p:grpSpPr>
          <p:grpSp>
            <p:nvGrpSpPr>
              <p:cNvPr id="17" name="Group 16">
                <a:extLst>
                  <a:ext uri="{FF2B5EF4-FFF2-40B4-BE49-F238E27FC236}">
                    <a16:creationId xmlns:a16="http://schemas.microsoft.com/office/drawing/2014/main" id="{FD53FAF8-B308-4240-9FB3-8F7F9D7A45E3}"/>
                  </a:ext>
                </a:extLst>
              </p:cNvPr>
              <p:cNvGrpSpPr/>
              <p:nvPr/>
            </p:nvGrpSpPr>
            <p:grpSpPr>
              <a:xfrm>
                <a:off x="2141211" y="3646500"/>
                <a:ext cx="4458905" cy="2481539"/>
                <a:chOff x="2049404" y="3512503"/>
                <a:chExt cx="4458905" cy="2481539"/>
              </a:xfrm>
            </p:grpSpPr>
            <p:sp>
              <p:nvSpPr>
                <p:cNvPr id="18" name="Rectangle 17">
                  <a:extLst>
                    <a:ext uri="{FF2B5EF4-FFF2-40B4-BE49-F238E27FC236}">
                      <a16:creationId xmlns:a16="http://schemas.microsoft.com/office/drawing/2014/main" id="{FF045EDA-B6ED-488B-9B34-B1F649A301AC}"/>
                    </a:ext>
                  </a:extLst>
                </p:cNvPr>
                <p:cNvSpPr/>
                <p:nvPr/>
              </p:nvSpPr>
              <p:spPr>
                <a:xfrm>
                  <a:off x="2049404" y="3512503"/>
                  <a:ext cx="4458905" cy="248153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4C438F50-4C56-4314-BF94-5F24C15276C9}"/>
                    </a:ext>
                  </a:extLst>
                </p:cNvPr>
                <p:cNvSpPr/>
                <p:nvPr/>
              </p:nvSpPr>
              <p:spPr>
                <a:xfrm>
                  <a:off x="2049404" y="3764590"/>
                  <a:ext cx="4458905" cy="22294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Top Corners Rounded 22">
                <a:extLst>
                  <a:ext uri="{FF2B5EF4-FFF2-40B4-BE49-F238E27FC236}">
                    <a16:creationId xmlns:a16="http://schemas.microsoft.com/office/drawing/2014/main" id="{0001FB76-0EAD-4286-BD97-AF0DC83168BB}"/>
                  </a:ext>
                </a:extLst>
              </p:cNvPr>
              <p:cNvSpPr/>
              <p:nvPr/>
            </p:nvSpPr>
            <p:spPr>
              <a:xfrm>
                <a:off x="3302673" y="4426085"/>
                <a:ext cx="731071" cy="1692900"/>
              </a:xfrm>
              <a:prstGeom prst="round2SameRect">
                <a:avLst>
                  <a:gd name="adj1" fmla="val 50000"/>
                  <a:gd name="adj2"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27AFA5E-1912-4DDD-B0DA-BAA421216497}"/>
                  </a:ext>
                </a:extLst>
              </p:cNvPr>
              <p:cNvSpPr/>
              <p:nvPr/>
            </p:nvSpPr>
            <p:spPr>
              <a:xfrm>
                <a:off x="3683564" y="4761245"/>
                <a:ext cx="350180" cy="13577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F8F5F381-4362-4A03-8A87-79601B6CFE0D}"/>
                  </a:ext>
                </a:extLst>
              </p:cNvPr>
              <p:cNvGrpSpPr/>
              <p:nvPr/>
            </p:nvGrpSpPr>
            <p:grpSpPr>
              <a:xfrm>
                <a:off x="2317238" y="3976797"/>
                <a:ext cx="379603" cy="2139464"/>
                <a:chOff x="-2634905" y="4064178"/>
                <a:chExt cx="379603" cy="2139464"/>
              </a:xfrm>
            </p:grpSpPr>
            <p:sp>
              <p:nvSpPr>
                <p:cNvPr id="37" name="Oval 36">
                  <a:extLst>
                    <a:ext uri="{FF2B5EF4-FFF2-40B4-BE49-F238E27FC236}">
                      <a16:creationId xmlns:a16="http://schemas.microsoft.com/office/drawing/2014/main" id="{0C04DFAB-39CF-4AAE-9A73-80C33DE014BD}"/>
                    </a:ext>
                  </a:extLst>
                </p:cNvPr>
                <p:cNvSpPr/>
                <p:nvPr/>
              </p:nvSpPr>
              <p:spPr>
                <a:xfrm>
                  <a:off x="-2634905" y="4064178"/>
                  <a:ext cx="379603" cy="37960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Top Corners Rounded 37">
                  <a:extLst>
                    <a:ext uri="{FF2B5EF4-FFF2-40B4-BE49-F238E27FC236}">
                      <a16:creationId xmlns:a16="http://schemas.microsoft.com/office/drawing/2014/main" id="{A22907B5-06D7-4C82-B869-86D378724B35}"/>
                    </a:ext>
                  </a:extLst>
                </p:cNvPr>
                <p:cNvSpPr/>
                <p:nvPr/>
              </p:nvSpPr>
              <p:spPr>
                <a:xfrm>
                  <a:off x="-2559476" y="4139682"/>
                  <a:ext cx="240928" cy="2063960"/>
                </a:xfrm>
                <a:prstGeom prst="round2SameRect">
                  <a:avLst>
                    <a:gd name="adj1" fmla="val 50000"/>
                    <a:gd name="adj2" fmla="val 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8500926-C538-448C-869E-FA6A3DE605D0}"/>
                    </a:ext>
                  </a:extLst>
                </p:cNvPr>
                <p:cNvSpPr/>
                <p:nvPr/>
              </p:nvSpPr>
              <p:spPr>
                <a:xfrm>
                  <a:off x="-2433468" y="4271109"/>
                  <a:ext cx="120438" cy="193253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14504E4-C283-47CA-B3D4-207F96536C5A}"/>
                    </a:ext>
                  </a:extLst>
                </p:cNvPr>
                <p:cNvGrpSpPr/>
                <p:nvPr/>
              </p:nvGrpSpPr>
              <p:grpSpPr>
                <a:xfrm>
                  <a:off x="-2605327" y="4699470"/>
                  <a:ext cx="348698" cy="148770"/>
                  <a:chOff x="2203573" y="4490681"/>
                  <a:chExt cx="348698" cy="148770"/>
                </a:xfrm>
              </p:grpSpPr>
              <p:sp>
                <p:nvSpPr>
                  <p:cNvPr id="47" name="Rectangle 46">
                    <a:extLst>
                      <a:ext uri="{FF2B5EF4-FFF2-40B4-BE49-F238E27FC236}">
                        <a16:creationId xmlns:a16="http://schemas.microsoft.com/office/drawing/2014/main" id="{8AB0408D-D4C4-454C-B8F2-E9F118AFFC49}"/>
                      </a:ext>
                    </a:extLst>
                  </p:cNvPr>
                  <p:cNvSpPr/>
                  <p:nvPr/>
                </p:nvSpPr>
                <p:spPr>
                  <a:xfrm>
                    <a:off x="2203573" y="4490681"/>
                    <a:ext cx="177271" cy="14877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03BB7D80-D687-45E2-A0AD-CD258676F243}"/>
                      </a:ext>
                    </a:extLst>
                  </p:cNvPr>
                  <p:cNvSpPr/>
                  <p:nvPr/>
                </p:nvSpPr>
                <p:spPr>
                  <a:xfrm>
                    <a:off x="2375000" y="4490681"/>
                    <a:ext cx="177271" cy="148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A681F27E-FB7A-43BD-9657-FF33B357CC4A}"/>
                    </a:ext>
                  </a:extLst>
                </p:cNvPr>
                <p:cNvGrpSpPr/>
                <p:nvPr/>
              </p:nvGrpSpPr>
              <p:grpSpPr>
                <a:xfrm>
                  <a:off x="-2605327" y="5103800"/>
                  <a:ext cx="348698" cy="148770"/>
                  <a:chOff x="2203573" y="4490681"/>
                  <a:chExt cx="348698" cy="148770"/>
                </a:xfrm>
              </p:grpSpPr>
              <p:sp>
                <p:nvSpPr>
                  <p:cNvPr id="45" name="Rectangle 44">
                    <a:extLst>
                      <a:ext uri="{FF2B5EF4-FFF2-40B4-BE49-F238E27FC236}">
                        <a16:creationId xmlns:a16="http://schemas.microsoft.com/office/drawing/2014/main" id="{4F04EF89-F119-418E-9502-6E6C4DB48B2B}"/>
                      </a:ext>
                    </a:extLst>
                  </p:cNvPr>
                  <p:cNvSpPr/>
                  <p:nvPr/>
                </p:nvSpPr>
                <p:spPr>
                  <a:xfrm>
                    <a:off x="2203573" y="4490681"/>
                    <a:ext cx="177271" cy="14877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F4CABE2-B720-4549-9A2B-7224510515DB}"/>
                      </a:ext>
                    </a:extLst>
                  </p:cNvPr>
                  <p:cNvSpPr/>
                  <p:nvPr/>
                </p:nvSpPr>
                <p:spPr>
                  <a:xfrm>
                    <a:off x="2375000" y="4490681"/>
                    <a:ext cx="177271" cy="148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97EAC905-39CE-48AB-A123-FBFEA48A4FD1}"/>
                    </a:ext>
                  </a:extLst>
                </p:cNvPr>
                <p:cNvGrpSpPr/>
                <p:nvPr/>
              </p:nvGrpSpPr>
              <p:grpSpPr>
                <a:xfrm>
                  <a:off x="-2605327" y="5508130"/>
                  <a:ext cx="348698" cy="148770"/>
                  <a:chOff x="2203573" y="4490681"/>
                  <a:chExt cx="348698" cy="148770"/>
                </a:xfrm>
              </p:grpSpPr>
              <p:sp>
                <p:nvSpPr>
                  <p:cNvPr id="43" name="Rectangle 42">
                    <a:extLst>
                      <a:ext uri="{FF2B5EF4-FFF2-40B4-BE49-F238E27FC236}">
                        <a16:creationId xmlns:a16="http://schemas.microsoft.com/office/drawing/2014/main" id="{FDC696A6-79A7-4F99-B2B3-11F7A9273882}"/>
                      </a:ext>
                    </a:extLst>
                  </p:cNvPr>
                  <p:cNvSpPr/>
                  <p:nvPr/>
                </p:nvSpPr>
                <p:spPr>
                  <a:xfrm>
                    <a:off x="2203573" y="4490681"/>
                    <a:ext cx="177271" cy="14877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1D56299-9F78-40BF-B5B4-460F3FBFB778}"/>
                      </a:ext>
                    </a:extLst>
                  </p:cNvPr>
                  <p:cNvSpPr/>
                  <p:nvPr/>
                </p:nvSpPr>
                <p:spPr>
                  <a:xfrm>
                    <a:off x="2375000" y="4490681"/>
                    <a:ext cx="177271" cy="148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9" name="Group 48">
                <a:extLst>
                  <a:ext uri="{FF2B5EF4-FFF2-40B4-BE49-F238E27FC236}">
                    <a16:creationId xmlns:a16="http://schemas.microsoft.com/office/drawing/2014/main" id="{C15D8074-49C4-44FC-ADC3-4D1199E77017}"/>
                  </a:ext>
                </a:extLst>
              </p:cNvPr>
              <p:cNvGrpSpPr/>
              <p:nvPr/>
            </p:nvGrpSpPr>
            <p:grpSpPr>
              <a:xfrm>
                <a:off x="4179460" y="4432067"/>
                <a:ext cx="731071" cy="1692900"/>
                <a:chOff x="-772683" y="4329325"/>
                <a:chExt cx="731071" cy="1692900"/>
              </a:xfrm>
              <a:solidFill>
                <a:schemeClr val="accent1">
                  <a:lumMod val="75000"/>
                </a:schemeClr>
              </a:solidFill>
            </p:grpSpPr>
            <p:sp>
              <p:nvSpPr>
                <p:cNvPr id="50" name="Rectangle: Top Corners Rounded 49">
                  <a:extLst>
                    <a:ext uri="{FF2B5EF4-FFF2-40B4-BE49-F238E27FC236}">
                      <a16:creationId xmlns:a16="http://schemas.microsoft.com/office/drawing/2014/main" id="{3417F6F9-2232-4417-A3CE-A8902842D338}"/>
                    </a:ext>
                  </a:extLst>
                </p:cNvPr>
                <p:cNvSpPr/>
                <p:nvPr/>
              </p:nvSpPr>
              <p:spPr>
                <a:xfrm>
                  <a:off x="-772683" y="4329325"/>
                  <a:ext cx="731071" cy="1692900"/>
                </a:xfrm>
                <a:prstGeom prst="round2SameRect">
                  <a:avLst>
                    <a:gd name="adj1" fmla="val 50000"/>
                    <a:gd name="adj2"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D5D8493-B06A-4675-9AE3-02868F7B8608}"/>
                    </a:ext>
                  </a:extLst>
                </p:cNvPr>
                <p:cNvSpPr/>
                <p:nvPr/>
              </p:nvSpPr>
              <p:spPr>
                <a:xfrm>
                  <a:off x="-391792" y="4664485"/>
                  <a:ext cx="350180" cy="13577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591A0489-8E26-45DB-AB7A-B154FEB6088E}"/>
                  </a:ext>
                </a:extLst>
              </p:cNvPr>
              <p:cNvGrpSpPr/>
              <p:nvPr/>
            </p:nvGrpSpPr>
            <p:grpSpPr>
              <a:xfrm>
                <a:off x="2832087" y="3984940"/>
                <a:ext cx="379603" cy="2139464"/>
                <a:chOff x="-2634905" y="4064178"/>
                <a:chExt cx="379603" cy="2139464"/>
              </a:xfrm>
            </p:grpSpPr>
            <p:sp>
              <p:nvSpPr>
                <p:cNvPr id="61" name="Oval 60">
                  <a:extLst>
                    <a:ext uri="{FF2B5EF4-FFF2-40B4-BE49-F238E27FC236}">
                      <a16:creationId xmlns:a16="http://schemas.microsoft.com/office/drawing/2014/main" id="{CFF826C3-57F3-42CB-B1A6-1EB0F64C59BE}"/>
                    </a:ext>
                  </a:extLst>
                </p:cNvPr>
                <p:cNvSpPr/>
                <p:nvPr/>
              </p:nvSpPr>
              <p:spPr>
                <a:xfrm>
                  <a:off x="-2634905" y="4064178"/>
                  <a:ext cx="379603" cy="37960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Top Corners Rounded 61">
                  <a:extLst>
                    <a:ext uri="{FF2B5EF4-FFF2-40B4-BE49-F238E27FC236}">
                      <a16:creationId xmlns:a16="http://schemas.microsoft.com/office/drawing/2014/main" id="{7296A5A2-30FA-4239-BACC-FC7269FA230D}"/>
                    </a:ext>
                  </a:extLst>
                </p:cNvPr>
                <p:cNvSpPr/>
                <p:nvPr/>
              </p:nvSpPr>
              <p:spPr>
                <a:xfrm>
                  <a:off x="-2559476" y="4139682"/>
                  <a:ext cx="240928" cy="2063960"/>
                </a:xfrm>
                <a:prstGeom prst="round2SameRect">
                  <a:avLst>
                    <a:gd name="adj1" fmla="val 50000"/>
                    <a:gd name="adj2" fmla="val 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22BBD6CB-41EF-4319-8AA4-CA32F0346FDA}"/>
                    </a:ext>
                  </a:extLst>
                </p:cNvPr>
                <p:cNvSpPr/>
                <p:nvPr/>
              </p:nvSpPr>
              <p:spPr>
                <a:xfrm>
                  <a:off x="-2433468" y="4271109"/>
                  <a:ext cx="120438" cy="193253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7CBE8FA0-6833-47B3-BEB4-38666437B706}"/>
                    </a:ext>
                  </a:extLst>
                </p:cNvPr>
                <p:cNvGrpSpPr/>
                <p:nvPr/>
              </p:nvGrpSpPr>
              <p:grpSpPr>
                <a:xfrm>
                  <a:off x="-2605327" y="4699470"/>
                  <a:ext cx="348698" cy="148770"/>
                  <a:chOff x="2203573" y="4490681"/>
                  <a:chExt cx="348698" cy="148770"/>
                </a:xfrm>
              </p:grpSpPr>
              <p:sp>
                <p:nvSpPr>
                  <p:cNvPr id="71" name="Rectangle 70">
                    <a:extLst>
                      <a:ext uri="{FF2B5EF4-FFF2-40B4-BE49-F238E27FC236}">
                        <a16:creationId xmlns:a16="http://schemas.microsoft.com/office/drawing/2014/main" id="{23B33C8E-8654-4391-9B4B-2CA33FC583F2}"/>
                      </a:ext>
                    </a:extLst>
                  </p:cNvPr>
                  <p:cNvSpPr/>
                  <p:nvPr/>
                </p:nvSpPr>
                <p:spPr>
                  <a:xfrm>
                    <a:off x="2203573" y="4490681"/>
                    <a:ext cx="177271" cy="14877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5756166A-894A-46B9-AF2C-E35F695F3A5D}"/>
                      </a:ext>
                    </a:extLst>
                  </p:cNvPr>
                  <p:cNvSpPr/>
                  <p:nvPr/>
                </p:nvSpPr>
                <p:spPr>
                  <a:xfrm>
                    <a:off x="2375000" y="4490681"/>
                    <a:ext cx="177271" cy="148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id="{C5038AFB-701F-4CD5-8221-FA01FDD7807E}"/>
                    </a:ext>
                  </a:extLst>
                </p:cNvPr>
                <p:cNvGrpSpPr/>
                <p:nvPr/>
              </p:nvGrpSpPr>
              <p:grpSpPr>
                <a:xfrm>
                  <a:off x="-2605327" y="5103800"/>
                  <a:ext cx="348698" cy="148770"/>
                  <a:chOff x="2203573" y="4490681"/>
                  <a:chExt cx="348698" cy="148770"/>
                </a:xfrm>
              </p:grpSpPr>
              <p:sp>
                <p:nvSpPr>
                  <p:cNvPr id="69" name="Rectangle 68">
                    <a:extLst>
                      <a:ext uri="{FF2B5EF4-FFF2-40B4-BE49-F238E27FC236}">
                        <a16:creationId xmlns:a16="http://schemas.microsoft.com/office/drawing/2014/main" id="{BB236598-BB72-4D82-BF8D-1E561FCCC322}"/>
                      </a:ext>
                    </a:extLst>
                  </p:cNvPr>
                  <p:cNvSpPr/>
                  <p:nvPr/>
                </p:nvSpPr>
                <p:spPr>
                  <a:xfrm>
                    <a:off x="2203573" y="4490681"/>
                    <a:ext cx="177271" cy="14877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9E75767E-E9C8-465A-9B7C-1E72E92E701A}"/>
                      </a:ext>
                    </a:extLst>
                  </p:cNvPr>
                  <p:cNvSpPr/>
                  <p:nvPr/>
                </p:nvSpPr>
                <p:spPr>
                  <a:xfrm>
                    <a:off x="2375000" y="4490681"/>
                    <a:ext cx="177271" cy="148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E1FFBA42-FFB5-433A-8D51-CBE83B53A2A7}"/>
                    </a:ext>
                  </a:extLst>
                </p:cNvPr>
                <p:cNvGrpSpPr/>
                <p:nvPr/>
              </p:nvGrpSpPr>
              <p:grpSpPr>
                <a:xfrm>
                  <a:off x="-2605327" y="5508130"/>
                  <a:ext cx="348698" cy="148770"/>
                  <a:chOff x="2203573" y="4490681"/>
                  <a:chExt cx="348698" cy="148770"/>
                </a:xfrm>
              </p:grpSpPr>
              <p:sp>
                <p:nvSpPr>
                  <p:cNvPr id="67" name="Rectangle 66">
                    <a:extLst>
                      <a:ext uri="{FF2B5EF4-FFF2-40B4-BE49-F238E27FC236}">
                        <a16:creationId xmlns:a16="http://schemas.microsoft.com/office/drawing/2014/main" id="{F89FE8A2-17FB-4498-BC70-2146A5A4D962}"/>
                      </a:ext>
                    </a:extLst>
                  </p:cNvPr>
                  <p:cNvSpPr/>
                  <p:nvPr/>
                </p:nvSpPr>
                <p:spPr>
                  <a:xfrm>
                    <a:off x="2203573" y="4490681"/>
                    <a:ext cx="177271" cy="14877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F79E8F3A-8447-4F5A-B437-F4680F998D34}"/>
                      </a:ext>
                    </a:extLst>
                  </p:cNvPr>
                  <p:cNvSpPr/>
                  <p:nvPr/>
                </p:nvSpPr>
                <p:spPr>
                  <a:xfrm>
                    <a:off x="2375000" y="4490681"/>
                    <a:ext cx="177271" cy="148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9" name="Group 138">
                <a:extLst>
                  <a:ext uri="{FF2B5EF4-FFF2-40B4-BE49-F238E27FC236}">
                    <a16:creationId xmlns:a16="http://schemas.microsoft.com/office/drawing/2014/main" id="{FE022151-9515-4C1D-B5B3-7BA47E677A40}"/>
                  </a:ext>
                </a:extLst>
              </p:cNvPr>
              <p:cNvGrpSpPr/>
              <p:nvPr/>
            </p:nvGrpSpPr>
            <p:grpSpPr>
              <a:xfrm>
                <a:off x="5129772" y="5474338"/>
                <a:ext cx="1280708" cy="653701"/>
                <a:chOff x="3816127" y="5359816"/>
                <a:chExt cx="615608" cy="653701"/>
              </a:xfrm>
            </p:grpSpPr>
            <p:sp>
              <p:nvSpPr>
                <p:cNvPr id="140" name="Rectangle 139">
                  <a:extLst>
                    <a:ext uri="{FF2B5EF4-FFF2-40B4-BE49-F238E27FC236}">
                      <a16:creationId xmlns:a16="http://schemas.microsoft.com/office/drawing/2014/main" id="{A2E4D615-5A18-4D4F-94AC-CFF284352BDE}"/>
                    </a:ext>
                  </a:extLst>
                </p:cNvPr>
                <p:cNvSpPr/>
                <p:nvPr/>
              </p:nvSpPr>
              <p:spPr>
                <a:xfrm>
                  <a:off x="3816127" y="5359816"/>
                  <a:ext cx="615608" cy="65370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B3990DDF-D64B-48B3-9D6E-F15AC5BE3FA7}"/>
                    </a:ext>
                  </a:extLst>
                </p:cNvPr>
                <p:cNvSpPr/>
                <p:nvPr/>
              </p:nvSpPr>
              <p:spPr>
                <a:xfrm>
                  <a:off x="3816127" y="5447761"/>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87C8FBC6-7050-4451-B428-35A3CE490151}"/>
                    </a:ext>
                  </a:extLst>
                </p:cNvPr>
                <p:cNvSpPr/>
                <p:nvPr/>
              </p:nvSpPr>
              <p:spPr>
                <a:xfrm>
                  <a:off x="3816127" y="5582058"/>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DC7B29AA-1B12-45FF-9916-9CC089A3ECA2}"/>
                    </a:ext>
                  </a:extLst>
                </p:cNvPr>
                <p:cNvSpPr/>
                <p:nvPr/>
              </p:nvSpPr>
              <p:spPr>
                <a:xfrm>
                  <a:off x="3816127" y="5716355"/>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BB40B5C3-6568-4D60-8AA4-2DFB44D64348}"/>
                    </a:ext>
                  </a:extLst>
                </p:cNvPr>
                <p:cNvSpPr/>
                <p:nvPr/>
              </p:nvSpPr>
              <p:spPr>
                <a:xfrm>
                  <a:off x="3816127" y="5850652"/>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5" name="Right Triangle 154">
                <a:extLst>
                  <a:ext uri="{FF2B5EF4-FFF2-40B4-BE49-F238E27FC236}">
                    <a16:creationId xmlns:a16="http://schemas.microsoft.com/office/drawing/2014/main" id="{F6AAD42F-BC09-4846-96B2-43D4E155B9E6}"/>
                  </a:ext>
                </a:extLst>
              </p:cNvPr>
              <p:cNvSpPr/>
              <p:nvPr/>
            </p:nvSpPr>
            <p:spPr>
              <a:xfrm flipH="1">
                <a:off x="2141211" y="2961574"/>
                <a:ext cx="1155466" cy="6848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ight Triangle 157">
                <a:extLst>
                  <a:ext uri="{FF2B5EF4-FFF2-40B4-BE49-F238E27FC236}">
                    <a16:creationId xmlns:a16="http://schemas.microsoft.com/office/drawing/2014/main" id="{D28B6312-3D25-44F8-A482-E2527283D5BD}"/>
                  </a:ext>
                </a:extLst>
              </p:cNvPr>
              <p:cNvSpPr/>
              <p:nvPr/>
            </p:nvSpPr>
            <p:spPr>
              <a:xfrm flipH="1">
                <a:off x="3242357" y="2961574"/>
                <a:ext cx="1155466" cy="6848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ight Triangle 158">
                <a:extLst>
                  <a:ext uri="{FF2B5EF4-FFF2-40B4-BE49-F238E27FC236}">
                    <a16:creationId xmlns:a16="http://schemas.microsoft.com/office/drawing/2014/main" id="{F844C7AB-2AE9-4BC3-B0F9-72882D58A80F}"/>
                  </a:ext>
                </a:extLst>
              </p:cNvPr>
              <p:cNvSpPr/>
              <p:nvPr/>
            </p:nvSpPr>
            <p:spPr>
              <a:xfrm flipH="1">
                <a:off x="4343503" y="2961574"/>
                <a:ext cx="1155466" cy="6848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ight Triangle 163">
                <a:extLst>
                  <a:ext uri="{FF2B5EF4-FFF2-40B4-BE49-F238E27FC236}">
                    <a16:creationId xmlns:a16="http://schemas.microsoft.com/office/drawing/2014/main" id="{AFE1FEE4-70A9-4358-8DA5-A324AB982409}"/>
                  </a:ext>
                </a:extLst>
              </p:cNvPr>
              <p:cNvSpPr/>
              <p:nvPr/>
            </p:nvSpPr>
            <p:spPr>
              <a:xfrm flipH="1">
                <a:off x="5444650" y="2961574"/>
                <a:ext cx="1155466" cy="6848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9" name="Group 188">
                <a:extLst>
                  <a:ext uri="{FF2B5EF4-FFF2-40B4-BE49-F238E27FC236}">
                    <a16:creationId xmlns:a16="http://schemas.microsoft.com/office/drawing/2014/main" id="{C448E1C8-B848-4412-B7EB-588471ACD4B5}"/>
                  </a:ext>
                </a:extLst>
              </p:cNvPr>
              <p:cNvGrpSpPr/>
              <p:nvPr/>
            </p:nvGrpSpPr>
            <p:grpSpPr>
              <a:xfrm>
                <a:off x="3335329" y="4135174"/>
                <a:ext cx="3018505" cy="743102"/>
                <a:chOff x="3247777" y="4135174"/>
                <a:chExt cx="3018505" cy="743102"/>
              </a:xfrm>
            </p:grpSpPr>
            <p:sp>
              <p:nvSpPr>
                <p:cNvPr id="27" name="Rectangle 26">
                  <a:extLst>
                    <a:ext uri="{FF2B5EF4-FFF2-40B4-BE49-F238E27FC236}">
                      <a16:creationId xmlns:a16="http://schemas.microsoft.com/office/drawing/2014/main" id="{865FF347-06B0-4F31-A689-1871DB4A9647}"/>
                    </a:ext>
                  </a:extLst>
                </p:cNvPr>
                <p:cNvSpPr/>
                <p:nvPr/>
              </p:nvSpPr>
              <p:spPr>
                <a:xfrm>
                  <a:off x="5243508"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9EC314E0-F988-4B53-A6F4-CA4414EE2CAF}"/>
                    </a:ext>
                  </a:extLst>
                </p:cNvPr>
                <p:cNvSpPr/>
                <p:nvPr/>
              </p:nvSpPr>
              <p:spPr>
                <a:xfrm>
                  <a:off x="5647082"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92CEA8E0-4A47-4733-AF45-1177FF714019}"/>
                    </a:ext>
                  </a:extLst>
                </p:cNvPr>
                <p:cNvSpPr/>
                <p:nvPr/>
              </p:nvSpPr>
              <p:spPr>
                <a:xfrm>
                  <a:off x="6050656"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86BD7C4B-E118-4AF5-8BDF-B81584DF2E74}"/>
                    </a:ext>
                  </a:extLst>
                </p:cNvPr>
                <p:cNvSpPr/>
                <p:nvPr/>
              </p:nvSpPr>
              <p:spPr>
                <a:xfrm>
                  <a:off x="5243508" y="4434576"/>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BFB303F1-FF44-4156-A865-AD42CE51AAF0}"/>
                    </a:ext>
                  </a:extLst>
                </p:cNvPr>
                <p:cNvSpPr/>
                <p:nvPr/>
              </p:nvSpPr>
              <p:spPr>
                <a:xfrm>
                  <a:off x="5647082" y="4434576"/>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63AE919A-2F04-43E2-9F84-926D6E49390D}"/>
                    </a:ext>
                  </a:extLst>
                </p:cNvPr>
                <p:cNvSpPr/>
                <p:nvPr/>
              </p:nvSpPr>
              <p:spPr>
                <a:xfrm>
                  <a:off x="6050656" y="4434576"/>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D9C74E64-6B74-489E-8999-C6FDD36DB7E6}"/>
                    </a:ext>
                  </a:extLst>
                </p:cNvPr>
                <p:cNvSpPr/>
                <p:nvPr/>
              </p:nvSpPr>
              <p:spPr>
                <a:xfrm>
                  <a:off x="5243508" y="4733978"/>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D2A1C8FA-661D-4D98-8E95-6B5B343411A5}"/>
                    </a:ext>
                  </a:extLst>
                </p:cNvPr>
                <p:cNvSpPr/>
                <p:nvPr/>
              </p:nvSpPr>
              <p:spPr>
                <a:xfrm>
                  <a:off x="5647082" y="4733978"/>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a:extLst>
                    <a:ext uri="{FF2B5EF4-FFF2-40B4-BE49-F238E27FC236}">
                      <a16:creationId xmlns:a16="http://schemas.microsoft.com/office/drawing/2014/main" id="{3EB7F234-5503-40E6-B8BC-686597302768}"/>
                    </a:ext>
                  </a:extLst>
                </p:cNvPr>
                <p:cNvSpPr/>
                <p:nvPr/>
              </p:nvSpPr>
              <p:spPr>
                <a:xfrm>
                  <a:off x="6050656" y="4733978"/>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4920FC0F-C3DE-4A71-B994-2654C57EB565}"/>
                    </a:ext>
                  </a:extLst>
                </p:cNvPr>
                <p:cNvSpPr/>
                <p:nvPr/>
              </p:nvSpPr>
              <p:spPr>
                <a:xfrm>
                  <a:off x="4004271"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87DE915D-84C8-457C-9F7B-75849600D871}"/>
                    </a:ext>
                  </a:extLst>
                </p:cNvPr>
                <p:cNvSpPr/>
                <p:nvPr/>
              </p:nvSpPr>
              <p:spPr>
                <a:xfrm>
                  <a:off x="4407845"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B2B27B84-C423-42E1-B763-F02F3DE27395}"/>
                    </a:ext>
                  </a:extLst>
                </p:cNvPr>
                <p:cNvSpPr/>
                <p:nvPr/>
              </p:nvSpPr>
              <p:spPr>
                <a:xfrm>
                  <a:off x="4811419"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C5B8BAB5-6C2D-494C-9467-C86928C65884}"/>
                    </a:ext>
                  </a:extLst>
                </p:cNvPr>
                <p:cNvSpPr/>
                <p:nvPr/>
              </p:nvSpPr>
              <p:spPr>
                <a:xfrm>
                  <a:off x="3247777"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735E7E6B-4EED-43E6-A896-CB111DA5F603}"/>
                    </a:ext>
                  </a:extLst>
                </p:cNvPr>
                <p:cNvSpPr/>
                <p:nvPr/>
              </p:nvSpPr>
              <p:spPr>
                <a:xfrm>
                  <a:off x="3651351"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7" name="Group 226">
              <a:extLst>
                <a:ext uri="{FF2B5EF4-FFF2-40B4-BE49-F238E27FC236}">
                  <a16:creationId xmlns:a16="http://schemas.microsoft.com/office/drawing/2014/main" id="{C98761F0-4AB2-45B6-AC9D-EC15BFF5AD95}"/>
                </a:ext>
              </a:extLst>
            </p:cNvPr>
            <p:cNvGrpSpPr/>
            <p:nvPr/>
          </p:nvGrpSpPr>
          <p:grpSpPr>
            <a:xfrm>
              <a:off x="6598051" y="1548026"/>
              <a:ext cx="4754685" cy="4580013"/>
              <a:chOff x="7976627" y="1166736"/>
              <a:chExt cx="4754685" cy="4580013"/>
            </a:xfrm>
          </p:grpSpPr>
          <p:grpSp>
            <p:nvGrpSpPr>
              <p:cNvPr id="168" name="Group 167">
                <a:extLst>
                  <a:ext uri="{FF2B5EF4-FFF2-40B4-BE49-F238E27FC236}">
                    <a16:creationId xmlns:a16="http://schemas.microsoft.com/office/drawing/2014/main" id="{F280D741-F8A4-4CC8-A52E-E6F7727E1FC8}"/>
                  </a:ext>
                </a:extLst>
              </p:cNvPr>
              <p:cNvGrpSpPr/>
              <p:nvPr/>
            </p:nvGrpSpPr>
            <p:grpSpPr>
              <a:xfrm>
                <a:off x="7976627" y="1574644"/>
                <a:ext cx="1097280" cy="4172105"/>
                <a:chOff x="6599258" y="1944858"/>
                <a:chExt cx="1097280" cy="4172105"/>
              </a:xfrm>
            </p:grpSpPr>
            <p:sp>
              <p:nvSpPr>
                <p:cNvPr id="169" name="Rectangle 168">
                  <a:extLst>
                    <a:ext uri="{FF2B5EF4-FFF2-40B4-BE49-F238E27FC236}">
                      <a16:creationId xmlns:a16="http://schemas.microsoft.com/office/drawing/2014/main" id="{8C023E87-BA12-4024-ACB1-D88153D50137}"/>
                    </a:ext>
                  </a:extLst>
                </p:cNvPr>
                <p:cNvSpPr/>
                <p:nvPr/>
              </p:nvSpPr>
              <p:spPr>
                <a:xfrm>
                  <a:off x="6599259" y="3642459"/>
                  <a:ext cx="1097279" cy="2470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12885B0D-53B1-4DD0-A784-5ADB367BB329}"/>
                    </a:ext>
                  </a:extLst>
                </p:cNvPr>
                <p:cNvSpPr/>
                <p:nvPr/>
              </p:nvSpPr>
              <p:spPr>
                <a:xfrm>
                  <a:off x="7147898" y="3640420"/>
                  <a:ext cx="548640" cy="2473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a:extLst>
                    <a:ext uri="{FF2B5EF4-FFF2-40B4-BE49-F238E27FC236}">
                      <a16:creationId xmlns:a16="http://schemas.microsoft.com/office/drawing/2014/main" id="{040371D2-0BFD-40C0-B201-5F44466EC501}"/>
                    </a:ext>
                  </a:extLst>
                </p:cNvPr>
                <p:cNvGrpSpPr/>
                <p:nvPr/>
              </p:nvGrpSpPr>
              <p:grpSpPr>
                <a:xfrm>
                  <a:off x="6801135" y="1944858"/>
                  <a:ext cx="640082" cy="1722534"/>
                  <a:chOff x="6913575" y="1813492"/>
                  <a:chExt cx="405185" cy="2497948"/>
                </a:xfrm>
              </p:grpSpPr>
              <p:grpSp>
                <p:nvGrpSpPr>
                  <p:cNvPr id="176" name="Group 175">
                    <a:extLst>
                      <a:ext uri="{FF2B5EF4-FFF2-40B4-BE49-F238E27FC236}">
                        <a16:creationId xmlns:a16="http://schemas.microsoft.com/office/drawing/2014/main" id="{E1CCA6E7-E886-4234-B5AC-6580B37B1CAA}"/>
                      </a:ext>
                    </a:extLst>
                  </p:cNvPr>
                  <p:cNvGrpSpPr/>
                  <p:nvPr/>
                </p:nvGrpSpPr>
                <p:grpSpPr>
                  <a:xfrm>
                    <a:off x="6913576" y="2297867"/>
                    <a:ext cx="405184" cy="2013573"/>
                    <a:chOff x="2507828" y="1738469"/>
                    <a:chExt cx="405184" cy="214763"/>
                  </a:xfrm>
                </p:grpSpPr>
                <p:sp>
                  <p:nvSpPr>
                    <p:cNvPr id="180" name="Rectangle 179">
                      <a:extLst>
                        <a:ext uri="{FF2B5EF4-FFF2-40B4-BE49-F238E27FC236}">
                          <a16:creationId xmlns:a16="http://schemas.microsoft.com/office/drawing/2014/main" id="{2DBF033D-92B5-4411-87A0-BFAF3BCD7A09}"/>
                        </a:ext>
                      </a:extLst>
                    </p:cNvPr>
                    <p:cNvSpPr/>
                    <p:nvPr/>
                  </p:nvSpPr>
                  <p:spPr>
                    <a:xfrm>
                      <a:off x="2507828" y="1738470"/>
                      <a:ext cx="405184" cy="2147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a:extLst>
                        <a:ext uri="{FF2B5EF4-FFF2-40B4-BE49-F238E27FC236}">
                          <a16:creationId xmlns:a16="http://schemas.microsoft.com/office/drawing/2014/main" id="{93D4CBD2-1E1B-471B-9E29-AB2A26363F0D}"/>
                        </a:ext>
                      </a:extLst>
                    </p:cNvPr>
                    <p:cNvSpPr/>
                    <p:nvPr/>
                  </p:nvSpPr>
                  <p:spPr>
                    <a:xfrm>
                      <a:off x="2710420" y="1738469"/>
                      <a:ext cx="202592" cy="2147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7" name="Group 176">
                    <a:extLst>
                      <a:ext uri="{FF2B5EF4-FFF2-40B4-BE49-F238E27FC236}">
                        <a16:creationId xmlns:a16="http://schemas.microsoft.com/office/drawing/2014/main" id="{77EC788F-8AC7-4652-A886-BECACD383140}"/>
                      </a:ext>
                    </a:extLst>
                  </p:cNvPr>
                  <p:cNvGrpSpPr/>
                  <p:nvPr/>
                </p:nvGrpSpPr>
                <p:grpSpPr>
                  <a:xfrm>
                    <a:off x="6913575" y="1813492"/>
                    <a:ext cx="405184" cy="529407"/>
                    <a:chOff x="2507827" y="1488604"/>
                    <a:chExt cx="405184" cy="348318"/>
                  </a:xfrm>
                </p:grpSpPr>
                <p:sp>
                  <p:nvSpPr>
                    <p:cNvPr id="178" name="Rectangle 177">
                      <a:extLst>
                        <a:ext uri="{FF2B5EF4-FFF2-40B4-BE49-F238E27FC236}">
                          <a16:creationId xmlns:a16="http://schemas.microsoft.com/office/drawing/2014/main" id="{E01B7758-99EF-4B51-A227-9D9117A31C03}"/>
                        </a:ext>
                      </a:extLst>
                    </p:cNvPr>
                    <p:cNvSpPr/>
                    <p:nvPr/>
                  </p:nvSpPr>
                  <p:spPr>
                    <a:xfrm>
                      <a:off x="2507827" y="1488604"/>
                      <a:ext cx="405184" cy="3483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57BEF482-8A0E-4857-A322-A91BD3D49A1C}"/>
                        </a:ext>
                      </a:extLst>
                    </p:cNvPr>
                    <p:cNvSpPr/>
                    <p:nvPr/>
                  </p:nvSpPr>
                  <p:spPr>
                    <a:xfrm>
                      <a:off x="2710417" y="1488604"/>
                      <a:ext cx="202592" cy="3483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72" name="Rectangle 171">
                  <a:extLst>
                    <a:ext uri="{FF2B5EF4-FFF2-40B4-BE49-F238E27FC236}">
                      <a16:creationId xmlns:a16="http://schemas.microsoft.com/office/drawing/2014/main" id="{1A9000A3-0C15-4CA9-9982-2A47D37048A7}"/>
                    </a:ext>
                  </a:extLst>
                </p:cNvPr>
                <p:cNvSpPr/>
                <p:nvPr/>
              </p:nvSpPr>
              <p:spPr>
                <a:xfrm>
                  <a:off x="6750212" y="5635934"/>
                  <a:ext cx="208050" cy="4810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6A1EF7D7-7B37-42FF-90ED-6C508F4B94B9}"/>
                    </a:ext>
                  </a:extLst>
                </p:cNvPr>
                <p:cNvSpPr/>
                <p:nvPr/>
              </p:nvSpPr>
              <p:spPr>
                <a:xfrm>
                  <a:off x="7318193" y="5635934"/>
                  <a:ext cx="208050" cy="4810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C9641A00-639A-4AFC-99E8-5745C3094124}"/>
                    </a:ext>
                  </a:extLst>
                </p:cNvPr>
                <p:cNvSpPr/>
                <p:nvPr/>
              </p:nvSpPr>
              <p:spPr>
                <a:xfrm>
                  <a:off x="6599258" y="3640999"/>
                  <a:ext cx="1097280" cy="2493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Rectangle 174">
                  <a:extLst>
                    <a:ext uri="{FF2B5EF4-FFF2-40B4-BE49-F238E27FC236}">
                      <a16:creationId xmlns:a16="http://schemas.microsoft.com/office/drawing/2014/main" id="{84271F13-EA74-4B15-A528-33A8AF94FA57}"/>
                    </a:ext>
                  </a:extLst>
                </p:cNvPr>
                <p:cNvSpPr/>
                <p:nvPr/>
              </p:nvSpPr>
              <p:spPr>
                <a:xfrm>
                  <a:off x="7147898" y="3637245"/>
                  <a:ext cx="548640" cy="2623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6" name="Group 225">
                <a:extLst>
                  <a:ext uri="{FF2B5EF4-FFF2-40B4-BE49-F238E27FC236}">
                    <a16:creationId xmlns:a16="http://schemas.microsoft.com/office/drawing/2014/main" id="{7B4E112F-1303-4728-8ABD-75A732C6BD0D}"/>
                  </a:ext>
                </a:extLst>
              </p:cNvPr>
              <p:cNvGrpSpPr/>
              <p:nvPr/>
            </p:nvGrpSpPr>
            <p:grpSpPr>
              <a:xfrm>
                <a:off x="9073712" y="3504421"/>
                <a:ext cx="3657600" cy="2238823"/>
                <a:chOff x="9073712" y="3504421"/>
                <a:chExt cx="3657600" cy="2238823"/>
              </a:xfrm>
            </p:grpSpPr>
            <p:sp>
              <p:nvSpPr>
                <p:cNvPr id="97" name="Rectangle 96">
                  <a:extLst>
                    <a:ext uri="{FF2B5EF4-FFF2-40B4-BE49-F238E27FC236}">
                      <a16:creationId xmlns:a16="http://schemas.microsoft.com/office/drawing/2014/main" id="{08D68088-0566-497A-8510-9653F7317ADD}"/>
                    </a:ext>
                  </a:extLst>
                </p:cNvPr>
                <p:cNvSpPr/>
                <p:nvPr/>
              </p:nvSpPr>
              <p:spPr>
                <a:xfrm>
                  <a:off x="9073712" y="3504421"/>
                  <a:ext cx="3657600" cy="223882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07BF206A-F3A0-43B3-97C5-32B3DB5727F6}"/>
                    </a:ext>
                  </a:extLst>
                </p:cNvPr>
                <p:cNvSpPr/>
                <p:nvPr/>
              </p:nvSpPr>
              <p:spPr>
                <a:xfrm>
                  <a:off x="9073712" y="3770741"/>
                  <a:ext cx="3657600" cy="196510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95">
                  <a:extLst>
                    <a:ext uri="{FF2B5EF4-FFF2-40B4-BE49-F238E27FC236}">
                      <a16:creationId xmlns:a16="http://schemas.microsoft.com/office/drawing/2014/main" id="{D094BC32-1098-4556-BAB8-EE6866CBE4DE}"/>
                    </a:ext>
                  </a:extLst>
                </p:cNvPr>
                <p:cNvSpPr/>
                <p:nvPr/>
              </p:nvSpPr>
              <p:spPr>
                <a:xfrm>
                  <a:off x="9073712" y="4530263"/>
                  <a:ext cx="3657600" cy="12055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a:extLst>
                    <a:ext uri="{FF2B5EF4-FFF2-40B4-BE49-F238E27FC236}">
                      <a16:creationId xmlns:a16="http://schemas.microsoft.com/office/drawing/2014/main" id="{D7B481F5-98A7-4730-A306-FECB57FEB8AB}"/>
                    </a:ext>
                  </a:extLst>
                </p:cNvPr>
                <p:cNvGrpSpPr/>
                <p:nvPr/>
              </p:nvGrpSpPr>
              <p:grpSpPr>
                <a:xfrm>
                  <a:off x="10819673" y="5082143"/>
                  <a:ext cx="770444" cy="653701"/>
                  <a:chOff x="3816127" y="5359816"/>
                  <a:chExt cx="615608" cy="653701"/>
                </a:xfrm>
              </p:grpSpPr>
              <p:sp>
                <p:nvSpPr>
                  <p:cNvPr id="111" name="Rectangle 110">
                    <a:extLst>
                      <a:ext uri="{FF2B5EF4-FFF2-40B4-BE49-F238E27FC236}">
                        <a16:creationId xmlns:a16="http://schemas.microsoft.com/office/drawing/2014/main" id="{791EED41-A6E5-4A05-89AD-5BA90F1B0258}"/>
                      </a:ext>
                    </a:extLst>
                  </p:cNvPr>
                  <p:cNvSpPr/>
                  <p:nvPr/>
                </p:nvSpPr>
                <p:spPr>
                  <a:xfrm>
                    <a:off x="3816127" y="5359816"/>
                    <a:ext cx="615608" cy="6537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24975DAE-39A6-4212-AECF-E60C18E684D9}"/>
                      </a:ext>
                    </a:extLst>
                  </p:cNvPr>
                  <p:cNvSpPr/>
                  <p:nvPr/>
                </p:nvSpPr>
                <p:spPr>
                  <a:xfrm>
                    <a:off x="3816127" y="5447761"/>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D14560D1-1720-40EE-9F45-53ABEEFC9A03}"/>
                      </a:ext>
                    </a:extLst>
                  </p:cNvPr>
                  <p:cNvSpPr/>
                  <p:nvPr/>
                </p:nvSpPr>
                <p:spPr>
                  <a:xfrm>
                    <a:off x="3816127" y="5582058"/>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29465686-2A9C-4985-A5C3-A4CEA58A2FE9}"/>
                      </a:ext>
                    </a:extLst>
                  </p:cNvPr>
                  <p:cNvSpPr/>
                  <p:nvPr/>
                </p:nvSpPr>
                <p:spPr>
                  <a:xfrm>
                    <a:off x="3816127" y="5716355"/>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F202DCBB-5CAF-4929-A0CC-58400B3215AE}"/>
                      </a:ext>
                    </a:extLst>
                  </p:cNvPr>
                  <p:cNvSpPr/>
                  <p:nvPr/>
                </p:nvSpPr>
                <p:spPr>
                  <a:xfrm>
                    <a:off x="3816127" y="5850652"/>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6" name="Group 115">
                  <a:extLst>
                    <a:ext uri="{FF2B5EF4-FFF2-40B4-BE49-F238E27FC236}">
                      <a16:creationId xmlns:a16="http://schemas.microsoft.com/office/drawing/2014/main" id="{D92E497C-0945-49BB-89B9-35E6467AA490}"/>
                    </a:ext>
                  </a:extLst>
                </p:cNvPr>
                <p:cNvGrpSpPr/>
                <p:nvPr/>
              </p:nvGrpSpPr>
              <p:grpSpPr>
                <a:xfrm>
                  <a:off x="11733059" y="5082143"/>
                  <a:ext cx="770444" cy="653701"/>
                  <a:chOff x="3816127" y="5359816"/>
                  <a:chExt cx="615608" cy="653701"/>
                </a:xfrm>
              </p:grpSpPr>
              <p:sp>
                <p:nvSpPr>
                  <p:cNvPr id="117" name="Rectangle 116">
                    <a:extLst>
                      <a:ext uri="{FF2B5EF4-FFF2-40B4-BE49-F238E27FC236}">
                        <a16:creationId xmlns:a16="http://schemas.microsoft.com/office/drawing/2014/main" id="{CC67E56D-6836-4DAF-93BB-46B19A85D080}"/>
                      </a:ext>
                    </a:extLst>
                  </p:cNvPr>
                  <p:cNvSpPr/>
                  <p:nvPr/>
                </p:nvSpPr>
                <p:spPr>
                  <a:xfrm>
                    <a:off x="3816127" y="5359816"/>
                    <a:ext cx="615608" cy="6537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742B6FB2-74C5-41B1-B417-F0C4BADC3736}"/>
                      </a:ext>
                    </a:extLst>
                  </p:cNvPr>
                  <p:cNvSpPr/>
                  <p:nvPr/>
                </p:nvSpPr>
                <p:spPr>
                  <a:xfrm>
                    <a:off x="3816127" y="5447761"/>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232F93D4-7027-4749-BCA6-335FDCCF279F}"/>
                      </a:ext>
                    </a:extLst>
                  </p:cNvPr>
                  <p:cNvSpPr/>
                  <p:nvPr/>
                </p:nvSpPr>
                <p:spPr>
                  <a:xfrm>
                    <a:off x="3816127" y="5582058"/>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59C69393-EDDE-48A4-98F3-206E55446A78}"/>
                      </a:ext>
                    </a:extLst>
                  </p:cNvPr>
                  <p:cNvSpPr/>
                  <p:nvPr/>
                </p:nvSpPr>
                <p:spPr>
                  <a:xfrm>
                    <a:off x="3816127" y="5716355"/>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8431C81F-5345-4EBC-9E29-00FB94DCAF5E}"/>
                      </a:ext>
                    </a:extLst>
                  </p:cNvPr>
                  <p:cNvSpPr/>
                  <p:nvPr/>
                </p:nvSpPr>
                <p:spPr>
                  <a:xfrm>
                    <a:off x="3816127" y="5850652"/>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1" name="Group 220">
                  <a:extLst>
                    <a:ext uri="{FF2B5EF4-FFF2-40B4-BE49-F238E27FC236}">
                      <a16:creationId xmlns:a16="http://schemas.microsoft.com/office/drawing/2014/main" id="{F13B038D-2198-4477-B36C-E04442BCAE46}"/>
                    </a:ext>
                  </a:extLst>
                </p:cNvPr>
                <p:cNvGrpSpPr/>
                <p:nvPr/>
              </p:nvGrpSpPr>
              <p:grpSpPr>
                <a:xfrm>
                  <a:off x="9420733" y="4325657"/>
                  <a:ext cx="3057417" cy="144298"/>
                  <a:chOff x="9420733" y="4325657"/>
                  <a:chExt cx="3057417" cy="144298"/>
                </a:xfrm>
              </p:grpSpPr>
              <p:sp>
                <p:nvSpPr>
                  <p:cNvPr id="191" name="Rectangle 190">
                    <a:extLst>
                      <a:ext uri="{FF2B5EF4-FFF2-40B4-BE49-F238E27FC236}">
                        <a16:creationId xmlns:a16="http://schemas.microsoft.com/office/drawing/2014/main" id="{0EDA0B2F-58BA-45B9-AAC2-CC3743BD6751}"/>
                      </a:ext>
                    </a:extLst>
                  </p:cNvPr>
                  <p:cNvSpPr/>
                  <p:nvPr/>
                </p:nvSpPr>
                <p:spPr>
                  <a:xfrm>
                    <a:off x="11455376"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B115F12C-D8C4-4B7B-A153-B362D52BF01B}"/>
                      </a:ext>
                    </a:extLst>
                  </p:cNvPr>
                  <p:cNvSpPr/>
                  <p:nvPr/>
                </p:nvSpPr>
                <p:spPr>
                  <a:xfrm>
                    <a:off x="11858950"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27BE9A3F-9F9C-4A14-B81E-10AC54192A93}"/>
                      </a:ext>
                    </a:extLst>
                  </p:cNvPr>
                  <p:cNvSpPr/>
                  <p:nvPr/>
                </p:nvSpPr>
                <p:spPr>
                  <a:xfrm>
                    <a:off x="12262524"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6218BEA6-C9E8-44F5-A8A6-9A884E1C4FBA}"/>
                      </a:ext>
                    </a:extLst>
                  </p:cNvPr>
                  <p:cNvSpPr/>
                  <p:nvPr/>
                </p:nvSpPr>
                <p:spPr>
                  <a:xfrm>
                    <a:off x="10227881"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4FCBF8DB-3C9D-4488-86D8-3BA868F7CACB}"/>
                      </a:ext>
                    </a:extLst>
                  </p:cNvPr>
                  <p:cNvSpPr/>
                  <p:nvPr/>
                </p:nvSpPr>
                <p:spPr>
                  <a:xfrm>
                    <a:off x="10619713"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357A9DF9-6CDD-4573-A004-FAA65B2C0875}"/>
                      </a:ext>
                    </a:extLst>
                  </p:cNvPr>
                  <p:cNvSpPr/>
                  <p:nvPr/>
                </p:nvSpPr>
                <p:spPr>
                  <a:xfrm>
                    <a:off x="11023287"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135E2598-F95D-4896-8191-DB38A4ACCF0A}"/>
                      </a:ext>
                    </a:extLst>
                  </p:cNvPr>
                  <p:cNvSpPr/>
                  <p:nvPr/>
                </p:nvSpPr>
                <p:spPr>
                  <a:xfrm>
                    <a:off x="9420733"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a:extLst>
                      <a:ext uri="{FF2B5EF4-FFF2-40B4-BE49-F238E27FC236}">
                        <a16:creationId xmlns:a16="http://schemas.microsoft.com/office/drawing/2014/main" id="{534A58D2-ABB0-4FAA-B522-E6F8DCADA8F7}"/>
                      </a:ext>
                    </a:extLst>
                  </p:cNvPr>
                  <p:cNvSpPr/>
                  <p:nvPr/>
                </p:nvSpPr>
                <p:spPr>
                  <a:xfrm>
                    <a:off x="9824307"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6" name="Group 205">
                  <a:extLst>
                    <a:ext uri="{FF2B5EF4-FFF2-40B4-BE49-F238E27FC236}">
                      <a16:creationId xmlns:a16="http://schemas.microsoft.com/office/drawing/2014/main" id="{3607B5BD-BE53-4131-A51F-740331F0AF51}"/>
                    </a:ext>
                  </a:extLst>
                </p:cNvPr>
                <p:cNvGrpSpPr/>
                <p:nvPr/>
              </p:nvGrpSpPr>
              <p:grpSpPr>
                <a:xfrm>
                  <a:off x="9420733" y="4686474"/>
                  <a:ext cx="1022774" cy="743102"/>
                  <a:chOff x="5243508" y="4135174"/>
                  <a:chExt cx="1022774" cy="743102"/>
                </a:xfrm>
              </p:grpSpPr>
              <p:sp>
                <p:nvSpPr>
                  <p:cNvPr id="207" name="Rectangle 206">
                    <a:extLst>
                      <a:ext uri="{FF2B5EF4-FFF2-40B4-BE49-F238E27FC236}">
                        <a16:creationId xmlns:a16="http://schemas.microsoft.com/office/drawing/2014/main" id="{7FF3633C-B1DF-47A4-B815-AA068809B8CB}"/>
                      </a:ext>
                    </a:extLst>
                  </p:cNvPr>
                  <p:cNvSpPr/>
                  <p:nvPr/>
                </p:nvSpPr>
                <p:spPr>
                  <a:xfrm>
                    <a:off x="5243508"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12E3DF7E-6305-494D-8837-B030EB2B69B7}"/>
                      </a:ext>
                    </a:extLst>
                  </p:cNvPr>
                  <p:cNvSpPr/>
                  <p:nvPr/>
                </p:nvSpPr>
                <p:spPr>
                  <a:xfrm>
                    <a:off x="5647082"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7EC7CD81-6C97-47D6-AD92-4611761D8759}"/>
                      </a:ext>
                    </a:extLst>
                  </p:cNvPr>
                  <p:cNvSpPr/>
                  <p:nvPr/>
                </p:nvSpPr>
                <p:spPr>
                  <a:xfrm>
                    <a:off x="6050656"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A9A4822E-0F46-4C91-8877-31979C80BEEB}"/>
                      </a:ext>
                    </a:extLst>
                  </p:cNvPr>
                  <p:cNvSpPr/>
                  <p:nvPr/>
                </p:nvSpPr>
                <p:spPr>
                  <a:xfrm>
                    <a:off x="5243508" y="4434576"/>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C19A5DC7-425E-438B-983E-7FAC7B08BC9C}"/>
                      </a:ext>
                    </a:extLst>
                  </p:cNvPr>
                  <p:cNvSpPr/>
                  <p:nvPr/>
                </p:nvSpPr>
                <p:spPr>
                  <a:xfrm>
                    <a:off x="5647082" y="4434576"/>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BF14CEA9-6DFC-42CE-B5F2-B32DECB69702}"/>
                      </a:ext>
                    </a:extLst>
                  </p:cNvPr>
                  <p:cNvSpPr/>
                  <p:nvPr/>
                </p:nvSpPr>
                <p:spPr>
                  <a:xfrm>
                    <a:off x="6050656" y="4434576"/>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B6FF204D-6189-4682-BF21-AFDEF202C39D}"/>
                      </a:ext>
                    </a:extLst>
                  </p:cNvPr>
                  <p:cNvSpPr/>
                  <p:nvPr/>
                </p:nvSpPr>
                <p:spPr>
                  <a:xfrm>
                    <a:off x="5243508" y="4733978"/>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984ACE23-E347-4DE0-99CC-27E0B4977CC6}"/>
                      </a:ext>
                    </a:extLst>
                  </p:cNvPr>
                  <p:cNvSpPr/>
                  <p:nvPr/>
                </p:nvSpPr>
                <p:spPr>
                  <a:xfrm>
                    <a:off x="5647082" y="4733978"/>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07B3192C-86CC-4710-8E60-4A4C30EC07CF}"/>
                      </a:ext>
                    </a:extLst>
                  </p:cNvPr>
                  <p:cNvSpPr/>
                  <p:nvPr/>
                </p:nvSpPr>
                <p:spPr>
                  <a:xfrm>
                    <a:off x="6050656" y="4733978"/>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5" name="Group 224">
                <a:extLst>
                  <a:ext uri="{FF2B5EF4-FFF2-40B4-BE49-F238E27FC236}">
                    <a16:creationId xmlns:a16="http://schemas.microsoft.com/office/drawing/2014/main" id="{FB20BA15-9792-4987-8CC2-39D508F3B049}"/>
                  </a:ext>
                </a:extLst>
              </p:cNvPr>
              <p:cNvGrpSpPr/>
              <p:nvPr/>
            </p:nvGrpSpPr>
            <p:grpSpPr>
              <a:xfrm>
                <a:off x="9277830" y="1166736"/>
                <a:ext cx="2250191" cy="2344826"/>
                <a:chOff x="9277830" y="1166736"/>
                <a:chExt cx="2250191" cy="2344826"/>
              </a:xfrm>
            </p:grpSpPr>
            <p:grpSp>
              <p:nvGrpSpPr>
                <p:cNvPr id="102" name="Group 101">
                  <a:extLst>
                    <a:ext uri="{FF2B5EF4-FFF2-40B4-BE49-F238E27FC236}">
                      <a16:creationId xmlns:a16="http://schemas.microsoft.com/office/drawing/2014/main" id="{2CC83371-F091-45EE-A3B1-EBA0EF38BE98}"/>
                    </a:ext>
                  </a:extLst>
                </p:cNvPr>
                <p:cNvGrpSpPr/>
                <p:nvPr/>
              </p:nvGrpSpPr>
              <p:grpSpPr>
                <a:xfrm>
                  <a:off x="9830401" y="2180121"/>
                  <a:ext cx="731071" cy="1326166"/>
                  <a:chOff x="-772683" y="4329325"/>
                  <a:chExt cx="731071" cy="1692900"/>
                </a:xfrm>
              </p:grpSpPr>
              <p:sp>
                <p:nvSpPr>
                  <p:cNvPr id="103" name="Rectangle: Top Corners Rounded 102">
                    <a:extLst>
                      <a:ext uri="{FF2B5EF4-FFF2-40B4-BE49-F238E27FC236}">
                        <a16:creationId xmlns:a16="http://schemas.microsoft.com/office/drawing/2014/main" id="{2CF541BC-4BBA-4F8B-9050-85DA54473FC6}"/>
                      </a:ext>
                    </a:extLst>
                  </p:cNvPr>
                  <p:cNvSpPr/>
                  <p:nvPr/>
                </p:nvSpPr>
                <p:spPr>
                  <a:xfrm>
                    <a:off x="-772683" y="4329325"/>
                    <a:ext cx="731071" cy="1692900"/>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D9B42C11-9812-496C-888E-0C33CF43B45F}"/>
                      </a:ext>
                    </a:extLst>
                  </p:cNvPr>
                  <p:cNvSpPr/>
                  <p:nvPr/>
                </p:nvSpPr>
                <p:spPr>
                  <a:xfrm>
                    <a:off x="-391792" y="4758361"/>
                    <a:ext cx="350180" cy="126386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a:extLst>
                    <a:ext uri="{FF2B5EF4-FFF2-40B4-BE49-F238E27FC236}">
                      <a16:creationId xmlns:a16="http://schemas.microsoft.com/office/drawing/2014/main" id="{9EC7C0D0-A905-4EFE-B985-6BAAC9411A0C}"/>
                    </a:ext>
                  </a:extLst>
                </p:cNvPr>
                <p:cNvGrpSpPr/>
                <p:nvPr/>
              </p:nvGrpSpPr>
              <p:grpSpPr>
                <a:xfrm>
                  <a:off x="10796950" y="2179890"/>
                  <a:ext cx="731071" cy="1326166"/>
                  <a:chOff x="-772683" y="4329325"/>
                  <a:chExt cx="731071" cy="1692900"/>
                </a:xfrm>
              </p:grpSpPr>
              <p:sp>
                <p:nvSpPr>
                  <p:cNvPr id="106" name="Rectangle: Top Corners Rounded 105">
                    <a:extLst>
                      <a:ext uri="{FF2B5EF4-FFF2-40B4-BE49-F238E27FC236}">
                        <a16:creationId xmlns:a16="http://schemas.microsoft.com/office/drawing/2014/main" id="{70689C2F-CC75-4D95-80FB-131F0962E0E5}"/>
                      </a:ext>
                    </a:extLst>
                  </p:cNvPr>
                  <p:cNvSpPr/>
                  <p:nvPr/>
                </p:nvSpPr>
                <p:spPr>
                  <a:xfrm>
                    <a:off x="-772683" y="4329325"/>
                    <a:ext cx="731071" cy="1692900"/>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FB112AF7-FA0A-4A21-92F4-CF01F3730244}"/>
                      </a:ext>
                    </a:extLst>
                  </p:cNvPr>
                  <p:cNvSpPr/>
                  <p:nvPr/>
                </p:nvSpPr>
                <p:spPr>
                  <a:xfrm>
                    <a:off x="-391792" y="4758361"/>
                    <a:ext cx="350180" cy="126386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5" name="Group 204">
                  <a:extLst>
                    <a:ext uri="{FF2B5EF4-FFF2-40B4-BE49-F238E27FC236}">
                      <a16:creationId xmlns:a16="http://schemas.microsoft.com/office/drawing/2014/main" id="{44BC80F2-C8BF-4F48-88B4-158824A7D5C4}"/>
                    </a:ext>
                  </a:extLst>
                </p:cNvPr>
                <p:cNvGrpSpPr/>
                <p:nvPr/>
              </p:nvGrpSpPr>
              <p:grpSpPr>
                <a:xfrm>
                  <a:off x="9277830" y="1166736"/>
                  <a:ext cx="424922" cy="2344826"/>
                  <a:chOff x="9277830" y="1166736"/>
                  <a:chExt cx="424922" cy="2344826"/>
                </a:xfrm>
              </p:grpSpPr>
              <p:grpSp>
                <p:nvGrpSpPr>
                  <p:cNvPr id="125" name="Group 124">
                    <a:extLst>
                      <a:ext uri="{FF2B5EF4-FFF2-40B4-BE49-F238E27FC236}">
                        <a16:creationId xmlns:a16="http://schemas.microsoft.com/office/drawing/2014/main" id="{D3AFB1C2-BE00-468E-B71C-132F08E9FE95}"/>
                      </a:ext>
                    </a:extLst>
                  </p:cNvPr>
                  <p:cNvGrpSpPr/>
                  <p:nvPr/>
                </p:nvGrpSpPr>
                <p:grpSpPr>
                  <a:xfrm>
                    <a:off x="9277830" y="1497989"/>
                    <a:ext cx="424922" cy="2013573"/>
                    <a:chOff x="2507828" y="1767064"/>
                    <a:chExt cx="424922" cy="214763"/>
                  </a:xfrm>
                </p:grpSpPr>
                <p:sp>
                  <p:nvSpPr>
                    <p:cNvPr id="126" name="Rectangle 125">
                      <a:extLst>
                        <a:ext uri="{FF2B5EF4-FFF2-40B4-BE49-F238E27FC236}">
                          <a16:creationId xmlns:a16="http://schemas.microsoft.com/office/drawing/2014/main" id="{4FB83682-26CF-4E3A-B520-F7CF4DB70157}"/>
                        </a:ext>
                      </a:extLst>
                    </p:cNvPr>
                    <p:cNvSpPr/>
                    <p:nvPr/>
                  </p:nvSpPr>
                  <p:spPr>
                    <a:xfrm>
                      <a:off x="2507828" y="1767065"/>
                      <a:ext cx="424922" cy="2147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74239D85-0E3B-4BB4-AA07-A4C89294E651}"/>
                        </a:ext>
                      </a:extLst>
                    </p:cNvPr>
                    <p:cNvSpPr/>
                    <p:nvPr/>
                  </p:nvSpPr>
                  <p:spPr>
                    <a:xfrm>
                      <a:off x="2709592" y="1767064"/>
                      <a:ext cx="223158" cy="2147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a:extLst>
                      <a:ext uri="{FF2B5EF4-FFF2-40B4-BE49-F238E27FC236}">
                        <a16:creationId xmlns:a16="http://schemas.microsoft.com/office/drawing/2014/main" id="{4FE7488E-9C8F-4267-B617-54D23C01C796}"/>
                      </a:ext>
                    </a:extLst>
                  </p:cNvPr>
                  <p:cNvGrpSpPr/>
                  <p:nvPr/>
                </p:nvGrpSpPr>
                <p:grpSpPr>
                  <a:xfrm>
                    <a:off x="9277830" y="1166736"/>
                    <a:ext cx="424922" cy="407911"/>
                    <a:chOff x="2507828" y="1767064"/>
                    <a:chExt cx="424922" cy="268381"/>
                  </a:xfrm>
                </p:grpSpPr>
                <p:sp>
                  <p:nvSpPr>
                    <p:cNvPr id="132" name="Rectangle 131">
                      <a:extLst>
                        <a:ext uri="{FF2B5EF4-FFF2-40B4-BE49-F238E27FC236}">
                          <a16:creationId xmlns:a16="http://schemas.microsoft.com/office/drawing/2014/main" id="{2BFEF7EF-E5B1-401C-9AF0-220B3D403EBD}"/>
                        </a:ext>
                      </a:extLst>
                    </p:cNvPr>
                    <p:cNvSpPr/>
                    <p:nvPr/>
                  </p:nvSpPr>
                  <p:spPr>
                    <a:xfrm>
                      <a:off x="2507828" y="1767065"/>
                      <a:ext cx="424922" cy="2683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DA22388E-FC09-494A-A097-D546DB28C4BB}"/>
                        </a:ext>
                      </a:extLst>
                    </p:cNvPr>
                    <p:cNvSpPr/>
                    <p:nvPr/>
                  </p:nvSpPr>
                  <p:spPr>
                    <a:xfrm>
                      <a:off x="2709592" y="1767064"/>
                      <a:ext cx="223158" cy="26838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2" name="Rectangle 221">
                  <a:extLst>
                    <a:ext uri="{FF2B5EF4-FFF2-40B4-BE49-F238E27FC236}">
                      <a16:creationId xmlns:a16="http://schemas.microsoft.com/office/drawing/2014/main" id="{7F66D047-C227-4FDA-960C-D01DF395F2B5}"/>
                    </a:ext>
                  </a:extLst>
                </p:cNvPr>
                <p:cNvSpPr/>
                <p:nvPr/>
              </p:nvSpPr>
              <p:spPr>
                <a:xfrm>
                  <a:off x="9702752" y="1757176"/>
                  <a:ext cx="1475089"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a:extLst>
                    <a:ext uri="{FF2B5EF4-FFF2-40B4-BE49-F238E27FC236}">
                      <a16:creationId xmlns:a16="http://schemas.microsoft.com/office/drawing/2014/main" id="{3919CB45-1513-4230-B418-83C575FE54B9}"/>
                    </a:ext>
                  </a:extLst>
                </p:cNvPr>
                <p:cNvSpPr/>
                <p:nvPr/>
              </p:nvSpPr>
              <p:spPr>
                <a:xfrm>
                  <a:off x="10166773" y="1780779"/>
                  <a:ext cx="91440" cy="531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87594E32-7775-49E3-8999-64EAD776181A}"/>
                    </a:ext>
                  </a:extLst>
                </p:cNvPr>
                <p:cNvSpPr/>
                <p:nvPr/>
              </p:nvSpPr>
              <p:spPr>
                <a:xfrm>
                  <a:off x="11137203" y="1756226"/>
                  <a:ext cx="91440" cy="531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2" name="Text Placeholder 1">
            <a:extLst>
              <a:ext uri="{FF2B5EF4-FFF2-40B4-BE49-F238E27FC236}">
                <a16:creationId xmlns:a16="http://schemas.microsoft.com/office/drawing/2014/main" id="{E545D670-AB1A-4D6D-A2CE-648DC355AAA2}"/>
              </a:ext>
            </a:extLst>
          </p:cNvPr>
          <p:cNvSpPr>
            <a:spLocks noGrp="1"/>
          </p:cNvSpPr>
          <p:nvPr>
            <p:ph type="body" sz="quarter" idx="10"/>
          </p:nvPr>
        </p:nvSpPr>
        <p:spPr/>
        <p:txBody>
          <a:bodyPr/>
          <a:lstStyle/>
          <a:p>
            <a:r>
              <a:rPr lang="en-US" b="1"/>
              <a:t>Ecosystem</a:t>
            </a:r>
            <a:endParaRPr lang="en-US" b="1" dirty="0"/>
          </a:p>
        </p:txBody>
      </p:sp>
      <p:sp>
        <p:nvSpPr>
          <p:cNvPr id="134" name="Text Placeholder 8">
            <a:extLst>
              <a:ext uri="{FF2B5EF4-FFF2-40B4-BE49-F238E27FC236}">
                <a16:creationId xmlns:a16="http://schemas.microsoft.com/office/drawing/2014/main" id="{9E14EFD0-B94E-41D2-ABA8-89CB6D439271}"/>
              </a:ext>
            </a:extLst>
          </p:cNvPr>
          <p:cNvSpPr txBox="1">
            <a:spLocks/>
          </p:cNvSpPr>
          <p:nvPr/>
        </p:nvSpPr>
        <p:spPr>
          <a:xfrm>
            <a:off x="433258" y="4200778"/>
            <a:ext cx="2834999" cy="277200"/>
          </a:xfrm>
          <a:prstGeom prst="rect">
            <a:avLst/>
          </a:prstGeom>
        </p:spPr>
        <p:txBody>
          <a:bodyPr anchor="t"/>
          <a:lstStyle>
            <a:lvl1pPr marL="0" indent="0" algn="ctr" defTabSz="914400" rtl="0" eaLnBrk="1" latinLnBrk="1" hangingPunct="1">
              <a:spcBef>
                <a:spcPct val="20000"/>
              </a:spcBef>
              <a:buFont typeface="Arial" pitchFamily="34" charset="0"/>
              <a:buNone/>
              <a:defRPr sz="12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000">
                <a:solidFill>
                  <a:schemeClr val="tx1">
                    <a:lumMod val="65000"/>
                    <a:lumOff val="35000"/>
                  </a:schemeClr>
                </a:solidFill>
                <a:cs typeface="Arial" pitchFamily="34" charset="0"/>
              </a:rPr>
              <a:t>GraphQL Server</a:t>
            </a:r>
            <a:endParaRPr lang="ko-KR" altLang="en-US" sz="2000" dirty="0">
              <a:solidFill>
                <a:schemeClr val="tx1">
                  <a:lumMod val="65000"/>
                  <a:lumOff val="35000"/>
                </a:schemeClr>
              </a:solidFill>
              <a:cs typeface="Arial" pitchFamily="34" charset="0"/>
            </a:endParaRPr>
          </a:p>
        </p:txBody>
      </p:sp>
      <p:sp>
        <p:nvSpPr>
          <p:cNvPr id="136" name="Text Placeholder 30">
            <a:extLst>
              <a:ext uri="{FF2B5EF4-FFF2-40B4-BE49-F238E27FC236}">
                <a16:creationId xmlns:a16="http://schemas.microsoft.com/office/drawing/2014/main" id="{CA26646E-EFEB-4029-BCE6-3A39DF6885EE}"/>
              </a:ext>
            </a:extLst>
          </p:cNvPr>
          <p:cNvSpPr txBox="1">
            <a:spLocks/>
          </p:cNvSpPr>
          <p:nvPr/>
        </p:nvSpPr>
        <p:spPr>
          <a:xfrm>
            <a:off x="9032103" y="4200778"/>
            <a:ext cx="2804651" cy="277200"/>
          </a:xfrm>
          <a:prstGeom prst="rect">
            <a:avLst/>
          </a:prstGeom>
        </p:spPr>
        <p:txBody>
          <a:bodyPr anchor="t"/>
          <a:lstStyle>
            <a:lvl1pPr marL="0" indent="0" algn="ctr" defTabSz="914400" rtl="0" eaLnBrk="1" latinLnBrk="1" hangingPunct="1">
              <a:spcBef>
                <a:spcPct val="20000"/>
              </a:spcBef>
              <a:buFont typeface="Arial" pitchFamily="34" charset="0"/>
              <a:buNone/>
              <a:defRPr sz="12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000">
                <a:solidFill>
                  <a:schemeClr val="tx1">
                    <a:lumMod val="65000"/>
                    <a:lumOff val="35000"/>
                  </a:schemeClr>
                </a:solidFill>
                <a:cs typeface="Arial" pitchFamily="34" charset="0"/>
              </a:rPr>
              <a:t>GraphQL Client</a:t>
            </a:r>
            <a:endParaRPr lang="ko-KR" altLang="en-US" sz="2000" dirty="0">
              <a:solidFill>
                <a:schemeClr val="tx1">
                  <a:lumMod val="65000"/>
                  <a:lumOff val="35000"/>
                </a:schemeClr>
              </a:solidFill>
              <a:cs typeface="Arial" pitchFamily="34" charset="0"/>
            </a:endParaRPr>
          </a:p>
        </p:txBody>
      </p:sp>
      <p:sp>
        <p:nvSpPr>
          <p:cNvPr id="138" name="Oval 19">
            <a:extLst>
              <a:ext uri="{FF2B5EF4-FFF2-40B4-BE49-F238E27FC236}">
                <a16:creationId xmlns:a16="http://schemas.microsoft.com/office/drawing/2014/main" id="{80FDB79B-646E-4C4C-BE49-86E0F992EE7F}"/>
              </a:ext>
            </a:extLst>
          </p:cNvPr>
          <p:cNvSpPr/>
          <p:nvPr/>
        </p:nvSpPr>
        <p:spPr>
          <a:xfrm>
            <a:off x="9943815" y="3429000"/>
            <a:ext cx="754393" cy="754393"/>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dirty="0"/>
          </a:p>
        </p:txBody>
      </p:sp>
      <p:sp>
        <p:nvSpPr>
          <p:cNvPr id="153" name="Oval 20">
            <a:extLst>
              <a:ext uri="{FF2B5EF4-FFF2-40B4-BE49-F238E27FC236}">
                <a16:creationId xmlns:a16="http://schemas.microsoft.com/office/drawing/2014/main" id="{30896373-0156-4863-9E8F-721CDA5E9513}"/>
              </a:ext>
            </a:extLst>
          </p:cNvPr>
          <p:cNvSpPr/>
          <p:nvPr/>
        </p:nvSpPr>
        <p:spPr>
          <a:xfrm>
            <a:off x="1493799" y="3390298"/>
            <a:ext cx="754393" cy="754393"/>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dirty="0"/>
          </a:p>
        </p:txBody>
      </p:sp>
      <p:sp>
        <p:nvSpPr>
          <p:cNvPr id="154" name="Donut 8">
            <a:extLst>
              <a:ext uri="{FF2B5EF4-FFF2-40B4-BE49-F238E27FC236}">
                <a16:creationId xmlns:a16="http://schemas.microsoft.com/office/drawing/2014/main" id="{7FBEBC75-091E-4C4F-A549-845A786197C7}"/>
              </a:ext>
            </a:extLst>
          </p:cNvPr>
          <p:cNvSpPr/>
          <p:nvPr/>
        </p:nvSpPr>
        <p:spPr>
          <a:xfrm>
            <a:off x="10150300" y="3565686"/>
            <a:ext cx="341413" cy="408099"/>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156" name="Oval 21">
            <a:extLst>
              <a:ext uri="{FF2B5EF4-FFF2-40B4-BE49-F238E27FC236}">
                <a16:creationId xmlns:a16="http://schemas.microsoft.com/office/drawing/2014/main" id="{7FD496D7-95AD-4478-BBE6-2820C6827EA5}"/>
              </a:ext>
            </a:extLst>
          </p:cNvPr>
          <p:cNvSpPr>
            <a:spLocks noChangeAspect="1"/>
          </p:cNvSpPr>
          <p:nvPr/>
        </p:nvSpPr>
        <p:spPr>
          <a:xfrm>
            <a:off x="1703013" y="3583969"/>
            <a:ext cx="334893" cy="337691"/>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57" name="Text Placeholder 30">
            <a:extLst>
              <a:ext uri="{FF2B5EF4-FFF2-40B4-BE49-F238E27FC236}">
                <a16:creationId xmlns:a16="http://schemas.microsoft.com/office/drawing/2014/main" id="{B9D6F193-B0BE-482C-9DAD-C71685586DB9}"/>
              </a:ext>
            </a:extLst>
          </p:cNvPr>
          <p:cNvSpPr txBox="1">
            <a:spLocks/>
          </p:cNvSpPr>
          <p:nvPr/>
        </p:nvSpPr>
        <p:spPr>
          <a:xfrm>
            <a:off x="4520487" y="2525896"/>
            <a:ext cx="3151028" cy="277200"/>
          </a:xfrm>
          <a:prstGeom prst="rect">
            <a:avLst/>
          </a:prstGeom>
        </p:spPr>
        <p:txBody>
          <a:bodyPr anchor="t"/>
          <a:lstStyle>
            <a:lvl1pPr marL="0" indent="0" algn="ctr" defTabSz="914400" rtl="0" eaLnBrk="1" latinLnBrk="1" hangingPunct="1">
              <a:spcBef>
                <a:spcPct val="20000"/>
              </a:spcBef>
              <a:buFont typeface="Arial" pitchFamily="34" charset="0"/>
              <a:buNone/>
              <a:defRPr sz="12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4000">
                <a:solidFill>
                  <a:schemeClr val="tx1">
                    <a:lumMod val="65000"/>
                    <a:lumOff val="35000"/>
                  </a:schemeClr>
                </a:solidFill>
                <a:cs typeface="Arial" pitchFamily="34" charset="0"/>
              </a:rPr>
              <a:t>GraphQL</a:t>
            </a:r>
            <a:endParaRPr lang="ko-KR" altLang="en-US" sz="4000" dirty="0">
              <a:solidFill>
                <a:schemeClr val="tx1">
                  <a:lumMod val="65000"/>
                  <a:lumOff val="35000"/>
                </a:schemeClr>
              </a:solidFill>
              <a:cs typeface="Arial" pitchFamily="34" charset="0"/>
            </a:endParaRPr>
          </a:p>
        </p:txBody>
      </p:sp>
      <p:sp>
        <p:nvSpPr>
          <p:cNvPr id="161" name="Oval 19">
            <a:extLst>
              <a:ext uri="{FF2B5EF4-FFF2-40B4-BE49-F238E27FC236}">
                <a16:creationId xmlns:a16="http://schemas.microsoft.com/office/drawing/2014/main" id="{EE192138-A4B9-436C-8A26-8A1718B63F55}"/>
              </a:ext>
            </a:extLst>
          </p:cNvPr>
          <p:cNvSpPr/>
          <p:nvPr/>
        </p:nvSpPr>
        <p:spPr>
          <a:xfrm>
            <a:off x="5718807" y="1671508"/>
            <a:ext cx="754393" cy="754393"/>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dirty="0"/>
          </a:p>
        </p:txBody>
      </p:sp>
      <p:sp>
        <p:nvSpPr>
          <p:cNvPr id="162" name="Rounded Rectangle 12">
            <a:extLst>
              <a:ext uri="{FF2B5EF4-FFF2-40B4-BE49-F238E27FC236}">
                <a16:creationId xmlns:a16="http://schemas.microsoft.com/office/drawing/2014/main" id="{AF49C053-677C-4EBF-88E5-F61FF1A5B4F7}"/>
              </a:ext>
            </a:extLst>
          </p:cNvPr>
          <p:cNvSpPr>
            <a:spLocks noChangeAspect="1"/>
          </p:cNvSpPr>
          <p:nvPr/>
        </p:nvSpPr>
        <p:spPr>
          <a:xfrm>
            <a:off x="5919416" y="1844597"/>
            <a:ext cx="353173" cy="420869"/>
          </a:xfrm>
          <a:custGeom>
            <a:avLst/>
            <a:gdLst/>
            <a:ahLst/>
            <a:cxnLst/>
            <a:rect l="l" t="t" r="r" b="b"/>
            <a:pathLst>
              <a:path w="3312367" h="3947283">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cxnSp>
        <p:nvCxnSpPr>
          <p:cNvPr id="7" name="Connector: Elbow 6">
            <a:extLst>
              <a:ext uri="{FF2B5EF4-FFF2-40B4-BE49-F238E27FC236}">
                <a16:creationId xmlns:a16="http://schemas.microsoft.com/office/drawing/2014/main" id="{D3E2E9B0-021B-4BAA-B3F3-B1AC139D82DF}"/>
              </a:ext>
            </a:extLst>
          </p:cNvPr>
          <p:cNvCxnSpPr>
            <a:cxnSpLocks/>
            <a:stCxn id="161" idx="6"/>
            <a:endCxn id="138" idx="0"/>
          </p:cNvCxnSpPr>
          <p:nvPr/>
        </p:nvCxnSpPr>
        <p:spPr>
          <a:xfrm>
            <a:off x="6473200" y="2048705"/>
            <a:ext cx="3847812" cy="1380295"/>
          </a:xfrm>
          <a:prstGeom prst="bentConnector2">
            <a:avLst/>
          </a:prstGeom>
          <a:ln w="222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2B103670-5200-4B0D-929E-A149A1BF755C}"/>
              </a:ext>
            </a:extLst>
          </p:cNvPr>
          <p:cNvCxnSpPr>
            <a:cxnSpLocks/>
            <a:stCxn id="161" idx="2"/>
            <a:endCxn id="153" idx="0"/>
          </p:cNvCxnSpPr>
          <p:nvPr/>
        </p:nvCxnSpPr>
        <p:spPr>
          <a:xfrm rot="10800000" flipV="1">
            <a:off x="1870997" y="2048704"/>
            <a:ext cx="3847811" cy="1341593"/>
          </a:xfrm>
          <a:prstGeom prst="bentConnector2">
            <a:avLst/>
          </a:prstGeom>
          <a:ln w="22225">
            <a:solidFill>
              <a:schemeClr val="accent6"/>
            </a:solidFill>
          </a:ln>
        </p:spPr>
        <p:style>
          <a:lnRef idx="1">
            <a:schemeClr val="accent1"/>
          </a:lnRef>
          <a:fillRef idx="0">
            <a:schemeClr val="accent1"/>
          </a:fillRef>
          <a:effectRef idx="0">
            <a:schemeClr val="accent1"/>
          </a:effectRef>
          <a:fontRef idx="minor">
            <a:schemeClr val="tx1"/>
          </a:fontRef>
        </p:style>
      </p:cxnSp>
      <p:sp>
        <p:nvSpPr>
          <p:cNvPr id="190" name="Freeform: Shape 189">
            <a:extLst>
              <a:ext uri="{FF2B5EF4-FFF2-40B4-BE49-F238E27FC236}">
                <a16:creationId xmlns:a16="http://schemas.microsoft.com/office/drawing/2014/main" id="{C9BA76CC-4EC3-4DD4-90F0-902B763E4089}"/>
              </a:ext>
            </a:extLst>
          </p:cNvPr>
          <p:cNvSpPr/>
          <p:nvPr/>
        </p:nvSpPr>
        <p:spPr>
          <a:xfrm>
            <a:off x="5620188" y="3492014"/>
            <a:ext cx="951631" cy="700539"/>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a:extLst>
              <a:ext uri="{FF2B5EF4-FFF2-40B4-BE49-F238E27FC236}">
                <a16:creationId xmlns:a16="http://schemas.microsoft.com/office/drawing/2014/main" id="{7FAACAB5-E5C9-4CBE-B2F0-A621342858D9}"/>
              </a:ext>
            </a:extLst>
          </p:cNvPr>
          <p:cNvSpPr txBox="1"/>
          <p:nvPr/>
        </p:nvSpPr>
        <p:spPr>
          <a:xfrm>
            <a:off x="316994" y="4616476"/>
            <a:ext cx="3360825" cy="1323439"/>
          </a:xfrm>
          <a:prstGeom prst="rect">
            <a:avLst/>
          </a:prstGeom>
          <a:noFill/>
        </p:spPr>
        <p:txBody>
          <a:bodyPr wrap="square" rtlCol="0">
            <a:spAutoFit/>
          </a:bodyPr>
          <a:lstStyle/>
          <a:p>
            <a:pPr algn="ctr">
              <a:lnSpc>
                <a:spcPct val="100000"/>
              </a:lnSpc>
            </a:pPr>
            <a:r>
              <a:rPr lang="en-US" sz="1600"/>
              <a:t>The first brick you’ll need is a GraphQL server. GraphQL itself  is just a specification after all, so    this leaves the door open to a few competing implementations.</a:t>
            </a:r>
            <a:endParaRPr lang="en-US" sz="2400" spc="-1">
              <a:solidFill>
                <a:srgbClr val="000000"/>
              </a:solidFill>
              <a:uFill>
                <a:solidFill>
                  <a:srgbClr val="FFFFFF"/>
                </a:solidFill>
              </a:uFill>
            </a:endParaRPr>
          </a:p>
        </p:txBody>
      </p:sp>
      <p:sp>
        <p:nvSpPr>
          <p:cNvPr id="163" name="TextBox 162">
            <a:extLst>
              <a:ext uri="{FF2B5EF4-FFF2-40B4-BE49-F238E27FC236}">
                <a16:creationId xmlns:a16="http://schemas.microsoft.com/office/drawing/2014/main" id="{4585F299-36C3-4D2A-B0D4-346125003234}"/>
              </a:ext>
            </a:extLst>
          </p:cNvPr>
          <p:cNvSpPr txBox="1"/>
          <p:nvPr/>
        </p:nvSpPr>
        <p:spPr>
          <a:xfrm>
            <a:off x="8552492" y="4606444"/>
            <a:ext cx="3360825" cy="1323439"/>
          </a:xfrm>
          <a:prstGeom prst="rect">
            <a:avLst/>
          </a:prstGeom>
          <a:noFill/>
        </p:spPr>
        <p:txBody>
          <a:bodyPr wrap="square" rtlCol="0">
            <a:spAutoFit/>
          </a:bodyPr>
          <a:lstStyle/>
          <a:p>
            <a:pPr algn="ctr">
              <a:lnSpc>
                <a:spcPct val="100000"/>
              </a:lnSpc>
            </a:pPr>
            <a:r>
              <a:rPr lang="en-US" sz="1600"/>
              <a:t>Although you can technically query your GraphQL API directly without the need for a dedicated client library, it can definely make your life easier.</a:t>
            </a:r>
            <a:endParaRPr lang="en-US" sz="2400" spc="-1">
              <a:solidFill>
                <a:srgbClr val="000000"/>
              </a:solidFill>
              <a:uFill>
                <a:solidFill>
                  <a:srgbClr val="FFFFFF"/>
                </a:solidFill>
              </a:uFill>
            </a:endParaRPr>
          </a:p>
        </p:txBody>
      </p:sp>
    </p:spTree>
    <p:extLst>
      <p:ext uri="{BB962C8B-B14F-4D97-AF65-F5344CB8AC3E}">
        <p14:creationId xmlns:p14="http://schemas.microsoft.com/office/powerpoint/2010/main" val="3164836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6"/>
                                        </p:tgtEl>
                                        <p:attrNameLst>
                                          <p:attrName>style.visibility</p:attrName>
                                        </p:attrNameLst>
                                      </p:cBhvr>
                                      <p:to>
                                        <p:strVal val="visible"/>
                                      </p:to>
                                    </p:set>
                                    <p:animEffect transition="in" filter="fade">
                                      <p:cBhvr>
                                        <p:cTn id="7" dur="500"/>
                                        <p:tgtEl>
                                          <p:spTgt spid="15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3"/>
                                        </p:tgtEl>
                                        <p:attrNameLst>
                                          <p:attrName>style.visibility</p:attrName>
                                        </p:attrNameLst>
                                      </p:cBhvr>
                                      <p:to>
                                        <p:strVal val="visible"/>
                                      </p:to>
                                    </p:set>
                                    <p:animEffect transition="in" filter="fade">
                                      <p:cBhvr>
                                        <p:cTn id="10" dur="500"/>
                                        <p:tgtEl>
                                          <p:spTgt spid="15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4"/>
                                        </p:tgtEl>
                                        <p:attrNameLst>
                                          <p:attrName>style.visibility</p:attrName>
                                        </p:attrNameLst>
                                      </p:cBhvr>
                                      <p:to>
                                        <p:strVal val="visible"/>
                                      </p:to>
                                    </p:set>
                                    <p:animEffect transition="in" filter="fade">
                                      <p:cBhvr>
                                        <p:cTn id="13" dur="500"/>
                                        <p:tgtEl>
                                          <p:spTgt spid="13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0"/>
                                        </p:tgtEl>
                                        <p:attrNameLst>
                                          <p:attrName>style.visibility</p:attrName>
                                        </p:attrNameLst>
                                      </p:cBhvr>
                                      <p:to>
                                        <p:strVal val="visible"/>
                                      </p:to>
                                    </p:set>
                                    <p:animEffect transition="in" filter="fade">
                                      <p:cBhvr>
                                        <p:cTn id="16" dur="500"/>
                                        <p:tgtEl>
                                          <p:spTgt spid="16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4"/>
                                        </p:tgtEl>
                                        <p:attrNameLst>
                                          <p:attrName>style.visibility</p:attrName>
                                        </p:attrNameLst>
                                      </p:cBhvr>
                                      <p:to>
                                        <p:strVal val="visible"/>
                                      </p:to>
                                    </p:set>
                                    <p:animEffect transition="in" filter="fade">
                                      <p:cBhvr>
                                        <p:cTn id="21" dur="500"/>
                                        <p:tgtEl>
                                          <p:spTgt spid="15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8"/>
                                        </p:tgtEl>
                                        <p:attrNameLst>
                                          <p:attrName>style.visibility</p:attrName>
                                        </p:attrNameLst>
                                      </p:cBhvr>
                                      <p:to>
                                        <p:strVal val="visible"/>
                                      </p:to>
                                    </p:set>
                                    <p:animEffect transition="in" filter="fade">
                                      <p:cBhvr>
                                        <p:cTn id="24" dur="500"/>
                                        <p:tgtEl>
                                          <p:spTgt spid="13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6"/>
                                        </p:tgtEl>
                                        <p:attrNameLst>
                                          <p:attrName>style.visibility</p:attrName>
                                        </p:attrNameLst>
                                      </p:cBhvr>
                                      <p:to>
                                        <p:strVal val="visible"/>
                                      </p:to>
                                    </p:set>
                                    <p:animEffect transition="in" filter="fade">
                                      <p:cBhvr>
                                        <p:cTn id="27" dur="500"/>
                                        <p:tgtEl>
                                          <p:spTgt spid="13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3"/>
                                        </p:tgtEl>
                                        <p:attrNameLst>
                                          <p:attrName>style.visibility</p:attrName>
                                        </p:attrNameLst>
                                      </p:cBhvr>
                                      <p:to>
                                        <p:strVal val="visible"/>
                                      </p:to>
                                    </p:set>
                                    <p:animEffect transition="in" filter="fade">
                                      <p:cBhvr>
                                        <p:cTn id="30" dur="5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P spid="136" grpId="0"/>
      <p:bldP spid="138" grpId="0" animBg="1"/>
      <p:bldP spid="153" grpId="0" animBg="1"/>
      <p:bldP spid="154" grpId="0" animBg="1"/>
      <p:bldP spid="156" grpId="0" animBg="1"/>
      <p:bldP spid="160" grpId="0"/>
      <p:bldP spid="16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4811177-DB80-4344-94A8-D1A39966839D}"/>
              </a:ext>
            </a:extLst>
          </p:cNvPr>
          <p:cNvGrpSpPr/>
          <p:nvPr/>
        </p:nvGrpSpPr>
        <p:grpSpPr>
          <a:xfrm>
            <a:off x="4022289" y="1370463"/>
            <a:ext cx="4162808" cy="4116051"/>
            <a:chOff x="2829719" y="1994076"/>
            <a:chExt cx="3701454" cy="3659879"/>
          </a:xfrm>
        </p:grpSpPr>
        <p:sp>
          <p:nvSpPr>
            <p:cNvPr id="4" name="Donut 17">
              <a:extLst>
                <a:ext uri="{FF2B5EF4-FFF2-40B4-BE49-F238E27FC236}">
                  <a16:creationId xmlns:a16="http://schemas.microsoft.com/office/drawing/2014/main" id="{17A101AC-5D1F-4256-981A-835CCD4A46BD}"/>
                </a:ext>
              </a:extLst>
            </p:cNvPr>
            <p:cNvSpPr/>
            <p:nvPr/>
          </p:nvSpPr>
          <p:spPr>
            <a:xfrm>
              <a:off x="3039183" y="2343701"/>
              <a:ext cx="3310254" cy="3310254"/>
            </a:xfrm>
            <a:prstGeom prst="donut">
              <a:avLst>
                <a:gd name="adj" fmla="val 1064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grpSp>
          <p:nvGrpSpPr>
            <p:cNvPr id="5" name="Group 4">
              <a:extLst>
                <a:ext uri="{FF2B5EF4-FFF2-40B4-BE49-F238E27FC236}">
                  <a16:creationId xmlns:a16="http://schemas.microsoft.com/office/drawing/2014/main" id="{C3F93A0F-AA5B-4E6E-92D6-AD67F9B73C11}"/>
                </a:ext>
              </a:extLst>
            </p:cNvPr>
            <p:cNvGrpSpPr/>
            <p:nvPr/>
          </p:nvGrpSpPr>
          <p:grpSpPr>
            <a:xfrm>
              <a:off x="2829719" y="1994076"/>
              <a:ext cx="3701454" cy="3402026"/>
              <a:chOff x="2829719" y="1899183"/>
              <a:chExt cx="3701454" cy="3402026"/>
            </a:xfrm>
          </p:grpSpPr>
          <p:sp>
            <p:nvSpPr>
              <p:cNvPr id="9" name="Freeform 6">
                <a:extLst>
                  <a:ext uri="{FF2B5EF4-FFF2-40B4-BE49-F238E27FC236}">
                    <a16:creationId xmlns:a16="http://schemas.microsoft.com/office/drawing/2014/main" id="{6CFA3F67-7C9D-4591-A57E-A445995938CC}"/>
                  </a:ext>
                </a:extLst>
              </p:cNvPr>
              <p:cNvSpPr>
                <a:spLocks/>
              </p:cNvSpPr>
              <p:nvPr/>
            </p:nvSpPr>
            <p:spPr bwMode="auto">
              <a:xfrm>
                <a:off x="4696967" y="3728201"/>
                <a:ext cx="1834206" cy="1573008"/>
              </a:xfrm>
              <a:custGeom>
                <a:avLst/>
                <a:gdLst>
                  <a:gd name="T0" fmla="*/ 970 w 1201"/>
                  <a:gd name="T1" fmla="*/ 196 h 1030"/>
                  <a:gd name="T2" fmla="*/ 619 w 1201"/>
                  <a:gd name="T3" fmla="*/ 122 h 1030"/>
                  <a:gd name="T4" fmla="*/ 619 w 1201"/>
                  <a:gd name="T5" fmla="*/ 121 h 1030"/>
                  <a:gd name="T6" fmla="*/ 610 w 1201"/>
                  <a:gd name="T7" fmla="*/ 124 h 1030"/>
                  <a:gd name="T8" fmla="*/ 536 w 1201"/>
                  <a:gd name="T9" fmla="*/ 150 h 1030"/>
                  <a:gd name="T10" fmla="*/ 455 w 1201"/>
                  <a:gd name="T11" fmla="*/ 173 h 1030"/>
                  <a:gd name="T12" fmla="*/ 237 w 1201"/>
                  <a:gd name="T13" fmla="*/ 80 h 1030"/>
                  <a:gd name="T14" fmla="*/ 173 w 1201"/>
                  <a:gd name="T15" fmla="*/ 0 h 1030"/>
                  <a:gd name="T16" fmla="*/ 130 w 1201"/>
                  <a:gd name="T17" fmla="*/ 78 h 1030"/>
                  <a:gd name="T18" fmla="*/ 42 w 1201"/>
                  <a:gd name="T19" fmla="*/ 239 h 1030"/>
                  <a:gd name="T20" fmla="*/ 0 w 1201"/>
                  <a:gd name="T21" fmla="*/ 318 h 1030"/>
                  <a:gd name="T22" fmla="*/ 99 w 1201"/>
                  <a:gd name="T23" fmla="*/ 335 h 1030"/>
                  <a:gd name="T24" fmla="*/ 267 w 1201"/>
                  <a:gd name="T25" fmla="*/ 494 h 1030"/>
                  <a:gd name="T26" fmla="*/ 291 w 1201"/>
                  <a:gd name="T27" fmla="*/ 624 h 1030"/>
                  <a:gd name="T28" fmla="*/ 458 w 1201"/>
                  <a:gd name="T29" fmla="*/ 889 h 1030"/>
                  <a:gd name="T30" fmla="*/ 1060 w 1201"/>
                  <a:gd name="T31" fmla="*/ 798 h 1030"/>
                  <a:gd name="T32" fmla="*/ 970 w 1201"/>
                  <a:gd name="T33" fmla="*/ 196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01" h="1030">
                    <a:moveTo>
                      <a:pt x="970" y="196"/>
                    </a:moveTo>
                    <a:cubicBezTo>
                      <a:pt x="865" y="119"/>
                      <a:pt x="737" y="96"/>
                      <a:pt x="619" y="122"/>
                    </a:cubicBezTo>
                    <a:cubicBezTo>
                      <a:pt x="619" y="121"/>
                      <a:pt x="619" y="121"/>
                      <a:pt x="619" y="121"/>
                    </a:cubicBezTo>
                    <a:cubicBezTo>
                      <a:pt x="617" y="122"/>
                      <a:pt x="613" y="123"/>
                      <a:pt x="610" y="124"/>
                    </a:cubicBezTo>
                    <a:cubicBezTo>
                      <a:pt x="584" y="131"/>
                      <a:pt x="560" y="139"/>
                      <a:pt x="536" y="150"/>
                    </a:cubicBezTo>
                    <a:cubicBezTo>
                      <a:pt x="509" y="159"/>
                      <a:pt x="480" y="168"/>
                      <a:pt x="455" y="173"/>
                    </a:cubicBezTo>
                    <a:cubicBezTo>
                      <a:pt x="376" y="188"/>
                      <a:pt x="267" y="128"/>
                      <a:pt x="237" y="80"/>
                    </a:cubicBezTo>
                    <a:cubicBezTo>
                      <a:pt x="207" y="31"/>
                      <a:pt x="173" y="0"/>
                      <a:pt x="173" y="0"/>
                    </a:cubicBezTo>
                    <a:cubicBezTo>
                      <a:pt x="130" y="78"/>
                      <a:pt x="130" y="78"/>
                      <a:pt x="130" y="78"/>
                    </a:cubicBezTo>
                    <a:cubicBezTo>
                      <a:pt x="42" y="239"/>
                      <a:pt x="42" y="239"/>
                      <a:pt x="42" y="239"/>
                    </a:cubicBezTo>
                    <a:cubicBezTo>
                      <a:pt x="0" y="318"/>
                      <a:pt x="0" y="318"/>
                      <a:pt x="0" y="318"/>
                    </a:cubicBezTo>
                    <a:cubicBezTo>
                      <a:pt x="0" y="318"/>
                      <a:pt x="42" y="331"/>
                      <a:pt x="99" y="335"/>
                    </a:cubicBezTo>
                    <a:cubicBezTo>
                      <a:pt x="184" y="342"/>
                      <a:pt x="244" y="416"/>
                      <a:pt x="267" y="494"/>
                    </a:cubicBezTo>
                    <a:cubicBezTo>
                      <a:pt x="284" y="553"/>
                      <a:pt x="285" y="598"/>
                      <a:pt x="291" y="624"/>
                    </a:cubicBezTo>
                    <a:cubicBezTo>
                      <a:pt x="311" y="726"/>
                      <a:pt x="367" y="822"/>
                      <a:pt x="458" y="889"/>
                    </a:cubicBezTo>
                    <a:cubicBezTo>
                      <a:pt x="649" y="1030"/>
                      <a:pt x="919" y="990"/>
                      <a:pt x="1060" y="798"/>
                    </a:cubicBezTo>
                    <a:cubicBezTo>
                      <a:pt x="1201" y="607"/>
                      <a:pt x="1161" y="337"/>
                      <a:pt x="970" y="196"/>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10" name="Freeform 6">
                <a:extLst>
                  <a:ext uri="{FF2B5EF4-FFF2-40B4-BE49-F238E27FC236}">
                    <a16:creationId xmlns:a16="http://schemas.microsoft.com/office/drawing/2014/main" id="{51BDCFED-EBCD-4F05-92B3-CEF7761D92EF}"/>
                  </a:ext>
                </a:extLst>
              </p:cNvPr>
              <p:cNvSpPr>
                <a:spLocks/>
              </p:cNvSpPr>
              <p:nvPr/>
            </p:nvSpPr>
            <p:spPr bwMode="auto">
              <a:xfrm rot="14400000">
                <a:off x="3858478" y="2029782"/>
                <a:ext cx="1834206" cy="1573008"/>
              </a:xfrm>
              <a:custGeom>
                <a:avLst/>
                <a:gdLst>
                  <a:gd name="T0" fmla="*/ 970 w 1201"/>
                  <a:gd name="T1" fmla="*/ 196 h 1030"/>
                  <a:gd name="T2" fmla="*/ 619 w 1201"/>
                  <a:gd name="T3" fmla="*/ 122 h 1030"/>
                  <a:gd name="T4" fmla="*/ 619 w 1201"/>
                  <a:gd name="T5" fmla="*/ 121 h 1030"/>
                  <a:gd name="T6" fmla="*/ 610 w 1201"/>
                  <a:gd name="T7" fmla="*/ 124 h 1030"/>
                  <a:gd name="T8" fmla="*/ 536 w 1201"/>
                  <a:gd name="T9" fmla="*/ 150 h 1030"/>
                  <a:gd name="T10" fmla="*/ 455 w 1201"/>
                  <a:gd name="T11" fmla="*/ 173 h 1030"/>
                  <a:gd name="T12" fmla="*/ 237 w 1201"/>
                  <a:gd name="T13" fmla="*/ 80 h 1030"/>
                  <a:gd name="T14" fmla="*/ 173 w 1201"/>
                  <a:gd name="T15" fmla="*/ 0 h 1030"/>
                  <a:gd name="T16" fmla="*/ 130 w 1201"/>
                  <a:gd name="T17" fmla="*/ 78 h 1030"/>
                  <a:gd name="T18" fmla="*/ 42 w 1201"/>
                  <a:gd name="T19" fmla="*/ 239 h 1030"/>
                  <a:gd name="T20" fmla="*/ 0 w 1201"/>
                  <a:gd name="T21" fmla="*/ 318 h 1030"/>
                  <a:gd name="T22" fmla="*/ 99 w 1201"/>
                  <a:gd name="T23" fmla="*/ 335 h 1030"/>
                  <a:gd name="T24" fmla="*/ 267 w 1201"/>
                  <a:gd name="T25" fmla="*/ 494 h 1030"/>
                  <a:gd name="T26" fmla="*/ 291 w 1201"/>
                  <a:gd name="T27" fmla="*/ 624 h 1030"/>
                  <a:gd name="T28" fmla="*/ 458 w 1201"/>
                  <a:gd name="T29" fmla="*/ 889 h 1030"/>
                  <a:gd name="T30" fmla="*/ 1060 w 1201"/>
                  <a:gd name="T31" fmla="*/ 798 h 1030"/>
                  <a:gd name="T32" fmla="*/ 970 w 1201"/>
                  <a:gd name="T33" fmla="*/ 196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01" h="1030">
                    <a:moveTo>
                      <a:pt x="970" y="196"/>
                    </a:moveTo>
                    <a:cubicBezTo>
                      <a:pt x="865" y="119"/>
                      <a:pt x="737" y="96"/>
                      <a:pt x="619" y="122"/>
                    </a:cubicBezTo>
                    <a:cubicBezTo>
                      <a:pt x="619" y="121"/>
                      <a:pt x="619" y="121"/>
                      <a:pt x="619" y="121"/>
                    </a:cubicBezTo>
                    <a:cubicBezTo>
                      <a:pt x="617" y="122"/>
                      <a:pt x="613" y="123"/>
                      <a:pt x="610" y="124"/>
                    </a:cubicBezTo>
                    <a:cubicBezTo>
                      <a:pt x="584" y="131"/>
                      <a:pt x="560" y="139"/>
                      <a:pt x="536" y="150"/>
                    </a:cubicBezTo>
                    <a:cubicBezTo>
                      <a:pt x="509" y="159"/>
                      <a:pt x="480" y="168"/>
                      <a:pt x="455" y="173"/>
                    </a:cubicBezTo>
                    <a:cubicBezTo>
                      <a:pt x="376" y="188"/>
                      <a:pt x="267" y="128"/>
                      <a:pt x="237" y="80"/>
                    </a:cubicBezTo>
                    <a:cubicBezTo>
                      <a:pt x="207" y="31"/>
                      <a:pt x="173" y="0"/>
                      <a:pt x="173" y="0"/>
                    </a:cubicBezTo>
                    <a:cubicBezTo>
                      <a:pt x="130" y="78"/>
                      <a:pt x="130" y="78"/>
                      <a:pt x="130" y="78"/>
                    </a:cubicBezTo>
                    <a:cubicBezTo>
                      <a:pt x="42" y="239"/>
                      <a:pt x="42" y="239"/>
                      <a:pt x="42" y="239"/>
                    </a:cubicBezTo>
                    <a:cubicBezTo>
                      <a:pt x="0" y="318"/>
                      <a:pt x="0" y="318"/>
                      <a:pt x="0" y="318"/>
                    </a:cubicBezTo>
                    <a:cubicBezTo>
                      <a:pt x="0" y="318"/>
                      <a:pt x="42" y="331"/>
                      <a:pt x="99" y="335"/>
                    </a:cubicBezTo>
                    <a:cubicBezTo>
                      <a:pt x="184" y="342"/>
                      <a:pt x="244" y="416"/>
                      <a:pt x="267" y="494"/>
                    </a:cubicBezTo>
                    <a:cubicBezTo>
                      <a:pt x="284" y="553"/>
                      <a:pt x="285" y="598"/>
                      <a:pt x="291" y="624"/>
                    </a:cubicBezTo>
                    <a:cubicBezTo>
                      <a:pt x="311" y="726"/>
                      <a:pt x="367" y="822"/>
                      <a:pt x="458" y="889"/>
                    </a:cubicBezTo>
                    <a:cubicBezTo>
                      <a:pt x="649" y="1030"/>
                      <a:pt x="919" y="990"/>
                      <a:pt x="1060" y="798"/>
                    </a:cubicBezTo>
                    <a:cubicBezTo>
                      <a:pt x="1201" y="607"/>
                      <a:pt x="1161" y="337"/>
                      <a:pt x="970" y="1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11" name="Freeform 6">
                <a:extLst>
                  <a:ext uri="{FF2B5EF4-FFF2-40B4-BE49-F238E27FC236}">
                    <a16:creationId xmlns:a16="http://schemas.microsoft.com/office/drawing/2014/main" id="{F32DE64C-B3E4-4A66-A0D5-B421AA216ACD}"/>
                  </a:ext>
                </a:extLst>
              </p:cNvPr>
              <p:cNvSpPr>
                <a:spLocks/>
              </p:cNvSpPr>
              <p:nvPr/>
            </p:nvSpPr>
            <p:spPr bwMode="auto">
              <a:xfrm flipH="1">
                <a:off x="2829719" y="3728201"/>
                <a:ext cx="1880593" cy="1573008"/>
              </a:xfrm>
              <a:custGeom>
                <a:avLst/>
                <a:gdLst>
                  <a:gd name="T0" fmla="*/ 970 w 1201"/>
                  <a:gd name="T1" fmla="*/ 196 h 1030"/>
                  <a:gd name="T2" fmla="*/ 619 w 1201"/>
                  <a:gd name="T3" fmla="*/ 122 h 1030"/>
                  <a:gd name="T4" fmla="*/ 619 w 1201"/>
                  <a:gd name="T5" fmla="*/ 121 h 1030"/>
                  <a:gd name="T6" fmla="*/ 610 w 1201"/>
                  <a:gd name="T7" fmla="*/ 124 h 1030"/>
                  <a:gd name="T8" fmla="*/ 536 w 1201"/>
                  <a:gd name="T9" fmla="*/ 150 h 1030"/>
                  <a:gd name="T10" fmla="*/ 455 w 1201"/>
                  <a:gd name="T11" fmla="*/ 173 h 1030"/>
                  <a:gd name="T12" fmla="*/ 237 w 1201"/>
                  <a:gd name="T13" fmla="*/ 80 h 1030"/>
                  <a:gd name="T14" fmla="*/ 173 w 1201"/>
                  <a:gd name="T15" fmla="*/ 0 h 1030"/>
                  <a:gd name="T16" fmla="*/ 130 w 1201"/>
                  <a:gd name="T17" fmla="*/ 78 h 1030"/>
                  <a:gd name="T18" fmla="*/ 42 w 1201"/>
                  <a:gd name="T19" fmla="*/ 239 h 1030"/>
                  <a:gd name="T20" fmla="*/ 0 w 1201"/>
                  <a:gd name="T21" fmla="*/ 318 h 1030"/>
                  <a:gd name="T22" fmla="*/ 99 w 1201"/>
                  <a:gd name="T23" fmla="*/ 335 h 1030"/>
                  <a:gd name="T24" fmla="*/ 267 w 1201"/>
                  <a:gd name="T25" fmla="*/ 494 h 1030"/>
                  <a:gd name="T26" fmla="*/ 291 w 1201"/>
                  <a:gd name="T27" fmla="*/ 624 h 1030"/>
                  <a:gd name="T28" fmla="*/ 458 w 1201"/>
                  <a:gd name="T29" fmla="*/ 889 h 1030"/>
                  <a:gd name="T30" fmla="*/ 1060 w 1201"/>
                  <a:gd name="T31" fmla="*/ 798 h 1030"/>
                  <a:gd name="T32" fmla="*/ 970 w 1201"/>
                  <a:gd name="T33" fmla="*/ 196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01" h="1030">
                    <a:moveTo>
                      <a:pt x="970" y="196"/>
                    </a:moveTo>
                    <a:cubicBezTo>
                      <a:pt x="865" y="119"/>
                      <a:pt x="737" y="96"/>
                      <a:pt x="619" y="122"/>
                    </a:cubicBezTo>
                    <a:cubicBezTo>
                      <a:pt x="619" y="121"/>
                      <a:pt x="619" y="121"/>
                      <a:pt x="619" y="121"/>
                    </a:cubicBezTo>
                    <a:cubicBezTo>
                      <a:pt x="617" y="122"/>
                      <a:pt x="613" y="123"/>
                      <a:pt x="610" y="124"/>
                    </a:cubicBezTo>
                    <a:cubicBezTo>
                      <a:pt x="584" y="131"/>
                      <a:pt x="560" y="139"/>
                      <a:pt x="536" y="150"/>
                    </a:cubicBezTo>
                    <a:cubicBezTo>
                      <a:pt x="509" y="159"/>
                      <a:pt x="480" y="168"/>
                      <a:pt x="455" y="173"/>
                    </a:cubicBezTo>
                    <a:cubicBezTo>
                      <a:pt x="376" y="188"/>
                      <a:pt x="267" y="128"/>
                      <a:pt x="237" y="80"/>
                    </a:cubicBezTo>
                    <a:cubicBezTo>
                      <a:pt x="207" y="31"/>
                      <a:pt x="173" y="0"/>
                      <a:pt x="173" y="0"/>
                    </a:cubicBezTo>
                    <a:cubicBezTo>
                      <a:pt x="130" y="78"/>
                      <a:pt x="130" y="78"/>
                      <a:pt x="130" y="78"/>
                    </a:cubicBezTo>
                    <a:cubicBezTo>
                      <a:pt x="42" y="239"/>
                      <a:pt x="42" y="239"/>
                      <a:pt x="42" y="239"/>
                    </a:cubicBezTo>
                    <a:cubicBezTo>
                      <a:pt x="0" y="318"/>
                      <a:pt x="0" y="318"/>
                      <a:pt x="0" y="318"/>
                    </a:cubicBezTo>
                    <a:cubicBezTo>
                      <a:pt x="0" y="318"/>
                      <a:pt x="42" y="331"/>
                      <a:pt x="99" y="335"/>
                    </a:cubicBezTo>
                    <a:cubicBezTo>
                      <a:pt x="184" y="342"/>
                      <a:pt x="244" y="416"/>
                      <a:pt x="267" y="494"/>
                    </a:cubicBezTo>
                    <a:cubicBezTo>
                      <a:pt x="284" y="553"/>
                      <a:pt x="285" y="598"/>
                      <a:pt x="291" y="624"/>
                    </a:cubicBezTo>
                    <a:cubicBezTo>
                      <a:pt x="311" y="726"/>
                      <a:pt x="367" y="822"/>
                      <a:pt x="458" y="889"/>
                    </a:cubicBezTo>
                    <a:cubicBezTo>
                      <a:pt x="649" y="1030"/>
                      <a:pt x="919" y="990"/>
                      <a:pt x="1060" y="798"/>
                    </a:cubicBezTo>
                    <a:cubicBezTo>
                      <a:pt x="1201" y="607"/>
                      <a:pt x="1161" y="337"/>
                      <a:pt x="970" y="1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12" name="Oval 11">
                <a:extLst>
                  <a:ext uri="{FF2B5EF4-FFF2-40B4-BE49-F238E27FC236}">
                    <a16:creationId xmlns:a16="http://schemas.microsoft.com/office/drawing/2014/main" id="{945D1617-E7F5-469F-BCEA-4777ABA113B5}"/>
                  </a:ext>
                </a:extLst>
              </p:cNvPr>
              <p:cNvSpPr/>
              <p:nvPr/>
            </p:nvSpPr>
            <p:spPr>
              <a:xfrm>
                <a:off x="4169785" y="2093822"/>
                <a:ext cx="1100104" cy="1100104"/>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13" name="Oval 12">
                <a:extLst>
                  <a:ext uri="{FF2B5EF4-FFF2-40B4-BE49-F238E27FC236}">
                    <a16:creationId xmlns:a16="http://schemas.microsoft.com/office/drawing/2014/main" id="{3FDDB830-F8CB-46F0-824B-1487F1F5A2C3}"/>
                  </a:ext>
                </a:extLst>
              </p:cNvPr>
              <p:cNvSpPr/>
              <p:nvPr/>
            </p:nvSpPr>
            <p:spPr>
              <a:xfrm>
                <a:off x="5231789" y="4003773"/>
                <a:ext cx="1100104" cy="1100104"/>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14" name="Oval 13">
                <a:extLst>
                  <a:ext uri="{FF2B5EF4-FFF2-40B4-BE49-F238E27FC236}">
                    <a16:creationId xmlns:a16="http://schemas.microsoft.com/office/drawing/2014/main" id="{02A1BE8C-5882-4095-B7A4-B5CA4175DC63}"/>
                  </a:ext>
                </a:extLst>
              </p:cNvPr>
              <p:cNvSpPr/>
              <p:nvPr/>
            </p:nvSpPr>
            <p:spPr>
              <a:xfrm>
                <a:off x="3030323" y="4013298"/>
                <a:ext cx="1100104" cy="1100104"/>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15" name="Oval 14">
                <a:extLst>
                  <a:ext uri="{FF2B5EF4-FFF2-40B4-BE49-F238E27FC236}">
                    <a16:creationId xmlns:a16="http://schemas.microsoft.com/office/drawing/2014/main" id="{4D254FAA-18D2-48D8-8E6A-2F6BC53FC79C}"/>
                  </a:ext>
                </a:extLst>
              </p:cNvPr>
              <p:cNvSpPr/>
              <p:nvPr/>
            </p:nvSpPr>
            <p:spPr>
              <a:xfrm>
                <a:off x="4379537" y="3558158"/>
                <a:ext cx="649663" cy="649663"/>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Oval 15">
                <a:extLst>
                  <a:ext uri="{FF2B5EF4-FFF2-40B4-BE49-F238E27FC236}">
                    <a16:creationId xmlns:a16="http://schemas.microsoft.com/office/drawing/2014/main" id="{C311ACA8-C198-4695-81B3-D9556DBAFFCF}"/>
                  </a:ext>
                </a:extLst>
              </p:cNvPr>
              <p:cNvSpPr/>
              <p:nvPr/>
            </p:nvSpPr>
            <p:spPr>
              <a:xfrm>
                <a:off x="4425717" y="3609056"/>
                <a:ext cx="548372" cy="548372"/>
              </a:xfrm>
              <a:prstGeom prst="ellipse">
                <a:avLst/>
              </a:prstGeom>
              <a:gradFill flip="none" rotWithShape="1">
                <a:gsLst>
                  <a:gs pos="0">
                    <a:schemeClr val="bg1">
                      <a:lumMod val="87000"/>
                    </a:schemeClr>
                  </a:gs>
                  <a:gs pos="100000">
                    <a:schemeClr val="bg1"/>
                  </a:gs>
                </a:gsLst>
                <a:lin ang="81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grpSp>
        <p:sp>
          <p:nvSpPr>
            <p:cNvPr id="6" name="Arc 5">
              <a:extLst>
                <a:ext uri="{FF2B5EF4-FFF2-40B4-BE49-F238E27FC236}">
                  <a16:creationId xmlns:a16="http://schemas.microsoft.com/office/drawing/2014/main" id="{2FB10BC8-3C67-4F5C-A5CC-D472298BFC09}"/>
                </a:ext>
              </a:extLst>
            </p:cNvPr>
            <p:cNvSpPr/>
            <p:nvPr/>
          </p:nvSpPr>
          <p:spPr>
            <a:xfrm>
              <a:off x="3273733" y="2536329"/>
              <a:ext cx="2901493" cy="2901493"/>
            </a:xfrm>
            <a:prstGeom prst="arc">
              <a:avLst>
                <a:gd name="adj1" fmla="val 18179519"/>
                <a:gd name="adj2" fmla="val 21517766"/>
              </a:avLst>
            </a:prstGeom>
            <a:ln w="12700">
              <a:solidFill>
                <a:schemeClr val="bg1"/>
              </a:solidFill>
              <a:prstDash val="dash"/>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7" name="Arc 6">
              <a:extLst>
                <a:ext uri="{FF2B5EF4-FFF2-40B4-BE49-F238E27FC236}">
                  <a16:creationId xmlns:a16="http://schemas.microsoft.com/office/drawing/2014/main" id="{F22DBB4F-84B2-471E-AE19-A14B95D62AB0}"/>
                </a:ext>
              </a:extLst>
            </p:cNvPr>
            <p:cNvSpPr/>
            <p:nvPr/>
          </p:nvSpPr>
          <p:spPr>
            <a:xfrm rot="14360900">
              <a:off x="3205931" y="2590242"/>
              <a:ext cx="2901493" cy="2901493"/>
            </a:xfrm>
            <a:prstGeom prst="arc">
              <a:avLst>
                <a:gd name="adj1" fmla="val 18179519"/>
                <a:gd name="adj2" fmla="val 21517766"/>
              </a:avLst>
            </a:prstGeom>
            <a:ln w="12700">
              <a:solidFill>
                <a:schemeClr val="bg1"/>
              </a:solidFill>
              <a:prstDash val="dash"/>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8" name="Arc 7">
              <a:extLst>
                <a:ext uri="{FF2B5EF4-FFF2-40B4-BE49-F238E27FC236}">
                  <a16:creationId xmlns:a16="http://schemas.microsoft.com/office/drawing/2014/main" id="{808B645F-34EE-4ED4-A0A4-53E4396D6F6E}"/>
                </a:ext>
              </a:extLst>
            </p:cNvPr>
            <p:cNvSpPr/>
            <p:nvPr/>
          </p:nvSpPr>
          <p:spPr>
            <a:xfrm rot="7097419">
              <a:off x="3263081" y="2590242"/>
              <a:ext cx="2901493" cy="2901493"/>
            </a:xfrm>
            <a:prstGeom prst="arc">
              <a:avLst>
                <a:gd name="adj1" fmla="val 18179519"/>
                <a:gd name="adj2" fmla="val 21517766"/>
              </a:avLst>
            </a:prstGeom>
            <a:ln w="12700">
              <a:solidFill>
                <a:schemeClr val="bg1"/>
              </a:solidFill>
              <a:prstDash val="dash"/>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grpSp>
      <p:sp>
        <p:nvSpPr>
          <p:cNvPr id="17" name="TextBox 16">
            <a:extLst>
              <a:ext uri="{FF2B5EF4-FFF2-40B4-BE49-F238E27FC236}">
                <a16:creationId xmlns:a16="http://schemas.microsoft.com/office/drawing/2014/main" id="{2ACAFC7C-A66B-4A83-805D-F6DB1D0269BB}"/>
              </a:ext>
            </a:extLst>
          </p:cNvPr>
          <p:cNvSpPr txBox="1"/>
          <p:nvPr/>
        </p:nvSpPr>
        <p:spPr>
          <a:xfrm>
            <a:off x="5613507" y="2290422"/>
            <a:ext cx="1077119" cy="523220"/>
          </a:xfrm>
          <a:prstGeom prst="rect">
            <a:avLst/>
          </a:prstGeom>
          <a:noFill/>
        </p:spPr>
        <p:txBody>
          <a:bodyPr wrap="square" rtlCol="0">
            <a:spAutoFit/>
          </a:bodyPr>
          <a:lstStyle/>
          <a:p>
            <a:pPr algn="ctr">
              <a:lnSpc>
                <a:spcPct val="100000"/>
              </a:lnSpc>
            </a:pPr>
            <a:r>
              <a:rPr lang="en-US" sz="1400" b="1" spc="-1">
                <a:solidFill>
                  <a:srgbClr val="0680C3"/>
                </a:solidFill>
                <a:uFill>
                  <a:solidFill>
                    <a:srgbClr val="FFFFFF"/>
                  </a:solidFill>
                </a:uFill>
              </a:rPr>
              <a:t>GraphQL - JS</a:t>
            </a:r>
            <a:endParaRPr lang="en-US" sz="2000" spc="-1">
              <a:solidFill>
                <a:srgbClr val="000000"/>
              </a:solidFill>
              <a:uFill>
                <a:solidFill>
                  <a:srgbClr val="FFFFFF"/>
                </a:solidFill>
              </a:uFill>
            </a:endParaRPr>
          </a:p>
        </p:txBody>
      </p:sp>
      <p:sp>
        <p:nvSpPr>
          <p:cNvPr id="18" name="TextBox 17">
            <a:extLst>
              <a:ext uri="{FF2B5EF4-FFF2-40B4-BE49-F238E27FC236}">
                <a16:creationId xmlns:a16="http://schemas.microsoft.com/office/drawing/2014/main" id="{35E0DBE3-8364-4988-BF02-02333BB6322C}"/>
              </a:ext>
            </a:extLst>
          </p:cNvPr>
          <p:cNvSpPr txBox="1"/>
          <p:nvPr/>
        </p:nvSpPr>
        <p:spPr>
          <a:xfrm>
            <a:off x="4326444" y="4415720"/>
            <a:ext cx="1077119" cy="523220"/>
          </a:xfrm>
          <a:prstGeom prst="rect">
            <a:avLst/>
          </a:prstGeom>
          <a:noFill/>
        </p:spPr>
        <p:txBody>
          <a:bodyPr wrap="square" rtlCol="0">
            <a:spAutoFit/>
          </a:bodyPr>
          <a:lstStyle/>
          <a:p>
            <a:pPr algn="ctr"/>
            <a:r>
              <a:rPr lang="en-US" sz="1400" b="1" spc="-1">
                <a:solidFill>
                  <a:srgbClr val="0680C3"/>
                </a:solidFill>
                <a:uFill>
                  <a:solidFill>
                    <a:srgbClr val="FFFFFF"/>
                  </a:solidFill>
                </a:uFill>
              </a:rPr>
              <a:t>Other Platforms</a:t>
            </a:r>
            <a:endParaRPr lang="en-US" sz="2000" spc="-1">
              <a:solidFill>
                <a:srgbClr val="000000"/>
              </a:solidFill>
              <a:uFill>
                <a:solidFill>
                  <a:srgbClr val="FFFFFF"/>
                </a:solidFill>
              </a:uFill>
            </a:endParaRPr>
          </a:p>
        </p:txBody>
      </p:sp>
      <p:sp>
        <p:nvSpPr>
          <p:cNvPr id="19" name="TextBox 18">
            <a:extLst>
              <a:ext uri="{FF2B5EF4-FFF2-40B4-BE49-F238E27FC236}">
                <a16:creationId xmlns:a16="http://schemas.microsoft.com/office/drawing/2014/main" id="{C8D552EA-0B82-4E99-8C8B-1685A6DAE315}"/>
              </a:ext>
            </a:extLst>
          </p:cNvPr>
          <p:cNvSpPr txBox="1"/>
          <p:nvPr/>
        </p:nvSpPr>
        <p:spPr>
          <a:xfrm>
            <a:off x="6853172" y="4480690"/>
            <a:ext cx="1077119" cy="523220"/>
          </a:xfrm>
          <a:prstGeom prst="rect">
            <a:avLst/>
          </a:prstGeom>
          <a:noFill/>
        </p:spPr>
        <p:txBody>
          <a:bodyPr wrap="square" rtlCol="0">
            <a:spAutoFit/>
          </a:bodyPr>
          <a:lstStyle/>
          <a:p>
            <a:pPr algn="ctr">
              <a:lnSpc>
                <a:spcPct val="100000"/>
              </a:lnSpc>
            </a:pPr>
            <a:r>
              <a:rPr lang="en-US" sz="1400" b="1" spc="-1">
                <a:solidFill>
                  <a:srgbClr val="FBA200"/>
                </a:solidFill>
                <a:uFill>
                  <a:solidFill>
                    <a:srgbClr val="FFFFFF"/>
                  </a:solidFill>
                </a:uFill>
              </a:rPr>
              <a:t>GraphQL - Server</a:t>
            </a:r>
            <a:endParaRPr lang="en-US" sz="2000" spc="-1">
              <a:solidFill>
                <a:srgbClr val="000000"/>
              </a:solidFill>
              <a:uFill>
                <a:solidFill>
                  <a:srgbClr val="FFFFFF"/>
                </a:solidFill>
              </a:uFill>
            </a:endParaRPr>
          </a:p>
        </p:txBody>
      </p:sp>
      <p:sp>
        <p:nvSpPr>
          <p:cNvPr id="20" name="Rectangle 16">
            <a:extLst>
              <a:ext uri="{FF2B5EF4-FFF2-40B4-BE49-F238E27FC236}">
                <a16:creationId xmlns:a16="http://schemas.microsoft.com/office/drawing/2014/main" id="{01AD96BC-5EDE-42A6-9AA1-396E58A1FC9F}"/>
              </a:ext>
            </a:extLst>
          </p:cNvPr>
          <p:cNvSpPr/>
          <p:nvPr/>
        </p:nvSpPr>
        <p:spPr>
          <a:xfrm rot="3641245">
            <a:off x="4725199" y="3914695"/>
            <a:ext cx="335043" cy="600667"/>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2" name="Oval 21">
            <a:extLst>
              <a:ext uri="{FF2B5EF4-FFF2-40B4-BE49-F238E27FC236}">
                <a16:creationId xmlns:a16="http://schemas.microsoft.com/office/drawing/2014/main" id="{39EC2D9A-DCBB-47AC-9CD3-50AD0711B9C1}"/>
              </a:ext>
            </a:extLst>
          </p:cNvPr>
          <p:cNvSpPr>
            <a:spLocks noChangeAspect="1"/>
          </p:cNvSpPr>
          <p:nvPr/>
        </p:nvSpPr>
        <p:spPr>
          <a:xfrm>
            <a:off x="7168297" y="3982597"/>
            <a:ext cx="446867" cy="45059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3" name="Rounded Rectangle 25">
            <a:extLst>
              <a:ext uri="{FF2B5EF4-FFF2-40B4-BE49-F238E27FC236}">
                <a16:creationId xmlns:a16="http://schemas.microsoft.com/office/drawing/2014/main" id="{33DB65C0-41C9-4B3B-AF96-FCF0B073BE71}"/>
              </a:ext>
            </a:extLst>
          </p:cNvPr>
          <p:cNvSpPr/>
          <p:nvPr/>
        </p:nvSpPr>
        <p:spPr>
          <a:xfrm>
            <a:off x="5917988" y="1851723"/>
            <a:ext cx="479703" cy="351547"/>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24" name="그룹 6">
            <a:extLst>
              <a:ext uri="{FF2B5EF4-FFF2-40B4-BE49-F238E27FC236}">
                <a16:creationId xmlns:a16="http://schemas.microsoft.com/office/drawing/2014/main" id="{CA8B4A9B-7A59-4A75-B7A5-3A068E650F27}"/>
              </a:ext>
            </a:extLst>
          </p:cNvPr>
          <p:cNvGrpSpPr/>
          <p:nvPr/>
        </p:nvGrpSpPr>
        <p:grpSpPr>
          <a:xfrm>
            <a:off x="7990473" y="5095503"/>
            <a:ext cx="3589727" cy="1515130"/>
            <a:chOff x="7428273" y="2090594"/>
            <a:chExt cx="3953082" cy="1515130"/>
          </a:xfrm>
        </p:grpSpPr>
        <p:sp>
          <p:nvSpPr>
            <p:cNvPr id="25" name="TextBox 24">
              <a:extLst>
                <a:ext uri="{FF2B5EF4-FFF2-40B4-BE49-F238E27FC236}">
                  <a16:creationId xmlns:a16="http://schemas.microsoft.com/office/drawing/2014/main" id="{DB91767F-183E-42EC-981F-D786131DD9B2}"/>
                </a:ext>
              </a:extLst>
            </p:cNvPr>
            <p:cNvSpPr txBox="1"/>
            <p:nvPr/>
          </p:nvSpPr>
          <p:spPr>
            <a:xfrm>
              <a:off x="7428273" y="2436173"/>
              <a:ext cx="3931587" cy="1169551"/>
            </a:xfrm>
            <a:prstGeom prst="rect">
              <a:avLst/>
            </a:prstGeom>
            <a:noFill/>
          </p:spPr>
          <p:txBody>
            <a:bodyPr wrap="square" rtlCol="0">
              <a:spAutoFit/>
            </a:bodyPr>
            <a:lstStyle/>
            <a:p>
              <a:pPr algn="r">
                <a:lnSpc>
                  <a:spcPct val="100000"/>
                </a:lnSpc>
              </a:pPr>
              <a:r>
                <a:rPr lang="en-US" sz="1400" spc="-1">
                  <a:solidFill>
                    <a:srgbClr val="404040"/>
                  </a:solidFill>
                  <a:uFill>
                    <a:solidFill>
                      <a:srgbClr val="FFFFFF"/>
                    </a:solidFill>
                  </a:uFill>
                </a:rPr>
                <a:t>The Apollo team also has their own all-in-one GraphQL server implementation. It’s not as widespread as the original yet, but is very well documented and supported and quickly gaining ground.</a:t>
              </a:r>
              <a:endParaRPr lang="en-US" sz="2000" spc="-1">
                <a:solidFill>
                  <a:srgbClr val="000000"/>
                </a:solidFill>
                <a:uFill>
                  <a:solidFill>
                    <a:srgbClr val="FFFFFF"/>
                  </a:solidFill>
                </a:uFill>
              </a:endParaRPr>
            </a:p>
          </p:txBody>
        </p:sp>
        <p:sp>
          <p:nvSpPr>
            <p:cNvPr id="26" name="TextBox 25">
              <a:extLst>
                <a:ext uri="{FF2B5EF4-FFF2-40B4-BE49-F238E27FC236}">
                  <a16:creationId xmlns:a16="http://schemas.microsoft.com/office/drawing/2014/main" id="{0DAD0DA0-65D8-4200-BD03-9C0F86B7651A}"/>
                </a:ext>
              </a:extLst>
            </p:cNvPr>
            <p:cNvSpPr txBox="1"/>
            <p:nvPr/>
          </p:nvSpPr>
          <p:spPr>
            <a:xfrm>
              <a:off x="7653348" y="2090594"/>
              <a:ext cx="3712015" cy="369332"/>
            </a:xfrm>
            <a:prstGeom prst="rect">
              <a:avLst/>
            </a:prstGeom>
            <a:noFill/>
          </p:spPr>
          <p:txBody>
            <a:bodyPr wrap="square" rtlCol="0">
              <a:spAutoFit/>
            </a:bodyPr>
            <a:lstStyle/>
            <a:p>
              <a:pPr algn="r">
                <a:lnSpc>
                  <a:spcPct val="100000"/>
                </a:lnSpc>
              </a:pPr>
              <a:r>
                <a:rPr lang="en-US" b="1" spc="-1">
                  <a:solidFill>
                    <a:srgbClr val="FBA200"/>
                  </a:solidFill>
                  <a:uFill>
                    <a:solidFill>
                      <a:srgbClr val="FFFFFF"/>
                    </a:solidFill>
                  </a:uFill>
                </a:rPr>
                <a:t>GraphQL - Server (Node) </a:t>
              </a:r>
              <a:endParaRPr lang="en-US" spc="-1">
                <a:solidFill>
                  <a:srgbClr val="000000"/>
                </a:solidFill>
                <a:uFill>
                  <a:solidFill>
                    <a:srgbClr val="FFFFFF"/>
                  </a:solidFill>
                </a:uFill>
              </a:endParaRPr>
            </a:p>
          </p:txBody>
        </p:sp>
        <p:cxnSp>
          <p:nvCxnSpPr>
            <p:cNvPr id="27" name="Straight Connector 26">
              <a:extLst>
                <a:ext uri="{FF2B5EF4-FFF2-40B4-BE49-F238E27FC236}">
                  <a16:creationId xmlns:a16="http://schemas.microsoft.com/office/drawing/2014/main" id="{744C54CC-CBFC-482A-9BA7-77A22719AA4D}"/>
                </a:ext>
              </a:extLst>
            </p:cNvPr>
            <p:cNvCxnSpPr/>
            <p:nvPr/>
          </p:nvCxnSpPr>
          <p:spPr>
            <a:xfrm>
              <a:off x="7637355" y="2436172"/>
              <a:ext cx="3744000" cy="0"/>
            </a:xfrm>
            <a:prstGeom prst="line">
              <a:avLst/>
            </a:prstGeom>
            <a:ln>
              <a:solidFill>
                <a:schemeClr val="accent4"/>
              </a:solidFill>
              <a:headEnd type="oval"/>
              <a:tailEnd type="none"/>
            </a:ln>
          </p:spPr>
          <p:style>
            <a:lnRef idx="1">
              <a:schemeClr val="accent1"/>
            </a:lnRef>
            <a:fillRef idx="0">
              <a:schemeClr val="accent1"/>
            </a:fillRef>
            <a:effectRef idx="0">
              <a:schemeClr val="accent1"/>
            </a:effectRef>
            <a:fontRef idx="minor">
              <a:schemeClr val="tx1"/>
            </a:fontRef>
          </p:style>
        </p:cxnSp>
      </p:grpSp>
      <p:grpSp>
        <p:nvGrpSpPr>
          <p:cNvPr id="28" name="그룹 7">
            <a:extLst>
              <a:ext uri="{FF2B5EF4-FFF2-40B4-BE49-F238E27FC236}">
                <a16:creationId xmlns:a16="http://schemas.microsoft.com/office/drawing/2014/main" id="{3FEECF8B-C94A-4409-A964-C899698A0D95}"/>
              </a:ext>
            </a:extLst>
          </p:cNvPr>
          <p:cNvGrpSpPr/>
          <p:nvPr/>
        </p:nvGrpSpPr>
        <p:grpSpPr>
          <a:xfrm>
            <a:off x="705645" y="5072643"/>
            <a:ext cx="3399863" cy="891659"/>
            <a:chOff x="890962" y="2053338"/>
            <a:chExt cx="3744000" cy="891659"/>
          </a:xfrm>
        </p:grpSpPr>
        <p:sp>
          <p:nvSpPr>
            <p:cNvPr id="29" name="TextBox 28">
              <a:extLst>
                <a:ext uri="{FF2B5EF4-FFF2-40B4-BE49-F238E27FC236}">
                  <a16:creationId xmlns:a16="http://schemas.microsoft.com/office/drawing/2014/main" id="{053C2B99-CDBD-4807-AAE6-1C7E0F270436}"/>
                </a:ext>
              </a:extLst>
            </p:cNvPr>
            <p:cNvSpPr txBox="1"/>
            <p:nvPr/>
          </p:nvSpPr>
          <p:spPr>
            <a:xfrm>
              <a:off x="912456" y="2421777"/>
              <a:ext cx="3701011" cy="523220"/>
            </a:xfrm>
            <a:prstGeom prst="rect">
              <a:avLst/>
            </a:prstGeom>
            <a:noFill/>
          </p:spPr>
          <p:txBody>
            <a:bodyPr wrap="square" rtlCol="0">
              <a:spAutoFit/>
            </a:bodyPr>
            <a:lstStyle/>
            <a:p>
              <a:pPr>
                <a:lnSpc>
                  <a:spcPct val="100000"/>
                </a:lnSpc>
              </a:pPr>
              <a:r>
                <a:rPr lang="en-US" sz="1400" spc="-1">
                  <a:solidFill>
                    <a:srgbClr val="404040"/>
                  </a:solidFill>
                  <a:uFill>
                    <a:solidFill>
                      <a:srgbClr val="FFFFFF"/>
                    </a:solidFill>
                  </a:uFill>
                </a:rPr>
                <a:t>Beside, GraphQL implement for various other platform (PHP, Ruby, Python, etc.)</a:t>
              </a:r>
              <a:endParaRPr lang="en-US" sz="2000" spc="-1">
                <a:solidFill>
                  <a:srgbClr val="000000"/>
                </a:solidFill>
                <a:uFill>
                  <a:solidFill>
                    <a:srgbClr val="FFFFFF"/>
                  </a:solidFill>
                </a:uFill>
              </a:endParaRPr>
            </a:p>
          </p:txBody>
        </p:sp>
        <p:sp>
          <p:nvSpPr>
            <p:cNvPr id="30" name="TextBox 29">
              <a:extLst>
                <a:ext uri="{FF2B5EF4-FFF2-40B4-BE49-F238E27FC236}">
                  <a16:creationId xmlns:a16="http://schemas.microsoft.com/office/drawing/2014/main" id="{A9D87ECD-70AC-4992-A018-B6B84E36D405}"/>
                </a:ext>
              </a:extLst>
            </p:cNvPr>
            <p:cNvSpPr txBox="1"/>
            <p:nvPr/>
          </p:nvSpPr>
          <p:spPr>
            <a:xfrm>
              <a:off x="906955" y="2053338"/>
              <a:ext cx="3712016" cy="369332"/>
            </a:xfrm>
            <a:prstGeom prst="rect">
              <a:avLst/>
            </a:prstGeom>
            <a:noFill/>
          </p:spPr>
          <p:txBody>
            <a:bodyPr wrap="square" rtlCol="0">
              <a:spAutoFit/>
            </a:bodyPr>
            <a:lstStyle/>
            <a:p>
              <a:pPr>
                <a:lnSpc>
                  <a:spcPct val="100000"/>
                </a:lnSpc>
              </a:pPr>
              <a:r>
                <a:rPr lang="en-US" b="1" spc="-1">
                  <a:solidFill>
                    <a:srgbClr val="0680C3"/>
                  </a:solidFill>
                  <a:uFill>
                    <a:solidFill>
                      <a:srgbClr val="FFFFFF"/>
                    </a:solidFill>
                  </a:uFill>
                </a:rPr>
                <a:t>Other Platforms</a:t>
              </a:r>
              <a:endParaRPr lang="en-US" sz="2800" spc="-1">
                <a:solidFill>
                  <a:srgbClr val="000000"/>
                </a:solidFill>
                <a:uFill>
                  <a:solidFill>
                    <a:srgbClr val="FFFFFF"/>
                  </a:solidFill>
                </a:uFill>
              </a:endParaRPr>
            </a:p>
          </p:txBody>
        </p:sp>
        <p:cxnSp>
          <p:nvCxnSpPr>
            <p:cNvPr id="31" name="Straight Connector 30">
              <a:extLst>
                <a:ext uri="{FF2B5EF4-FFF2-40B4-BE49-F238E27FC236}">
                  <a16:creationId xmlns:a16="http://schemas.microsoft.com/office/drawing/2014/main" id="{F39EB35C-8C0B-42AF-A1A6-C09B07C82A81}"/>
                </a:ext>
              </a:extLst>
            </p:cNvPr>
            <p:cNvCxnSpPr/>
            <p:nvPr/>
          </p:nvCxnSpPr>
          <p:spPr>
            <a:xfrm>
              <a:off x="890962" y="2421776"/>
              <a:ext cx="3744000" cy="0"/>
            </a:xfrm>
            <a:prstGeom prst="line">
              <a:avLst/>
            </a:prstGeom>
            <a:ln>
              <a:solidFill>
                <a:schemeClr val="accent1"/>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32" name="그룹 3">
            <a:extLst>
              <a:ext uri="{FF2B5EF4-FFF2-40B4-BE49-F238E27FC236}">
                <a16:creationId xmlns:a16="http://schemas.microsoft.com/office/drawing/2014/main" id="{6EED8D94-0D6F-4194-96DE-B6037EF08534}"/>
              </a:ext>
            </a:extLst>
          </p:cNvPr>
          <p:cNvGrpSpPr/>
          <p:nvPr/>
        </p:nvGrpSpPr>
        <p:grpSpPr>
          <a:xfrm>
            <a:off x="7502187" y="858428"/>
            <a:ext cx="3427736" cy="1311116"/>
            <a:chOff x="4636424" y="5064257"/>
            <a:chExt cx="2942346" cy="1311116"/>
          </a:xfrm>
        </p:grpSpPr>
        <p:sp>
          <p:nvSpPr>
            <p:cNvPr id="33" name="TextBox 32">
              <a:extLst>
                <a:ext uri="{FF2B5EF4-FFF2-40B4-BE49-F238E27FC236}">
                  <a16:creationId xmlns:a16="http://schemas.microsoft.com/office/drawing/2014/main" id="{E4B03B0F-99D3-4DB4-AD12-9DB3BC138303}"/>
                </a:ext>
              </a:extLst>
            </p:cNvPr>
            <p:cNvSpPr txBox="1"/>
            <p:nvPr/>
          </p:nvSpPr>
          <p:spPr>
            <a:xfrm>
              <a:off x="4646211" y="5421266"/>
              <a:ext cx="2932559" cy="954107"/>
            </a:xfrm>
            <a:prstGeom prst="rect">
              <a:avLst/>
            </a:prstGeom>
            <a:noFill/>
          </p:spPr>
          <p:txBody>
            <a:bodyPr wrap="square" rtlCol="0">
              <a:spAutoFit/>
            </a:bodyPr>
            <a:lstStyle/>
            <a:p>
              <a:pPr algn="ctr">
                <a:lnSpc>
                  <a:spcPct val="100000"/>
                </a:lnSpc>
              </a:pPr>
              <a:r>
                <a:rPr lang="en-US" sz="1400" spc="-1">
                  <a:solidFill>
                    <a:srgbClr val="404040"/>
                  </a:solidFill>
                  <a:uFill>
                    <a:solidFill>
                      <a:srgbClr val="FFFFFF"/>
                    </a:solidFill>
                  </a:uFill>
                </a:rPr>
                <a:t>This is the original reference implementation of GraphQL. You can use it together with express-graphql to create your API server.</a:t>
              </a:r>
              <a:endParaRPr lang="en-US" sz="2000" spc="-1">
                <a:solidFill>
                  <a:srgbClr val="000000"/>
                </a:solidFill>
                <a:uFill>
                  <a:solidFill>
                    <a:srgbClr val="FFFFFF"/>
                  </a:solidFill>
                </a:uFill>
              </a:endParaRPr>
            </a:p>
          </p:txBody>
        </p:sp>
        <p:sp>
          <p:nvSpPr>
            <p:cNvPr id="34" name="TextBox 33">
              <a:extLst>
                <a:ext uri="{FF2B5EF4-FFF2-40B4-BE49-F238E27FC236}">
                  <a16:creationId xmlns:a16="http://schemas.microsoft.com/office/drawing/2014/main" id="{76C55629-C2F6-45B8-AE31-2E0DFEC88600}"/>
                </a:ext>
              </a:extLst>
            </p:cNvPr>
            <p:cNvSpPr txBox="1"/>
            <p:nvPr/>
          </p:nvSpPr>
          <p:spPr>
            <a:xfrm>
              <a:off x="4636424" y="5064257"/>
              <a:ext cx="2908198" cy="369332"/>
            </a:xfrm>
            <a:prstGeom prst="rect">
              <a:avLst/>
            </a:prstGeom>
            <a:noFill/>
          </p:spPr>
          <p:txBody>
            <a:bodyPr wrap="square" rtlCol="0">
              <a:spAutoFit/>
            </a:bodyPr>
            <a:lstStyle/>
            <a:p>
              <a:pPr algn="ctr">
                <a:lnSpc>
                  <a:spcPct val="100000"/>
                </a:lnSpc>
              </a:pPr>
              <a:r>
                <a:rPr lang="en-US" b="1" spc="-1">
                  <a:solidFill>
                    <a:srgbClr val="90C221"/>
                  </a:solidFill>
                  <a:uFill>
                    <a:solidFill>
                      <a:srgbClr val="FFFFFF"/>
                    </a:solidFill>
                  </a:uFill>
                </a:rPr>
                <a:t>GraphQL – JS (Node)</a:t>
              </a:r>
              <a:endParaRPr lang="en-US" sz="2800" spc="-1">
                <a:solidFill>
                  <a:srgbClr val="000000"/>
                </a:solidFill>
                <a:uFill>
                  <a:solidFill>
                    <a:srgbClr val="FFFFFF"/>
                  </a:solidFill>
                </a:uFill>
              </a:endParaRPr>
            </a:p>
          </p:txBody>
        </p:sp>
        <p:cxnSp>
          <p:nvCxnSpPr>
            <p:cNvPr id="35" name="Straight Connector 34">
              <a:extLst>
                <a:ext uri="{FF2B5EF4-FFF2-40B4-BE49-F238E27FC236}">
                  <a16:creationId xmlns:a16="http://schemas.microsoft.com/office/drawing/2014/main" id="{8ABE571B-339A-44EB-8AA5-3B111379D8B3}"/>
                </a:ext>
              </a:extLst>
            </p:cNvPr>
            <p:cNvCxnSpPr/>
            <p:nvPr/>
          </p:nvCxnSpPr>
          <p:spPr>
            <a:xfrm>
              <a:off x="4636424" y="5421265"/>
              <a:ext cx="2918420" cy="0"/>
            </a:xfrm>
            <a:prstGeom prst="line">
              <a:avLst/>
            </a:prstGeom>
            <a:ln>
              <a:solidFill>
                <a:schemeClr val="accent3"/>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6D6FEF3C-F92A-42A5-B682-9AF06316D798}"/>
              </a:ext>
            </a:extLst>
          </p:cNvPr>
          <p:cNvSpPr txBox="1"/>
          <p:nvPr/>
        </p:nvSpPr>
        <p:spPr>
          <a:xfrm>
            <a:off x="579494" y="244098"/>
            <a:ext cx="4500291" cy="769441"/>
          </a:xfrm>
          <a:prstGeom prst="rect">
            <a:avLst/>
          </a:prstGeom>
          <a:noFill/>
        </p:spPr>
        <p:txBody>
          <a:bodyPr wrap="square" rtlCol="0">
            <a:spAutoFit/>
          </a:bodyPr>
          <a:lstStyle/>
          <a:p>
            <a:pPr>
              <a:lnSpc>
                <a:spcPct val="100000"/>
              </a:lnSpc>
            </a:pPr>
            <a:r>
              <a:rPr lang="en-US" sz="4400" b="1" spc="-1">
                <a:solidFill>
                  <a:srgbClr val="595959"/>
                </a:solidFill>
                <a:uFill>
                  <a:solidFill>
                    <a:srgbClr val="FFFFFF"/>
                  </a:solidFill>
                </a:uFill>
              </a:rPr>
              <a:t>GraphQL </a:t>
            </a:r>
            <a:r>
              <a:rPr lang="en-US" sz="4400" b="1" spc="-1">
                <a:solidFill>
                  <a:srgbClr val="0680C3"/>
                </a:solidFill>
                <a:uFill>
                  <a:solidFill>
                    <a:srgbClr val="FFFFFF"/>
                  </a:solidFill>
                </a:uFill>
              </a:rPr>
              <a:t>Server</a:t>
            </a:r>
            <a:endParaRPr lang="en-US" sz="2400" spc="-1">
              <a:solidFill>
                <a:srgbClr val="000000"/>
              </a:solidFill>
              <a:uFill>
                <a:solidFill>
                  <a:srgbClr val="FFFFFF"/>
                </a:solidFill>
              </a:uFill>
            </a:endParaRPr>
          </a:p>
        </p:txBody>
      </p:sp>
      <p:pic>
        <p:nvPicPr>
          <p:cNvPr id="38" name="Picture 37">
            <a:extLst>
              <a:ext uri="{FF2B5EF4-FFF2-40B4-BE49-F238E27FC236}">
                <a16:creationId xmlns:a16="http://schemas.microsoft.com/office/drawing/2014/main" id="{4BF47FEF-121D-488B-9E89-31FEE3274623}"/>
              </a:ext>
            </a:extLst>
          </p:cNvPr>
          <p:cNvPicPr/>
          <p:nvPr/>
        </p:nvPicPr>
        <p:blipFill>
          <a:blip r:embed="rId3"/>
          <a:stretch/>
        </p:blipFill>
        <p:spPr>
          <a:xfrm>
            <a:off x="8412480" y="3657600"/>
            <a:ext cx="1379160" cy="1379160"/>
          </a:xfrm>
          <a:prstGeom prst="rect">
            <a:avLst/>
          </a:prstGeom>
          <a:ln>
            <a:noFill/>
          </a:ln>
        </p:spPr>
      </p:pic>
      <p:pic>
        <p:nvPicPr>
          <p:cNvPr id="39" name="Picture 38">
            <a:extLst>
              <a:ext uri="{FF2B5EF4-FFF2-40B4-BE49-F238E27FC236}">
                <a16:creationId xmlns:a16="http://schemas.microsoft.com/office/drawing/2014/main" id="{901B5BCA-DEB7-4EDB-900A-D932DEBD5A82}"/>
              </a:ext>
            </a:extLst>
          </p:cNvPr>
          <p:cNvPicPr/>
          <p:nvPr/>
        </p:nvPicPr>
        <p:blipFill>
          <a:blip r:embed="rId4"/>
          <a:stretch/>
        </p:blipFill>
        <p:spPr>
          <a:xfrm>
            <a:off x="9581337" y="2086648"/>
            <a:ext cx="2331000" cy="1553760"/>
          </a:xfrm>
          <a:prstGeom prst="rect">
            <a:avLst/>
          </a:prstGeom>
          <a:ln>
            <a:noFill/>
          </a:ln>
        </p:spPr>
      </p:pic>
      <p:pic>
        <p:nvPicPr>
          <p:cNvPr id="40" name="Picture 71">
            <a:extLst>
              <a:ext uri="{FF2B5EF4-FFF2-40B4-BE49-F238E27FC236}">
                <a16:creationId xmlns:a16="http://schemas.microsoft.com/office/drawing/2014/main" id="{841F3DF6-251C-4219-9788-385366C76B3B}"/>
              </a:ext>
            </a:extLst>
          </p:cNvPr>
          <p:cNvPicPr/>
          <p:nvPr/>
        </p:nvPicPr>
        <p:blipFill>
          <a:blip r:embed="rId5"/>
          <a:stretch/>
        </p:blipFill>
        <p:spPr>
          <a:xfrm>
            <a:off x="2560320" y="1554480"/>
            <a:ext cx="1727280" cy="822240"/>
          </a:xfrm>
          <a:prstGeom prst="rect">
            <a:avLst/>
          </a:prstGeom>
          <a:ln>
            <a:noFill/>
          </a:ln>
        </p:spPr>
      </p:pic>
      <p:pic>
        <p:nvPicPr>
          <p:cNvPr id="41" name="Picture 73">
            <a:extLst>
              <a:ext uri="{FF2B5EF4-FFF2-40B4-BE49-F238E27FC236}">
                <a16:creationId xmlns:a16="http://schemas.microsoft.com/office/drawing/2014/main" id="{E5AA1B7E-2210-432F-B9AC-8D41B8282C0B}"/>
              </a:ext>
            </a:extLst>
          </p:cNvPr>
          <p:cNvPicPr/>
          <p:nvPr/>
        </p:nvPicPr>
        <p:blipFill>
          <a:blip r:embed="rId6"/>
          <a:stretch/>
        </p:blipFill>
        <p:spPr>
          <a:xfrm>
            <a:off x="2540880" y="3705480"/>
            <a:ext cx="1458000" cy="1458000"/>
          </a:xfrm>
          <a:prstGeom prst="rect">
            <a:avLst/>
          </a:prstGeom>
          <a:ln>
            <a:noFill/>
          </a:ln>
        </p:spPr>
      </p:pic>
      <p:pic>
        <p:nvPicPr>
          <p:cNvPr id="42" name="Picture 75">
            <a:extLst>
              <a:ext uri="{FF2B5EF4-FFF2-40B4-BE49-F238E27FC236}">
                <a16:creationId xmlns:a16="http://schemas.microsoft.com/office/drawing/2014/main" id="{91DE1458-4A2F-4D74-BE30-8652BA136D89}"/>
              </a:ext>
            </a:extLst>
          </p:cNvPr>
          <p:cNvPicPr/>
          <p:nvPr/>
        </p:nvPicPr>
        <p:blipFill>
          <a:blip r:embed="rId7"/>
          <a:stretch/>
        </p:blipFill>
        <p:spPr>
          <a:xfrm>
            <a:off x="437040" y="2331720"/>
            <a:ext cx="786960" cy="1440000"/>
          </a:xfrm>
          <a:prstGeom prst="rect">
            <a:avLst/>
          </a:prstGeom>
          <a:ln>
            <a:noFill/>
          </a:ln>
        </p:spPr>
      </p:pic>
      <p:pic>
        <p:nvPicPr>
          <p:cNvPr id="43" name="Picture 79">
            <a:extLst>
              <a:ext uri="{FF2B5EF4-FFF2-40B4-BE49-F238E27FC236}">
                <a16:creationId xmlns:a16="http://schemas.microsoft.com/office/drawing/2014/main" id="{8846443E-CDD9-4CC8-9C5A-56A76C896B98}"/>
              </a:ext>
            </a:extLst>
          </p:cNvPr>
          <p:cNvPicPr/>
          <p:nvPr/>
        </p:nvPicPr>
        <p:blipFill>
          <a:blip r:embed="rId8"/>
          <a:stretch/>
        </p:blipFill>
        <p:spPr>
          <a:xfrm>
            <a:off x="1410120" y="2583360"/>
            <a:ext cx="1484640" cy="890640"/>
          </a:xfrm>
          <a:prstGeom prst="rect">
            <a:avLst/>
          </a:prstGeom>
          <a:ln>
            <a:noFill/>
          </a:ln>
        </p:spPr>
      </p:pic>
      <p:pic>
        <p:nvPicPr>
          <p:cNvPr id="44" name="Graphic 81">
            <a:extLst>
              <a:ext uri="{FF2B5EF4-FFF2-40B4-BE49-F238E27FC236}">
                <a16:creationId xmlns:a16="http://schemas.microsoft.com/office/drawing/2014/main" id="{86D1A21B-090F-4A4F-B073-16B738018684}"/>
              </a:ext>
            </a:extLst>
          </p:cNvPr>
          <p:cNvPicPr/>
          <p:nvPr/>
        </p:nvPicPr>
        <p:blipFill>
          <a:blip r:embed="rId9"/>
          <a:stretch/>
        </p:blipFill>
        <p:spPr>
          <a:xfrm>
            <a:off x="422640" y="1645920"/>
            <a:ext cx="2006640" cy="592200"/>
          </a:xfrm>
          <a:prstGeom prst="rect">
            <a:avLst/>
          </a:prstGeom>
          <a:ln>
            <a:noFill/>
          </a:ln>
        </p:spPr>
      </p:pic>
      <p:pic>
        <p:nvPicPr>
          <p:cNvPr id="45" name="Picture 85">
            <a:extLst>
              <a:ext uri="{FF2B5EF4-FFF2-40B4-BE49-F238E27FC236}">
                <a16:creationId xmlns:a16="http://schemas.microsoft.com/office/drawing/2014/main" id="{E4FB6924-073E-4206-9AE8-5BCCA10E4121}"/>
              </a:ext>
            </a:extLst>
          </p:cNvPr>
          <p:cNvPicPr/>
          <p:nvPr/>
        </p:nvPicPr>
        <p:blipFill>
          <a:blip r:embed="rId10"/>
          <a:stretch/>
        </p:blipFill>
        <p:spPr>
          <a:xfrm>
            <a:off x="3106080" y="2651760"/>
            <a:ext cx="837720" cy="837720"/>
          </a:xfrm>
          <a:prstGeom prst="rect">
            <a:avLst/>
          </a:prstGeom>
          <a:ln>
            <a:noFill/>
          </a:ln>
        </p:spPr>
      </p:pic>
      <p:pic>
        <p:nvPicPr>
          <p:cNvPr id="46" name="Picture 83">
            <a:extLst>
              <a:ext uri="{FF2B5EF4-FFF2-40B4-BE49-F238E27FC236}">
                <a16:creationId xmlns:a16="http://schemas.microsoft.com/office/drawing/2014/main" id="{BE4C0A28-BB82-4261-BA01-0795EDCFBBB8}"/>
              </a:ext>
            </a:extLst>
          </p:cNvPr>
          <p:cNvPicPr/>
          <p:nvPr/>
        </p:nvPicPr>
        <p:blipFill>
          <a:blip r:embed="rId11"/>
          <a:stretch/>
        </p:blipFill>
        <p:spPr>
          <a:xfrm>
            <a:off x="418320" y="4114800"/>
            <a:ext cx="2094120" cy="621000"/>
          </a:xfrm>
          <a:prstGeom prst="rect">
            <a:avLst/>
          </a:prstGeom>
          <a:ln>
            <a:noFill/>
          </a:ln>
        </p:spPr>
      </p:pic>
    </p:spTree>
    <p:extLst>
      <p:ext uri="{BB962C8B-B14F-4D97-AF65-F5344CB8AC3E}">
        <p14:creationId xmlns:p14="http://schemas.microsoft.com/office/powerpoint/2010/main" val="296361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par>
                                <p:cTn id="8" presetID="16" presetClass="entr" presetSubtype="21"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arn(inVertical)">
                                      <p:cBhvr>
                                        <p:cTn id="10" dur="500"/>
                                        <p:tgtEl>
                                          <p:spTgt spid="32"/>
                                        </p:tgtEl>
                                      </p:cBhvr>
                                    </p:animEffect>
                                  </p:childTnLst>
                                </p:cTn>
                              </p:par>
                              <p:par>
                                <p:cTn id="11" presetID="16" presetClass="entr" presetSubtype="21"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barn(inVertical)">
                                      <p:cBhvr>
                                        <p:cTn id="13" dur="500"/>
                                        <p:tgtEl>
                                          <p:spTgt spid="39"/>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barn(inVertical)">
                                      <p:cBhvr>
                                        <p:cTn id="18" dur="500"/>
                                        <p:tgtEl>
                                          <p:spTgt spid="19"/>
                                        </p:tgtEl>
                                      </p:cBhvr>
                                    </p:animEffect>
                                  </p:childTnLst>
                                </p:cTn>
                              </p:par>
                              <p:par>
                                <p:cTn id="19" presetID="16" presetClass="entr" presetSubtype="21"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barn(inVertical)">
                                      <p:cBhvr>
                                        <p:cTn id="21" dur="500"/>
                                        <p:tgtEl>
                                          <p:spTgt spid="38"/>
                                        </p:tgtEl>
                                      </p:cBhvr>
                                    </p:animEffect>
                                  </p:childTnLst>
                                </p:cTn>
                              </p:par>
                              <p:par>
                                <p:cTn id="22" presetID="16" presetClass="entr" presetSubtype="21"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barn(inVertical)">
                                      <p:cBhvr>
                                        <p:cTn id="24" dur="5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barn(inVertical)">
                                      <p:cBhvr>
                                        <p:cTn id="29" dur="500"/>
                                        <p:tgtEl>
                                          <p:spTgt spid="18"/>
                                        </p:tgtEl>
                                      </p:cBhvr>
                                    </p:animEffect>
                                  </p:childTnLst>
                                </p:cTn>
                              </p:par>
                              <p:par>
                                <p:cTn id="30" presetID="16" presetClass="entr" presetSubtype="21"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barn(inVertical)">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randombar(horizontal)">
                                      <p:cBhvr>
                                        <p:cTn id="37" dur="500"/>
                                        <p:tgtEl>
                                          <p:spTgt spid="41"/>
                                        </p:tgtEl>
                                      </p:cBhvr>
                                    </p:animEffect>
                                  </p:childTnLst>
                                </p:cTn>
                              </p:par>
                              <p:par>
                                <p:cTn id="38" presetID="14" presetClass="entr" presetSubtype="10" fill="hold" nodeType="with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randombar(horizontal)">
                                      <p:cBhvr>
                                        <p:cTn id="40" dur="500"/>
                                        <p:tgtEl>
                                          <p:spTgt spid="46"/>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randombar(horizontal)">
                                      <p:cBhvr>
                                        <p:cTn id="45" dur="500"/>
                                        <p:tgtEl>
                                          <p:spTgt spid="45"/>
                                        </p:tgtEl>
                                      </p:cBhvr>
                                    </p:animEffect>
                                  </p:childTnLst>
                                </p:cTn>
                              </p:par>
                              <p:par>
                                <p:cTn id="46" presetID="14" presetClass="entr" presetSubtype="10" fill="hold"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randombar(horizontal)">
                                      <p:cBhvr>
                                        <p:cTn id="48" dur="500"/>
                                        <p:tgtEl>
                                          <p:spTgt spid="43"/>
                                        </p:tgtEl>
                                      </p:cBhvr>
                                    </p:animEffect>
                                  </p:childTnLst>
                                </p:cTn>
                              </p:par>
                              <p:par>
                                <p:cTn id="49" presetID="14" presetClass="entr" presetSubtype="10" fill="hold" nodeType="with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randombar(horizontal)">
                                      <p:cBhvr>
                                        <p:cTn id="51" dur="500"/>
                                        <p:tgtEl>
                                          <p:spTgt spid="42"/>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nodeType="click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randombar(horizontal)">
                                      <p:cBhvr>
                                        <p:cTn id="56" dur="500"/>
                                        <p:tgtEl>
                                          <p:spTgt spid="40"/>
                                        </p:tgtEl>
                                      </p:cBhvr>
                                    </p:animEffect>
                                  </p:childTnLst>
                                </p:cTn>
                              </p:par>
                              <p:par>
                                <p:cTn id="57" presetID="14" presetClass="entr" presetSubtype="1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randombar(horizontal)">
                                      <p:cBhvr>
                                        <p:cTn id="5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pPr>
              <a:lnSpc>
                <a:spcPct val="100000"/>
              </a:lnSpc>
            </a:pPr>
            <a:r>
              <a:rPr lang="en-US" b="1" spc="-1">
                <a:solidFill>
                  <a:srgbClr val="262626"/>
                </a:solidFill>
                <a:uFill>
                  <a:solidFill>
                    <a:srgbClr val="FFFFFF"/>
                  </a:solidFill>
                </a:uFill>
              </a:rPr>
              <a:t>GraphQL Client</a:t>
            </a:r>
            <a:endParaRPr lang="en-US" sz="1800" b="1" spc="-1">
              <a:solidFill>
                <a:srgbClr val="000000"/>
              </a:solidFill>
              <a:uFill>
                <a:solidFill>
                  <a:srgbClr val="FFFFFF"/>
                </a:solidFill>
              </a:uFill>
            </a:endParaRPr>
          </a:p>
        </p:txBody>
      </p:sp>
      <p:grpSp>
        <p:nvGrpSpPr>
          <p:cNvPr id="3" name="그룹 2">
            <a:extLst>
              <a:ext uri="{FF2B5EF4-FFF2-40B4-BE49-F238E27FC236}">
                <a16:creationId xmlns:a16="http://schemas.microsoft.com/office/drawing/2014/main" id="{78F8EAD4-7943-4E50-A701-B460A9F2BF5C}"/>
              </a:ext>
            </a:extLst>
          </p:cNvPr>
          <p:cNvGrpSpPr/>
          <p:nvPr/>
        </p:nvGrpSpPr>
        <p:grpSpPr>
          <a:xfrm>
            <a:off x="5115015" y="2307551"/>
            <a:ext cx="1902956" cy="1902956"/>
            <a:chOff x="5149010" y="2724110"/>
            <a:chExt cx="1902956" cy="1902956"/>
          </a:xfrm>
        </p:grpSpPr>
        <p:sp>
          <p:nvSpPr>
            <p:cNvPr id="4" name="Oval 10">
              <a:extLst>
                <a:ext uri="{FF2B5EF4-FFF2-40B4-BE49-F238E27FC236}">
                  <a16:creationId xmlns:a16="http://schemas.microsoft.com/office/drawing/2014/main" id="{96E8628F-5918-4491-A002-DD74845F8CA1}"/>
                </a:ext>
              </a:extLst>
            </p:cNvPr>
            <p:cNvSpPr/>
            <p:nvPr/>
          </p:nvSpPr>
          <p:spPr>
            <a:xfrm>
              <a:off x="5263310" y="2838410"/>
              <a:ext cx="1674356" cy="1674356"/>
            </a:xfrm>
            <a:prstGeom prst="ellipse">
              <a:avLst/>
            </a:prstGeom>
            <a:solidFill>
              <a:schemeClr val="accent4">
                <a:alpha val="64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2700" b="1" dirty="0">
                <a:solidFill>
                  <a:schemeClr val="tx1">
                    <a:lumMod val="75000"/>
                    <a:lumOff val="25000"/>
                  </a:schemeClr>
                </a:solidFill>
              </a:endParaRPr>
            </a:p>
          </p:txBody>
        </p:sp>
        <p:sp>
          <p:nvSpPr>
            <p:cNvPr id="5" name="타원 1">
              <a:extLst>
                <a:ext uri="{FF2B5EF4-FFF2-40B4-BE49-F238E27FC236}">
                  <a16:creationId xmlns:a16="http://schemas.microsoft.com/office/drawing/2014/main" id="{035DC4BF-1861-49CD-A3C0-27B8806A7824}"/>
                </a:ext>
              </a:extLst>
            </p:cNvPr>
            <p:cNvSpPr/>
            <p:nvPr/>
          </p:nvSpPr>
          <p:spPr>
            <a:xfrm>
              <a:off x="5149010" y="2724110"/>
              <a:ext cx="1902956" cy="1902956"/>
            </a:xfrm>
            <a:prstGeom prst="ellipse">
              <a:avLst/>
            </a:prstGeom>
            <a:noFill/>
            <a:ln w="19050">
              <a:solidFill>
                <a:schemeClr val="tx1">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grpSp>
      <p:cxnSp>
        <p:nvCxnSpPr>
          <p:cNvPr id="15" name="직선 연결선 5">
            <a:extLst>
              <a:ext uri="{FF2B5EF4-FFF2-40B4-BE49-F238E27FC236}">
                <a16:creationId xmlns:a16="http://schemas.microsoft.com/office/drawing/2014/main" id="{29B5F666-4B53-4C12-8797-D3017E49E01A}"/>
              </a:ext>
            </a:extLst>
          </p:cNvPr>
          <p:cNvCxnSpPr>
            <a:cxnSpLocks/>
            <a:stCxn id="5" idx="6"/>
          </p:cNvCxnSpPr>
          <p:nvPr/>
        </p:nvCxnSpPr>
        <p:spPr>
          <a:xfrm>
            <a:off x="7017971" y="3259034"/>
            <a:ext cx="866892" cy="3609"/>
          </a:xfrm>
          <a:prstGeom prst="line">
            <a:avLst/>
          </a:prstGeom>
          <a:noFill/>
          <a:ln w="19050">
            <a:solidFill>
              <a:schemeClr val="tx1">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16" name="직선 연결선 8">
            <a:extLst>
              <a:ext uri="{FF2B5EF4-FFF2-40B4-BE49-F238E27FC236}">
                <a16:creationId xmlns:a16="http://schemas.microsoft.com/office/drawing/2014/main" id="{45A543D6-C2C5-4BF7-A76A-0C2ACF6460D7}"/>
              </a:ext>
            </a:extLst>
          </p:cNvPr>
          <p:cNvCxnSpPr>
            <a:cxnSpLocks/>
            <a:stCxn id="47" idx="3"/>
          </p:cNvCxnSpPr>
          <p:nvPr/>
        </p:nvCxnSpPr>
        <p:spPr>
          <a:xfrm>
            <a:off x="9119160" y="3252740"/>
            <a:ext cx="700210" cy="10641"/>
          </a:xfrm>
          <a:prstGeom prst="line">
            <a:avLst/>
          </a:prstGeom>
          <a:noFill/>
          <a:ln w="19050">
            <a:solidFill>
              <a:schemeClr val="tx1">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17" name="직선 연결선 11">
            <a:extLst>
              <a:ext uri="{FF2B5EF4-FFF2-40B4-BE49-F238E27FC236}">
                <a16:creationId xmlns:a16="http://schemas.microsoft.com/office/drawing/2014/main" id="{8CA922E0-049C-47EB-B156-5D133CC66ECC}"/>
              </a:ext>
            </a:extLst>
          </p:cNvPr>
          <p:cNvCxnSpPr/>
          <p:nvPr/>
        </p:nvCxnSpPr>
        <p:spPr>
          <a:xfrm>
            <a:off x="9835769" y="2748783"/>
            <a:ext cx="0" cy="1063343"/>
          </a:xfrm>
          <a:prstGeom prst="line">
            <a:avLst/>
          </a:prstGeom>
          <a:noFill/>
          <a:ln w="19050">
            <a:solidFill>
              <a:schemeClr val="tx1">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27" name="직선 연결선 62">
            <a:extLst>
              <a:ext uri="{FF2B5EF4-FFF2-40B4-BE49-F238E27FC236}">
                <a16:creationId xmlns:a16="http://schemas.microsoft.com/office/drawing/2014/main" id="{3A87BC68-F0FC-4CEE-9AC7-E3BD3FDB27F2}"/>
              </a:ext>
            </a:extLst>
          </p:cNvPr>
          <p:cNvCxnSpPr>
            <a:cxnSpLocks/>
            <a:stCxn id="5" idx="2"/>
          </p:cNvCxnSpPr>
          <p:nvPr/>
        </p:nvCxnSpPr>
        <p:spPr>
          <a:xfrm flipH="1">
            <a:off x="4248125" y="3259034"/>
            <a:ext cx="866893" cy="3609"/>
          </a:xfrm>
          <a:prstGeom prst="line">
            <a:avLst/>
          </a:prstGeom>
          <a:noFill/>
          <a:ln w="19050">
            <a:solidFill>
              <a:schemeClr val="tx1">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28" name="직선 연결선 63">
            <a:extLst>
              <a:ext uri="{FF2B5EF4-FFF2-40B4-BE49-F238E27FC236}">
                <a16:creationId xmlns:a16="http://schemas.microsoft.com/office/drawing/2014/main" id="{176FA4F2-4602-4498-9B93-AA94ED1B7B38}"/>
              </a:ext>
            </a:extLst>
          </p:cNvPr>
          <p:cNvCxnSpPr>
            <a:cxnSpLocks/>
          </p:cNvCxnSpPr>
          <p:nvPr/>
        </p:nvCxnSpPr>
        <p:spPr>
          <a:xfrm flipH="1" flipV="1">
            <a:off x="2372630" y="3262641"/>
            <a:ext cx="723496" cy="1"/>
          </a:xfrm>
          <a:prstGeom prst="line">
            <a:avLst/>
          </a:prstGeom>
          <a:noFill/>
          <a:ln w="19050">
            <a:solidFill>
              <a:schemeClr val="tx1">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29" name="직선 연결선 64">
            <a:extLst>
              <a:ext uri="{FF2B5EF4-FFF2-40B4-BE49-F238E27FC236}">
                <a16:creationId xmlns:a16="http://schemas.microsoft.com/office/drawing/2014/main" id="{5994ABDD-F6C1-4784-B842-73FD4D1594F8}"/>
              </a:ext>
            </a:extLst>
          </p:cNvPr>
          <p:cNvCxnSpPr/>
          <p:nvPr/>
        </p:nvCxnSpPr>
        <p:spPr>
          <a:xfrm flipV="1">
            <a:off x="2372630" y="2748783"/>
            <a:ext cx="0" cy="1063343"/>
          </a:xfrm>
          <a:prstGeom prst="line">
            <a:avLst/>
          </a:prstGeom>
          <a:noFill/>
          <a:ln w="19050">
            <a:solidFill>
              <a:schemeClr val="tx1">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cxnSp>
      <p:sp>
        <p:nvSpPr>
          <p:cNvPr id="30" name="TextBox 29">
            <a:extLst>
              <a:ext uri="{FF2B5EF4-FFF2-40B4-BE49-F238E27FC236}">
                <a16:creationId xmlns:a16="http://schemas.microsoft.com/office/drawing/2014/main" id="{17D5F926-413E-4B31-B695-B3587BDA264E}"/>
              </a:ext>
            </a:extLst>
          </p:cNvPr>
          <p:cNvSpPr txBox="1"/>
          <p:nvPr/>
        </p:nvSpPr>
        <p:spPr>
          <a:xfrm>
            <a:off x="5337009" y="2926512"/>
            <a:ext cx="1440160" cy="707886"/>
          </a:xfrm>
          <a:prstGeom prst="rect">
            <a:avLst/>
          </a:prstGeom>
          <a:noFill/>
        </p:spPr>
        <p:txBody>
          <a:bodyPr wrap="square" rtlCol="0">
            <a:spAutoFit/>
          </a:bodyPr>
          <a:lstStyle/>
          <a:p>
            <a:pPr algn="ctr">
              <a:lnSpc>
                <a:spcPct val="100000"/>
              </a:lnSpc>
            </a:pPr>
            <a:r>
              <a:rPr lang="en-US" sz="2000" b="1" spc="-1">
                <a:solidFill>
                  <a:srgbClr val="FFFFFF"/>
                </a:solidFill>
                <a:uFill>
                  <a:solidFill>
                    <a:srgbClr val="FFFFFF"/>
                  </a:solidFill>
                </a:uFill>
              </a:rPr>
              <a:t>GraphQL Client</a:t>
            </a:r>
            <a:endParaRPr lang="en-US" spc="-1">
              <a:solidFill>
                <a:srgbClr val="000000"/>
              </a:solidFill>
              <a:uFill>
                <a:solidFill>
                  <a:srgbClr val="FFFFFF"/>
                </a:solidFill>
              </a:uFill>
            </a:endParaRPr>
          </a:p>
        </p:txBody>
      </p:sp>
      <p:sp>
        <p:nvSpPr>
          <p:cNvPr id="31" name="TextBox 30">
            <a:extLst>
              <a:ext uri="{FF2B5EF4-FFF2-40B4-BE49-F238E27FC236}">
                <a16:creationId xmlns:a16="http://schemas.microsoft.com/office/drawing/2014/main" id="{5AD5599A-A0D9-4B98-8F2F-65E5427A1D09}"/>
              </a:ext>
            </a:extLst>
          </p:cNvPr>
          <p:cNvSpPr txBox="1"/>
          <p:nvPr/>
        </p:nvSpPr>
        <p:spPr>
          <a:xfrm>
            <a:off x="7374711" y="2225895"/>
            <a:ext cx="2252541" cy="400110"/>
          </a:xfrm>
          <a:prstGeom prst="rect">
            <a:avLst/>
          </a:prstGeom>
          <a:noFill/>
        </p:spPr>
        <p:txBody>
          <a:bodyPr wrap="none" rtlCol="0">
            <a:spAutoFit/>
          </a:bodyPr>
          <a:lstStyle/>
          <a:p>
            <a:pPr algn="ctr"/>
            <a:r>
              <a:rPr lang="en-US" altLang="ko-KR" sz="2000" b="1">
                <a:solidFill>
                  <a:schemeClr val="tx1">
                    <a:lumMod val="75000"/>
                    <a:lumOff val="25000"/>
                  </a:schemeClr>
                </a:solidFill>
              </a:rPr>
              <a:t>APOLLO CLIENT</a:t>
            </a:r>
            <a:endParaRPr lang="ko-KR" altLang="en-US" sz="2000" b="1" dirty="0">
              <a:solidFill>
                <a:schemeClr val="tx1">
                  <a:lumMod val="75000"/>
                  <a:lumOff val="25000"/>
                </a:schemeClr>
              </a:solidFill>
            </a:endParaRPr>
          </a:p>
        </p:txBody>
      </p:sp>
      <p:sp>
        <p:nvSpPr>
          <p:cNvPr id="34" name="TextBox 33">
            <a:extLst>
              <a:ext uri="{FF2B5EF4-FFF2-40B4-BE49-F238E27FC236}">
                <a16:creationId xmlns:a16="http://schemas.microsoft.com/office/drawing/2014/main" id="{51D7582E-976A-49D3-9E76-07A96307E5E5}"/>
              </a:ext>
            </a:extLst>
          </p:cNvPr>
          <p:cNvSpPr txBox="1"/>
          <p:nvPr/>
        </p:nvSpPr>
        <p:spPr>
          <a:xfrm>
            <a:off x="3149765" y="2285399"/>
            <a:ext cx="1033168" cy="400110"/>
          </a:xfrm>
          <a:prstGeom prst="rect">
            <a:avLst/>
          </a:prstGeom>
          <a:noFill/>
        </p:spPr>
        <p:txBody>
          <a:bodyPr wrap="none" rtlCol="0">
            <a:spAutoFit/>
          </a:bodyPr>
          <a:lstStyle/>
          <a:p>
            <a:pPr algn="ctr"/>
            <a:r>
              <a:rPr lang="en-US" altLang="ko-KR" sz="2000" b="1">
                <a:solidFill>
                  <a:schemeClr val="tx1">
                    <a:lumMod val="75000"/>
                    <a:lumOff val="25000"/>
                  </a:schemeClr>
                </a:solidFill>
              </a:rPr>
              <a:t>RELAY</a:t>
            </a:r>
            <a:endParaRPr lang="ko-KR" altLang="en-US" sz="2000" b="1" dirty="0">
              <a:solidFill>
                <a:schemeClr val="tx1">
                  <a:lumMod val="75000"/>
                  <a:lumOff val="25000"/>
                </a:schemeClr>
              </a:solidFill>
            </a:endParaRPr>
          </a:p>
        </p:txBody>
      </p:sp>
      <p:sp>
        <p:nvSpPr>
          <p:cNvPr id="37" name="TextBox 36">
            <a:extLst>
              <a:ext uri="{FF2B5EF4-FFF2-40B4-BE49-F238E27FC236}">
                <a16:creationId xmlns:a16="http://schemas.microsoft.com/office/drawing/2014/main" id="{2027152B-50C3-49A2-BDE1-87F411D6C8EF}"/>
              </a:ext>
            </a:extLst>
          </p:cNvPr>
          <p:cNvSpPr txBox="1"/>
          <p:nvPr/>
        </p:nvSpPr>
        <p:spPr>
          <a:xfrm>
            <a:off x="3543724" y="5150996"/>
            <a:ext cx="5104559" cy="923330"/>
          </a:xfrm>
          <a:prstGeom prst="rect">
            <a:avLst/>
          </a:prstGeom>
          <a:noFill/>
        </p:spPr>
        <p:txBody>
          <a:bodyPr wrap="square" rtlCol="0">
            <a:spAutoFit/>
          </a:bodyPr>
          <a:lstStyle/>
          <a:p>
            <a:pPr algn="ctr"/>
            <a:r>
              <a:rPr lang="en-US"/>
              <a:t>You can technically query your GraphQL API directly without the need for a dedicated client library.</a:t>
            </a:r>
            <a:endParaRPr lang="en-US" altLang="ko-KR" dirty="0">
              <a:solidFill>
                <a:schemeClr val="tx1">
                  <a:lumMod val="75000"/>
                  <a:lumOff val="25000"/>
                </a:schemeClr>
              </a:solidFill>
            </a:endParaRPr>
          </a:p>
        </p:txBody>
      </p:sp>
      <p:sp>
        <p:nvSpPr>
          <p:cNvPr id="38" name="자유형 108">
            <a:extLst>
              <a:ext uri="{FF2B5EF4-FFF2-40B4-BE49-F238E27FC236}">
                <a16:creationId xmlns:a16="http://schemas.microsoft.com/office/drawing/2014/main" id="{84393F7B-5040-4EB4-A5D2-CFC03001D02D}"/>
              </a:ext>
            </a:extLst>
          </p:cNvPr>
          <p:cNvSpPr/>
          <p:nvPr/>
        </p:nvSpPr>
        <p:spPr>
          <a:xfrm flipV="1">
            <a:off x="3590129" y="4943769"/>
            <a:ext cx="5040000" cy="45719"/>
          </a:xfrm>
          <a:custGeom>
            <a:avLst/>
            <a:gdLst>
              <a:gd name="connsiteX0" fmla="*/ 0 w 7226300"/>
              <a:gd name="connsiteY0" fmla="*/ 0 h 0"/>
              <a:gd name="connsiteX1" fmla="*/ 7226300 w 7226300"/>
              <a:gd name="connsiteY1" fmla="*/ 0 h 0"/>
            </a:gdLst>
            <a:ahLst/>
            <a:cxnLst>
              <a:cxn ang="0">
                <a:pos x="connsiteX0" y="connsiteY0"/>
              </a:cxn>
              <a:cxn ang="0">
                <a:pos x="connsiteX1" y="connsiteY1"/>
              </a:cxn>
            </a:cxnLst>
            <a:rect l="l" t="t" r="r" b="b"/>
            <a:pathLst>
              <a:path w="7226300">
                <a:moveTo>
                  <a:pt x="0" y="0"/>
                </a:moveTo>
                <a:lnTo>
                  <a:pt x="7226300" y="0"/>
                </a:lnTo>
              </a:path>
            </a:pathLst>
          </a:custGeom>
          <a:ln w="190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solidFill>
                <a:schemeClr val="tx1">
                  <a:lumMod val="75000"/>
                  <a:lumOff val="25000"/>
                </a:schemeClr>
              </a:solidFill>
            </a:endParaRPr>
          </a:p>
        </p:txBody>
      </p:sp>
      <p:sp>
        <p:nvSpPr>
          <p:cNvPr id="39" name="자유형 109">
            <a:extLst>
              <a:ext uri="{FF2B5EF4-FFF2-40B4-BE49-F238E27FC236}">
                <a16:creationId xmlns:a16="http://schemas.microsoft.com/office/drawing/2014/main" id="{97569334-4689-4A7B-9A10-9482378C78B1}"/>
              </a:ext>
            </a:extLst>
          </p:cNvPr>
          <p:cNvSpPr/>
          <p:nvPr/>
        </p:nvSpPr>
        <p:spPr>
          <a:xfrm>
            <a:off x="3584504" y="6244827"/>
            <a:ext cx="5040000" cy="45719"/>
          </a:xfrm>
          <a:custGeom>
            <a:avLst/>
            <a:gdLst>
              <a:gd name="connsiteX0" fmla="*/ 0 w 7226300"/>
              <a:gd name="connsiteY0" fmla="*/ 0 h 0"/>
              <a:gd name="connsiteX1" fmla="*/ 7226300 w 7226300"/>
              <a:gd name="connsiteY1" fmla="*/ 0 h 0"/>
            </a:gdLst>
            <a:ahLst/>
            <a:cxnLst>
              <a:cxn ang="0">
                <a:pos x="connsiteX0" y="connsiteY0"/>
              </a:cxn>
              <a:cxn ang="0">
                <a:pos x="connsiteX1" y="connsiteY1"/>
              </a:cxn>
            </a:cxnLst>
            <a:rect l="l" t="t" r="r" b="b"/>
            <a:pathLst>
              <a:path w="7226300">
                <a:moveTo>
                  <a:pt x="0" y="0"/>
                </a:moveTo>
                <a:lnTo>
                  <a:pt x="7226300" y="0"/>
                </a:lnTo>
              </a:path>
            </a:pathLst>
          </a:custGeom>
          <a:ln w="190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solidFill>
                <a:schemeClr val="tx1">
                  <a:lumMod val="75000"/>
                  <a:lumOff val="25000"/>
                </a:schemeClr>
              </a:solidFill>
            </a:endParaRPr>
          </a:p>
        </p:txBody>
      </p:sp>
      <p:sp>
        <p:nvSpPr>
          <p:cNvPr id="40" name="Isosceles Triangle 8">
            <a:extLst>
              <a:ext uri="{FF2B5EF4-FFF2-40B4-BE49-F238E27FC236}">
                <a16:creationId xmlns:a16="http://schemas.microsoft.com/office/drawing/2014/main" id="{7C99EBF4-F6A9-4504-BED3-8F4525ED1DD9}"/>
              </a:ext>
            </a:extLst>
          </p:cNvPr>
          <p:cNvSpPr/>
          <p:nvPr/>
        </p:nvSpPr>
        <p:spPr>
          <a:xfrm rot="16200000">
            <a:off x="10300716" y="2027504"/>
            <a:ext cx="340647" cy="406141"/>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3" name="Rounded Rectangle 27">
            <a:extLst>
              <a:ext uri="{FF2B5EF4-FFF2-40B4-BE49-F238E27FC236}">
                <a16:creationId xmlns:a16="http://schemas.microsoft.com/office/drawing/2014/main" id="{F5B54970-D521-49A7-ABAC-6EA4F10332BD}"/>
              </a:ext>
            </a:extLst>
          </p:cNvPr>
          <p:cNvSpPr/>
          <p:nvPr/>
        </p:nvSpPr>
        <p:spPr>
          <a:xfrm>
            <a:off x="1369854" y="2174511"/>
            <a:ext cx="346396" cy="26607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46" name="Picture 45">
            <a:extLst>
              <a:ext uri="{FF2B5EF4-FFF2-40B4-BE49-F238E27FC236}">
                <a16:creationId xmlns:a16="http://schemas.microsoft.com/office/drawing/2014/main" id="{DC14CD11-864C-4EF9-A489-42B91A0140AF}"/>
              </a:ext>
            </a:extLst>
          </p:cNvPr>
          <p:cNvPicPr/>
          <p:nvPr/>
        </p:nvPicPr>
        <p:blipFill>
          <a:blip r:embed="rId3"/>
          <a:stretch/>
        </p:blipFill>
        <p:spPr>
          <a:xfrm>
            <a:off x="2917440" y="2649560"/>
            <a:ext cx="1401120" cy="1139400"/>
          </a:xfrm>
          <a:prstGeom prst="rect">
            <a:avLst/>
          </a:prstGeom>
          <a:ln>
            <a:noFill/>
          </a:ln>
        </p:spPr>
      </p:pic>
      <p:pic>
        <p:nvPicPr>
          <p:cNvPr id="47" name="Picture 46">
            <a:extLst>
              <a:ext uri="{FF2B5EF4-FFF2-40B4-BE49-F238E27FC236}">
                <a16:creationId xmlns:a16="http://schemas.microsoft.com/office/drawing/2014/main" id="{27802A5B-8E43-48A3-B968-B1E482CCCD0C}"/>
              </a:ext>
            </a:extLst>
          </p:cNvPr>
          <p:cNvPicPr/>
          <p:nvPr/>
        </p:nvPicPr>
        <p:blipFill>
          <a:blip r:embed="rId4"/>
          <a:stretch/>
        </p:blipFill>
        <p:spPr>
          <a:xfrm>
            <a:off x="7863840" y="2625080"/>
            <a:ext cx="1255320" cy="1255320"/>
          </a:xfrm>
          <a:prstGeom prst="rect">
            <a:avLst/>
          </a:prstGeom>
          <a:ln>
            <a:noFill/>
          </a:ln>
        </p:spPr>
      </p:pic>
      <p:sp>
        <p:nvSpPr>
          <p:cNvPr id="54" name="TextBox 53">
            <a:extLst>
              <a:ext uri="{FF2B5EF4-FFF2-40B4-BE49-F238E27FC236}">
                <a16:creationId xmlns:a16="http://schemas.microsoft.com/office/drawing/2014/main" id="{6E536406-B2C7-44A9-BAA0-9F384043CB3B}"/>
              </a:ext>
            </a:extLst>
          </p:cNvPr>
          <p:cNvSpPr txBox="1"/>
          <p:nvPr/>
        </p:nvSpPr>
        <p:spPr>
          <a:xfrm>
            <a:off x="260131" y="2098578"/>
            <a:ext cx="2044556" cy="2308324"/>
          </a:xfrm>
          <a:prstGeom prst="rect">
            <a:avLst/>
          </a:prstGeom>
          <a:noFill/>
        </p:spPr>
        <p:txBody>
          <a:bodyPr wrap="square" rtlCol="0">
            <a:spAutoFit/>
          </a:bodyPr>
          <a:lstStyle/>
          <a:p>
            <a:pPr algn="ctr"/>
            <a:r>
              <a:rPr lang="en-US" sz="1600"/>
              <a:t>Relay is Facebook’s own GraphQL toolkit. I’ve heard it’s mainly tailored to Facebook’s own needs, and might be a bit over-engineered for most usages.</a:t>
            </a:r>
            <a:endParaRPr lang="en-US" altLang="ko-KR" sz="1600" dirty="0">
              <a:solidFill>
                <a:schemeClr val="tx1">
                  <a:lumMod val="75000"/>
                  <a:lumOff val="25000"/>
                </a:schemeClr>
              </a:solidFill>
            </a:endParaRPr>
          </a:p>
        </p:txBody>
      </p:sp>
      <p:sp>
        <p:nvSpPr>
          <p:cNvPr id="55" name="TextBox 54">
            <a:extLst>
              <a:ext uri="{FF2B5EF4-FFF2-40B4-BE49-F238E27FC236}">
                <a16:creationId xmlns:a16="http://schemas.microsoft.com/office/drawing/2014/main" id="{51F7AC62-F6FD-4383-8958-66A5E0AFDEC9}"/>
              </a:ext>
            </a:extLst>
          </p:cNvPr>
          <p:cNvSpPr txBox="1"/>
          <p:nvPr/>
        </p:nvSpPr>
        <p:spPr>
          <a:xfrm>
            <a:off x="9857470" y="2421851"/>
            <a:ext cx="2044555" cy="1815882"/>
          </a:xfrm>
          <a:prstGeom prst="rect">
            <a:avLst/>
          </a:prstGeom>
          <a:noFill/>
        </p:spPr>
        <p:txBody>
          <a:bodyPr wrap="square" rtlCol="0">
            <a:spAutoFit/>
          </a:bodyPr>
          <a:lstStyle/>
          <a:p>
            <a:pPr algn="ctr"/>
            <a:r>
              <a:rPr lang="en-US" sz="1600"/>
              <a:t>Which lets you run GraphQL queries in the browser and store their data. A connector for your front-end framework of choice</a:t>
            </a:r>
            <a:endParaRPr lang="en-US" altLang="ko-KR" sz="1600" dirty="0">
              <a:solidFill>
                <a:schemeClr val="tx1">
                  <a:lumMod val="75000"/>
                  <a:lumOff val="25000"/>
                </a:schemeClr>
              </a:solidFill>
            </a:endParaRPr>
          </a:p>
        </p:txBody>
      </p:sp>
    </p:spTree>
    <p:extLst>
      <p:ext uri="{BB962C8B-B14F-4D97-AF65-F5344CB8AC3E}">
        <p14:creationId xmlns:p14="http://schemas.microsoft.com/office/powerpoint/2010/main" val="626227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heel(1)">
                                      <p:cBhvr>
                                        <p:cTn id="7" dur="500"/>
                                        <p:tgtEl>
                                          <p:spTgt spid="38"/>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heel(1)">
                                      <p:cBhvr>
                                        <p:cTn id="10" dur="500"/>
                                        <p:tgtEl>
                                          <p:spTgt spid="37"/>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heel(1)">
                                      <p:cBhvr>
                                        <p:cTn id="13" dur="500"/>
                                        <p:tgtEl>
                                          <p:spTgt spid="39"/>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strips(downLeft)">
                                      <p:cBhvr>
                                        <p:cTn id="18" dur="500"/>
                                        <p:tgtEl>
                                          <p:spTgt spid="27"/>
                                        </p:tgtEl>
                                      </p:cBhvr>
                                    </p:animEffect>
                                  </p:childTnLst>
                                </p:cTn>
                              </p:par>
                              <p:par>
                                <p:cTn id="19" presetID="18" presetClass="entr" presetSubtype="12"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strips(downLeft)">
                                      <p:cBhvr>
                                        <p:cTn id="21" dur="500"/>
                                        <p:tgtEl>
                                          <p:spTgt spid="46"/>
                                        </p:tgtEl>
                                      </p:cBhvr>
                                    </p:animEffect>
                                  </p:childTnLst>
                                </p:cTn>
                              </p:par>
                              <p:par>
                                <p:cTn id="22" presetID="18" presetClass="entr" presetSubtype="12"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strips(downLeft)">
                                      <p:cBhvr>
                                        <p:cTn id="24" dur="500"/>
                                        <p:tgtEl>
                                          <p:spTgt spid="34"/>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12"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strips(downLeft)">
                                      <p:cBhvr>
                                        <p:cTn id="29" dur="500"/>
                                        <p:tgtEl>
                                          <p:spTgt spid="15"/>
                                        </p:tgtEl>
                                      </p:cBhvr>
                                    </p:animEffect>
                                  </p:childTnLst>
                                </p:cTn>
                              </p:par>
                              <p:par>
                                <p:cTn id="30" presetID="18" presetClass="entr" presetSubtype="12" fill="hold" nodeType="with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strips(downLeft)">
                                      <p:cBhvr>
                                        <p:cTn id="32" dur="500"/>
                                        <p:tgtEl>
                                          <p:spTgt spid="47"/>
                                        </p:tgtEl>
                                      </p:cBhvr>
                                    </p:animEffect>
                                  </p:childTnLst>
                                </p:cTn>
                              </p:par>
                              <p:par>
                                <p:cTn id="33" presetID="18" presetClass="entr" presetSubtype="12"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strips(downLeft)">
                                      <p:cBhvr>
                                        <p:cTn id="35" dur="500"/>
                                        <p:tgtEl>
                                          <p:spTgt spid="31"/>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randombar(horizontal)">
                                      <p:cBhvr>
                                        <p:cTn id="40" dur="500"/>
                                        <p:tgtEl>
                                          <p:spTgt spid="28"/>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randombar(horizontal)">
                                      <p:cBhvr>
                                        <p:cTn id="43" dur="500"/>
                                        <p:tgtEl>
                                          <p:spTgt spid="54"/>
                                        </p:tgtEl>
                                      </p:cBhvr>
                                    </p:animEffect>
                                  </p:childTnLst>
                                </p:cTn>
                              </p:par>
                              <p:par>
                                <p:cTn id="44" presetID="14" presetClass="entr" presetSubtype="10" fill="hold"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randombar(horizontal)">
                                      <p:cBhvr>
                                        <p:cTn id="46" dur="500"/>
                                        <p:tgtEl>
                                          <p:spTgt spid="29"/>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randombar(horizontal)">
                                      <p:cBhvr>
                                        <p:cTn id="51" dur="500"/>
                                        <p:tgtEl>
                                          <p:spTgt spid="17"/>
                                        </p:tgtEl>
                                      </p:cBhvr>
                                    </p:animEffect>
                                  </p:childTnLst>
                                </p:cTn>
                              </p:par>
                              <p:par>
                                <p:cTn id="52" presetID="14" presetClass="entr" presetSubtype="10" fill="hold"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randombar(horizontal)">
                                      <p:cBhvr>
                                        <p:cTn id="54" dur="500"/>
                                        <p:tgtEl>
                                          <p:spTgt spid="16"/>
                                        </p:tgtEl>
                                      </p:cBhvr>
                                    </p:animEffect>
                                  </p:childTnLst>
                                </p:cTn>
                              </p:par>
                              <p:par>
                                <p:cTn id="55" presetID="14" presetClass="entr" presetSubtype="10" fill="hold" grpId="0" nodeType="with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randombar(horizontal)">
                                      <p:cBhvr>
                                        <p:cTn id="5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4" grpId="0"/>
      <p:bldP spid="37" grpId="0"/>
      <p:bldP spid="38" grpId="0" animBg="1"/>
      <p:bldP spid="39" grpId="0" animBg="1"/>
      <p:bldP spid="54" grpId="0"/>
      <p:bldP spid="5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1" name="TextShape 1"/>
          <p:cNvSpPr txBox="1"/>
          <p:nvPr/>
        </p:nvSpPr>
        <p:spPr>
          <a:xfrm>
            <a:off x="323640" y="339480"/>
            <a:ext cx="11572920" cy="723960"/>
          </a:xfrm>
          <a:prstGeom prst="rect">
            <a:avLst/>
          </a:prstGeom>
          <a:noFill/>
          <a:ln>
            <a:noFill/>
          </a:ln>
        </p:spPr>
        <p:txBody>
          <a:bodyPr lIns="90000" tIns="45000" rIns="90000" bIns="45000" anchor="ctr"/>
          <a:lstStyle/>
          <a:p>
            <a:pPr algn="ctr">
              <a:lnSpc>
                <a:spcPct val="100000"/>
              </a:lnSpc>
            </a:pPr>
            <a:r>
              <a:rPr lang="en-US" sz="5400" b="1" strike="noStrike" spc="-1">
                <a:solidFill>
                  <a:srgbClr val="262626"/>
                </a:solidFill>
                <a:uFill>
                  <a:solidFill>
                    <a:srgbClr val="FFFFFF"/>
                  </a:solidFill>
                </a:uFill>
                <a:latin typeface="Arial"/>
                <a:ea typeface="Arial Unicode MS"/>
              </a:rPr>
              <a:t>Conclusion</a:t>
            </a:r>
            <a:endParaRPr lang="en-US" sz="2800" b="1" strike="noStrike" spc="-1">
              <a:solidFill>
                <a:srgbClr val="000000"/>
              </a:solidFill>
              <a:uFill>
                <a:solidFill>
                  <a:srgbClr val="FFFFFF"/>
                </a:solidFill>
              </a:uFill>
              <a:latin typeface="Arial"/>
            </a:endParaRPr>
          </a:p>
        </p:txBody>
      </p:sp>
      <p:sp>
        <p:nvSpPr>
          <p:cNvPr id="1682" name="CustomShape 2"/>
          <p:cNvSpPr/>
          <p:nvPr/>
        </p:nvSpPr>
        <p:spPr>
          <a:xfrm>
            <a:off x="4698360" y="2264760"/>
            <a:ext cx="279576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a:solidFill>
                  <a:srgbClr val="404040"/>
                </a:solidFill>
                <a:uFill>
                  <a:solidFill>
                    <a:srgbClr val="FFFFFF"/>
                  </a:solidFill>
                </a:uFill>
                <a:latin typeface="Arial"/>
                <a:ea typeface="Arial Unicode MS"/>
              </a:rPr>
              <a:t>STRENGTHS</a:t>
            </a:r>
            <a:endParaRPr lang="en-US" sz="1800" b="0" strike="noStrike" spc="-1">
              <a:solidFill>
                <a:srgbClr val="000000"/>
              </a:solidFill>
              <a:uFill>
                <a:solidFill>
                  <a:srgbClr val="FFFFFF"/>
                </a:solidFill>
              </a:uFill>
              <a:latin typeface="Arial"/>
            </a:endParaRPr>
          </a:p>
        </p:txBody>
      </p:sp>
      <p:sp>
        <p:nvSpPr>
          <p:cNvPr id="1683" name="CustomShape 3"/>
          <p:cNvSpPr/>
          <p:nvPr/>
        </p:nvSpPr>
        <p:spPr>
          <a:xfrm rot="5400000">
            <a:off x="6217200" y="3754080"/>
            <a:ext cx="279576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a:solidFill>
                  <a:srgbClr val="404040"/>
                </a:solidFill>
                <a:uFill>
                  <a:solidFill>
                    <a:srgbClr val="FFFFFF"/>
                  </a:solidFill>
                </a:uFill>
                <a:latin typeface="Arial"/>
                <a:ea typeface="Arial Unicode MS"/>
              </a:rPr>
              <a:t>WEAKNESS</a:t>
            </a:r>
            <a:endParaRPr lang="en-US" sz="1800" b="0" strike="noStrike" spc="-1">
              <a:solidFill>
                <a:srgbClr val="000000"/>
              </a:solidFill>
              <a:uFill>
                <a:solidFill>
                  <a:srgbClr val="FFFFFF"/>
                </a:solidFill>
              </a:uFill>
              <a:latin typeface="Arial"/>
            </a:endParaRPr>
          </a:p>
        </p:txBody>
      </p:sp>
      <p:sp>
        <p:nvSpPr>
          <p:cNvPr id="1684" name="CustomShape 4"/>
          <p:cNvSpPr/>
          <p:nvPr/>
        </p:nvSpPr>
        <p:spPr>
          <a:xfrm rot="16200000">
            <a:off x="3146400" y="3754800"/>
            <a:ext cx="279576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a:solidFill>
                  <a:srgbClr val="404040"/>
                </a:solidFill>
                <a:uFill>
                  <a:solidFill>
                    <a:srgbClr val="FFFFFF"/>
                  </a:solidFill>
                </a:uFill>
                <a:latin typeface="Arial"/>
                <a:ea typeface="Arial Unicode MS"/>
              </a:rPr>
              <a:t>OPPORTUNITIES</a:t>
            </a:r>
            <a:endParaRPr lang="en-US" sz="1800" b="0" strike="noStrike" spc="-1">
              <a:solidFill>
                <a:srgbClr val="000000"/>
              </a:solidFill>
              <a:uFill>
                <a:solidFill>
                  <a:srgbClr val="FFFFFF"/>
                </a:solidFill>
              </a:uFill>
              <a:latin typeface="Arial"/>
            </a:endParaRPr>
          </a:p>
        </p:txBody>
      </p:sp>
      <p:sp>
        <p:nvSpPr>
          <p:cNvPr id="1685" name="CustomShape 5"/>
          <p:cNvSpPr/>
          <p:nvPr/>
        </p:nvSpPr>
        <p:spPr>
          <a:xfrm rot="10800000">
            <a:off x="4687420" y="5152140"/>
            <a:ext cx="279576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a:solidFill>
                  <a:srgbClr val="404040"/>
                </a:solidFill>
                <a:uFill>
                  <a:solidFill>
                    <a:srgbClr val="FFFFFF"/>
                  </a:solidFill>
                </a:uFill>
                <a:latin typeface="Arial"/>
                <a:ea typeface="Arial Unicode MS"/>
              </a:rPr>
              <a:t>THREATS</a:t>
            </a:r>
            <a:endParaRPr lang="en-US" sz="1800" b="0" strike="noStrike" spc="-1">
              <a:solidFill>
                <a:srgbClr val="000000"/>
              </a:solidFill>
              <a:uFill>
                <a:solidFill>
                  <a:srgbClr val="FFFFFF"/>
                </a:solidFill>
              </a:uFill>
              <a:latin typeface="Arial"/>
            </a:endParaRPr>
          </a:p>
        </p:txBody>
      </p:sp>
      <p:sp>
        <p:nvSpPr>
          <p:cNvPr id="1686" name="CustomShape 6"/>
          <p:cNvSpPr/>
          <p:nvPr/>
        </p:nvSpPr>
        <p:spPr>
          <a:xfrm>
            <a:off x="4071960" y="1887840"/>
            <a:ext cx="4031640" cy="4031640"/>
          </a:xfrm>
          <a:prstGeom prst="donut">
            <a:avLst>
              <a:gd name="adj" fmla="val 2945"/>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87" name="CustomShape 7"/>
          <p:cNvSpPr/>
          <p:nvPr/>
        </p:nvSpPr>
        <p:spPr>
          <a:xfrm rot="2700000">
            <a:off x="5577120" y="1413000"/>
            <a:ext cx="1007640" cy="4967640"/>
          </a:xfrm>
          <a:prstGeom prst="roundRect">
            <a:avLst>
              <a:gd name="adj" fmla="val 50000"/>
            </a:avLst>
          </a:prstGeom>
          <a:solidFill>
            <a:schemeClr val="tx1">
              <a:lumMod val="75000"/>
              <a:lumOff val="25000"/>
              <a:alpha val="30000"/>
            </a:schemeClr>
          </a:solidFill>
          <a:ln w="6480">
            <a:solidFill>
              <a:schemeClr val="bg1"/>
            </a:solidFill>
          </a:ln>
        </p:spPr>
        <p:style>
          <a:lnRef idx="2">
            <a:schemeClr val="accent1">
              <a:shade val="50000"/>
            </a:schemeClr>
          </a:lnRef>
          <a:fillRef idx="1">
            <a:schemeClr val="accent1"/>
          </a:fillRef>
          <a:effectRef idx="0">
            <a:schemeClr val="accent1"/>
          </a:effectRef>
          <a:fontRef idx="minor"/>
        </p:style>
      </p:sp>
      <p:sp>
        <p:nvSpPr>
          <p:cNvPr id="1688" name="CustomShape 8"/>
          <p:cNvSpPr/>
          <p:nvPr/>
        </p:nvSpPr>
        <p:spPr>
          <a:xfrm rot="18900000">
            <a:off x="5576760" y="1413360"/>
            <a:ext cx="1007640" cy="4967640"/>
          </a:xfrm>
          <a:prstGeom prst="roundRect">
            <a:avLst>
              <a:gd name="adj" fmla="val 50000"/>
            </a:avLst>
          </a:prstGeom>
          <a:solidFill>
            <a:schemeClr val="tx1">
              <a:lumMod val="75000"/>
              <a:lumOff val="25000"/>
              <a:alpha val="30000"/>
            </a:schemeClr>
          </a:solidFill>
          <a:ln w="6480">
            <a:solidFill>
              <a:schemeClr val="bg1"/>
            </a:solidFill>
          </a:ln>
        </p:spPr>
        <p:style>
          <a:lnRef idx="2">
            <a:schemeClr val="accent1">
              <a:shade val="50000"/>
            </a:schemeClr>
          </a:lnRef>
          <a:fillRef idx="1">
            <a:schemeClr val="accent1"/>
          </a:fillRef>
          <a:effectRef idx="0">
            <a:schemeClr val="accent1"/>
          </a:effectRef>
          <a:fontRef idx="minor"/>
        </p:style>
      </p:sp>
      <p:sp>
        <p:nvSpPr>
          <p:cNvPr id="1689" name="CustomShape 9"/>
          <p:cNvSpPr/>
          <p:nvPr/>
        </p:nvSpPr>
        <p:spPr>
          <a:xfrm>
            <a:off x="5140800" y="2955960"/>
            <a:ext cx="1912320" cy="1912320"/>
          </a:xfrm>
          <a:prstGeom prst="ellipse">
            <a:avLst/>
          </a:prstGeom>
          <a:solidFill>
            <a:schemeClr val="tx1">
              <a:lumMod val="75000"/>
              <a:lumOff val="25000"/>
              <a:alpha val="30000"/>
            </a:schemeClr>
          </a:solidFill>
          <a:ln w="6480">
            <a:noFill/>
          </a:ln>
          <a:effectLst>
            <a:outerShdw blurRad="63500" sx="102000" sy="102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690" name="CustomShape 10"/>
          <p:cNvSpPr/>
          <p:nvPr/>
        </p:nvSpPr>
        <p:spPr>
          <a:xfrm>
            <a:off x="5109840" y="2932560"/>
            <a:ext cx="1943640" cy="1943640"/>
          </a:xfrm>
          <a:custGeom>
            <a:avLst/>
            <a:gdLst/>
            <a:ahLst/>
            <a:cxnLst/>
            <a:rect l="l" t="t" r="r" b="b"/>
            <a:pathLst>
              <a:path w="21600" h="21600">
                <a:moveTo>
                  <a:pt x="0" y="0"/>
                </a:moveTo>
                <a:lnTo>
                  <a:pt x="21600" y="21600"/>
                </a:lnTo>
              </a:path>
            </a:pathLst>
          </a:custGeom>
          <a:noFill/>
          <a:ln w="25560">
            <a:solidFill>
              <a:schemeClr val="tx1">
                <a:lumMod val="75000"/>
                <a:lumOff val="25000"/>
              </a:schemeClr>
            </a:solidFill>
            <a:custDash>
              <a:ds d="100000" sp="100000"/>
            </a:custDash>
            <a:headEnd type="triangle" w="med" len="med"/>
            <a:tailEnd type="triangle" w="med" len="med"/>
          </a:ln>
        </p:spPr>
        <p:style>
          <a:lnRef idx="1">
            <a:schemeClr val="accent1"/>
          </a:lnRef>
          <a:fillRef idx="0">
            <a:schemeClr val="accent1"/>
          </a:fillRef>
          <a:effectRef idx="0">
            <a:schemeClr val="accent1"/>
          </a:effectRef>
          <a:fontRef idx="minor"/>
        </p:style>
      </p:sp>
      <p:sp>
        <p:nvSpPr>
          <p:cNvPr id="1691" name="CustomShape 11"/>
          <p:cNvSpPr/>
          <p:nvPr/>
        </p:nvSpPr>
        <p:spPr>
          <a:xfrm rot="5400000">
            <a:off x="5110200" y="2932560"/>
            <a:ext cx="1943640" cy="1943640"/>
          </a:xfrm>
          <a:custGeom>
            <a:avLst/>
            <a:gdLst/>
            <a:ahLst/>
            <a:cxnLst/>
            <a:rect l="l" t="t" r="r" b="b"/>
            <a:pathLst>
              <a:path w="21600" h="21600">
                <a:moveTo>
                  <a:pt x="0" y="0"/>
                </a:moveTo>
                <a:lnTo>
                  <a:pt x="21600" y="21600"/>
                </a:lnTo>
              </a:path>
            </a:pathLst>
          </a:custGeom>
          <a:noFill/>
          <a:ln w="25560">
            <a:solidFill>
              <a:schemeClr val="tx1">
                <a:lumMod val="75000"/>
                <a:lumOff val="25000"/>
              </a:schemeClr>
            </a:solidFill>
            <a:custDash>
              <a:ds d="100000" sp="100000"/>
            </a:custDash>
            <a:headEnd type="triangle" w="med" len="med"/>
            <a:tailEnd type="triangle" w="med" len="med"/>
          </a:ln>
        </p:spPr>
        <p:style>
          <a:lnRef idx="1">
            <a:schemeClr val="accent1"/>
          </a:lnRef>
          <a:fillRef idx="0">
            <a:schemeClr val="accent1"/>
          </a:fillRef>
          <a:effectRef idx="0">
            <a:schemeClr val="accent1"/>
          </a:effectRef>
          <a:fontRef idx="minor"/>
        </p:style>
      </p:sp>
      <p:sp>
        <p:nvSpPr>
          <p:cNvPr id="1692" name="CustomShape 12"/>
          <p:cNvSpPr/>
          <p:nvPr/>
        </p:nvSpPr>
        <p:spPr>
          <a:xfrm>
            <a:off x="5385960" y="3201840"/>
            <a:ext cx="1403640" cy="1403640"/>
          </a:xfrm>
          <a:prstGeom prst="ellipse">
            <a:avLst/>
          </a:prstGeom>
          <a:solidFill>
            <a:schemeClr val="tx1">
              <a:lumMod val="75000"/>
              <a:lumOff val="25000"/>
            </a:schemeClr>
          </a:solidFill>
          <a:ln w="6480">
            <a:noFill/>
          </a:ln>
          <a:effectLst>
            <a:outerShdw blurRad="63500" sx="102000" sy="102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693" name="CustomShape 13"/>
          <p:cNvSpPr/>
          <p:nvPr/>
        </p:nvSpPr>
        <p:spPr>
          <a:xfrm>
            <a:off x="5511960" y="3327840"/>
            <a:ext cx="1151640" cy="1151640"/>
          </a:xfrm>
          <a:prstGeom prst="ellipse">
            <a:avLst/>
          </a:prstGeom>
          <a:solidFill>
            <a:schemeClr val="accent6"/>
          </a:solidFill>
          <a:ln w="6480">
            <a:solidFill>
              <a:schemeClr val="bg1"/>
            </a:solidFill>
          </a:ln>
          <a:effectLst>
            <a:outerShdw blurRad="63500" sx="102000" sy="102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694" name="CustomShape 14"/>
          <p:cNvSpPr/>
          <p:nvPr/>
        </p:nvSpPr>
        <p:spPr>
          <a:xfrm>
            <a:off x="916920" y="5213160"/>
            <a:ext cx="3075120" cy="820440"/>
          </a:xfrm>
          <a:prstGeom prst="rect">
            <a:avLst/>
          </a:prstGeom>
          <a:noFill/>
          <a:ln>
            <a:noFill/>
          </a:ln>
        </p:spPr>
        <p:style>
          <a:lnRef idx="0">
            <a:scrgbClr r="0" g="0" b="0"/>
          </a:lnRef>
          <a:fillRef idx="0">
            <a:scrgbClr r="0" g="0" b="0"/>
          </a:fillRef>
          <a:effectRef idx="0">
            <a:scrgbClr r="0" g="0" b="0"/>
          </a:effectRef>
          <a:fontRef idx="minor"/>
        </p:style>
      </p:sp>
      <p:sp>
        <p:nvSpPr>
          <p:cNvPr id="1695" name="CustomShape 15"/>
          <p:cNvSpPr/>
          <p:nvPr/>
        </p:nvSpPr>
        <p:spPr>
          <a:xfrm>
            <a:off x="676980" y="4605480"/>
            <a:ext cx="3049200" cy="45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trike="noStrike" spc="-1">
                <a:solidFill>
                  <a:srgbClr val="404040"/>
                </a:solidFill>
                <a:uFill>
                  <a:solidFill>
                    <a:srgbClr val="FFFFFF"/>
                  </a:solidFill>
                </a:uFill>
                <a:latin typeface="Arial"/>
                <a:ea typeface="Arial Unicode MS"/>
              </a:rPr>
              <a:t>It lets the client specify exactly what data it needs.</a:t>
            </a:r>
            <a:endParaRPr lang="en-US" sz="3600" strike="noStrike" spc="-1">
              <a:solidFill>
                <a:srgbClr val="000000"/>
              </a:solidFill>
              <a:uFill>
                <a:solidFill>
                  <a:srgbClr val="FFFFFF"/>
                </a:solidFill>
              </a:uFill>
              <a:latin typeface="Arial"/>
            </a:endParaRPr>
          </a:p>
        </p:txBody>
      </p:sp>
      <p:sp>
        <p:nvSpPr>
          <p:cNvPr id="1696" name="CustomShape 16"/>
          <p:cNvSpPr/>
          <p:nvPr/>
        </p:nvSpPr>
        <p:spPr>
          <a:xfrm>
            <a:off x="916920" y="2100960"/>
            <a:ext cx="3005280" cy="820440"/>
          </a:xfrm>
          <a:prstGeom prst="rect">
            <a:avLst/>
          </a:prstGeom>
          <a:noFill/>
          <a:ln>
            <a:noFill/>
          </a:ln>
        </p:spPr>
        <p:style>
          <a:lnRef idx="0">
            <a:scrgbClr r="0" g="0" b="0"/>
          </a:lnRef>
          <a:fillRef idx="0">
            <a:scrgbClr r="0" g="0" b="0"/>
          </a:fillRef>
          <a:effectRef idx="0">
            <a:scrgbClr r="0" g="0" b="0"/>
          </a:effectRef>
          <a:fontRef idx="minor"/>
        </p:style>
      </p:sp>
      <p:sp>
        <p:nvSpPr>
          <p:cNvPr id="1697" name="CustomShape 17"/>
          <p:cNvSpPr/>
          <p:nvPr/>
        </p:nvSpPr>
        <p:spPr>
          <a:xfrm>
            <a:off x="667080" y="1915020"/>
            <a:ext cx="304920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404040"/>
                </a:solidFill>
                <a:uFill>
                  <a:solidFill>
                    <a:srgbClr val="FFFFFF"/>
                  </a:solidFill>
                </a:uFill>
                <a:latin typeface="Arial"/>
                <a:ea typeface="Arial Unicode MS"/>
              </a:rPr>
              <a:t>GraphQL is a query language for APIs</a:t>
            </a:r>
            <a:endParaRPr lang="en-US" sz="2000" b="0" strike="noStrike" spc="-1">
              <a:solidFill>
                <a:srgbClr val="000000"/>
              </a:solidFill>
              <a:uFill>
                <a:solidFill>
                  <a:srgbClr val="FFFFFF"/>
                </a:solidFill>
              </a:uFill>
              <a:latin typeface="Arial"/>
            </a:endParaRPr>
          </a:p>
        </p:txBody>
      </p:sp>
      <p:sp>
        <p:nvSpPr>
          <p:cNvPr id="1698" name="CustomShape 18"/>
          <p:cNvSpPr/>
          <p:nvPr/>
        </p:nvSpPr>
        <p:spPr>
          <a:xfrm>
            <a:off x="8241480" y="5213160"/>
            <a:ext cx="3075120" cy="820440"/>
          </a:xfrm>
          <a:prstGeom prst="rect">
            <a:avLst/>
          </a:prstGeom>
          <a:noFill/>
          <a:ln>
            <a:noFill/>
          </a:ln>
        </p:spPr>
        <p:style>
          <a:lnRef idx="0">
            <a:scrgbClr r="0" g="0" b="0"/>
          </a:lnRef>
          <a:fillRef idx="0">
            <a:scrgbClr r="0" g="0" b="0"/>
          </a:fillRef>
          <a:effectRef idx="0">
            <a:scrgbClr r="0" g="0" b="0"/>
          </a:effectRef>
          <a:fontRef idx="minor"/>
        </p:style>
      </p:sp>
      <p:sp>
        <p:nvSpPr>
          <p:cNvPr id="1699" name="CustomShape 19"/>
          <p:cNvSpPr/>
          <p:nvPr/>
        </p:nvSpPr>
        <p:spPr>
          <a:xfrm>
            <a:off x="8103600" y="4776660"/>
            <a:ext cx="3669300" cy="100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2400" b="0" strike="noStrike" spc="-1">
                <a:solidFill>
                  <a:srgbClr val="404040"/>
                </a:solidFill>
                <a:uFill>
                  <a:solidFill>
                    <a:srgbClr val="FFFFFF"/>
                  </a:solidFill>
                </a:uFill>
                <a:latin typeface="Arial"/>
                <a:ea typeface="Arial Unicode MS"/>
              </a:rPr>
              <a:t>GraphQL server exposes single endpoint and respons to queries </a:t>
            </a:r>
            <a:endParaRPr lang="en-US" sz="2000" b="0" strike="noStrike" spc="-1">
              <a:solidFill>
                <a:srgbClr val="000000"/>
              </a:solidFill>
              <a:uFill>
                <a:solidFill>
                  <a:srgbClr val="FFFFFF"/>
                </a:solidFill>
              </a:uFill>
              <a:latin typeface="Arial"/>
            </a:endParaRPr>
          </a:p>
        </p:txBody>
      </p:sp>
      <p:sp>
        <p:nvSpPr>
          <p:cNvPr id="1700" name="CustomShape 20"/>
          <p:cNvSpPr/>
          <p:nvPr/>
        </p:nvSpPr>
        <p:spPr>
          <a:xfrm>
            <a:off x="8274240" y="2100960"/>
            <a:ext cx="3005280" cy="820440"/>
          </a:xfrm>
          <a:prstGeom prst="rect">
            <a:avLst/>
          </a:prstGeom>
          <a:noFill/>
          <a:ln>
            <a:noFill/>
          </a:ln>
        </p:spPr>
        <p:style>
          <a:lnRef idx="0">
            <a:scrgbClr r="0" g="0" b="0"/>
          </a:lnRef>
          <a:fillRef idx="0">
            <a:scrgbClr r="0" g="0" b="0"/>
          </a:fillRef>
          <a:effectRef idx="0">
            <a:scrgbClr r="0" g="0" b="0"/>
          </a:effectRef>
          <a:fontRef idx="minor"/>
        </p:style>
      </p:sp>
      <p:sp>
        <p:nvSpPr>
          <p:cNvPr id="1701" name="CustomShape 21"/>
          <p:cNvSpPr/>
          <p:nvPr/>
        </p:nvSpPr>
        <p:spPr>
          <a:xfrm>
            <a:off x="8413650" y="1887840"/>
            <a:ext cx="3049200" cy="45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2400" strike="noStrike" spc="-1">
                <a:solidFill>
                  <a:srgbClr val="404040"/>
                </a:solidFill>
                <a:uFill>
                  <a:solidFill>
                    <a:srgbClr val="FFFFFF"/>
                  </a:solidFill>
                </a:uFill>
                <a:latin typeface="Arial"/>
                <a:ea typeface="Arial Unicode MS"/>
              </a:rPr>
              <a:t>It makes it easier to aggregate data from multiple sources.</a:t>
            </a:r>
            <a:endParaRPr lang="en-US" sz="3600" strike="noStrike" spc="-1">
              <a:solidFill>
                <a:srgbClr val="000000"/>
              </a:solidFill>
              <a:uFill>
                <a:solidFill>
                  <a:srgbClr val="FFFFFF"/>
                </a:solidFill>
              </a:uFill>
              <a:latin typeface="Arial"/>
            </a:endParaRPr>
          </a:p>
        </p:txBody>
      </p:sp>
      <p:sp>
        <p:nvSpPr>
          <p:cNvPr id="1702" name="CustomShape 22"/>
          <p:cNvSpPr/>
          <p:nvPr/>
        </p:nvSpPr>
        <p:spPr>
          <a:xfrm>
            <a:off x="4262400" y="2070360"/>
            <a:ext cx="827640" cy="827640"/>
          </a:xfrm>
          <a:prstGeom prst="ellipse">
            <a:avLst/>
          </a:prstGeom>
          <a:solidFill>
            <a:schemeClr val="accent1"/>
          </a:solidFill>
          <a:ln w="50760">
            <a:noFill/>
          </a:ln>
        </p:spPr>
        <p:style>
          <a:lnRef idx="2">
            <a:schemeClr val="accent1">
              <a:shade val="50000"/>
            </a:schemeClr>
          </a:lnRef>
          <a:fillRef idx="1">
            <a:schemeClr val="accent1"/>
          </a:fillRef>
          <a:effectRef idx="0">
            <a:schemeClr val="accent1"/>
          </a:effectRef>
          <a:fontRef idx="minor"/>
        </p:style>
      </p:sp>
      <p:sp>
        <p:nvSpPr>
          <p:cNvPr id="1703" name="CustomShape 23"/>
          <p:cNvSpPr/>
          <p:nvPr/>
        </p:nvSpPr>
        <p:spPr>
          <a:xfrm>
            <a:off x="7054200" y="2077920"/>
            <a:ext cx="827640" cy="827640"/>
          </a:xfrm>
          <a:prstGeom prst="ellipse">
            <a:avLst/>
          </a:prstGeom>
          <a:solidFill>
            <a:schemeClr val="accent4"/>
          </a:solidFill>
          <a:ln w="50760">
            <a:noFill/>
          </a:ln>
        </p:spPr>
        <p:style>
          <a:lnRef idx="2">
            <a:schemeClr val="accent1">
              <a:shade val="50000"/>
            </a:schemeClr>
          </a:lnRef>
          <a:fillRef idx="1">
            <a:schemeClr val="accent1"/>
          </a:fillRef>
          <a:effectRef idx="0">
            <a:schemeClr val="accent1"/>
          </a:effectRef>
          <a:fontRef idx="minor"/>
        </p:style>
      </p:sp>
      <p:sp>
        <p:nvSpPr>
          <p:cNvPr id="1704" name="CustomShape 24"/>
          <p:cNvSpPr/>
          <p:nvPr/>
        </p:nvSpPr>
        <p:spPr>
          <a:xfrm>
            <a:off x="4281840" y="4865040"/>
            <a:ext cx="827640" cy="827640"/>
          </a:xfrm>
          <a:prstGeom prst="ellipse">
            <a:avLst/>
          </a:prstGeom>
          <a:solidFill>
            <a:schemeClr val="accent2"/>
          </a:solidFill>
          <a:ln w="50760">
            <a:noFill/>
          </a:ln>
        </p:spPr>
        <p:style>
          <a:lnRef idx="2">
            <a:schemeClr val="accent1">
              <a:shade val="50000"/>
            </a:schemeClr>
          </a:lnRef>
          <a:fillRef idx="1">
            <a:schemeClr val="accent1"/>
          </a:fillRef>
          <a:effectRef idx="0">
            <a:schemeClr val="accent1"/>
          </a:effectRef>
          <a:fontRef idx="minor"/>
        </p:style>
      </p:sp>
      <p:sp>
        <p:nvSpPr>
          <p:cNvPr id="1705" name="CustomShape 25"/>
          <p:cNvSpPr/>
          <p:nvPr/>
        </p:nvSpPr>
        <p:spPr>
          <a:xfrm>
            <a:off x="7053120" y="4865040"/>
            <a:ext cx="827640" cy="827640"/>
          </a:xfrm>
          <a:prstGeom prst="ellipse">
            <a:avLst/>
          </a:prstGeom>
          <a:solidFill>
            <a:schemeClr val="accent3"/>
          </a:solidFill>
          <a:ln w="50760">
            <a:noFill/>
          </a:ln>
        </p:spPr>
        <p:style>
          <a:lnRef idx="2">
            <a:schemeClr val="accent1">
              <a:shade val="50000"/>
            </a:schemeClr>
          </a:lnRef>
          <a:fillRef idx="1">
            <a:schemeClr val="accent1"/>
          </a:fillRef>
          <a:effectRef idx="0">
            <a:schemeClr val="accent1"/>
          </a:effectRef>
          <a:fontRef idx="minor"/>
        </p:style>
      </p:sp>
      <p:sp>
        <p:nvSpPr>
          <p:cNvPr id="1706" name="CustomShape 26"/>
          <p:cNvSpPr/>
          <p:nvPr/>
        </p:nvSpPr>
        <p:spPr>
          <a:xfrm>
            <a:off x="4269600" y="2138040"/>
            <a:ext cx="82548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4000" b="1" strike="noStrike" spc="-1">
                <a:solidFill>
                  <a:srgbClr val="FFFFFF"/>
                </a:solidFill>
                <a:uFill>
                  <a:solidFill>
                    <a:srgbClr val="FFFFFF"/>
                  </a:solidFill>
                </a:uFill>
                <a:latin typeface="Arial"/>
                <a:ea typeface="Arial Unicode MS"/>
              </a:rPr>
              <a:t>S</a:t>
            </a:r>
            <a:endParaRPr lang="en-US" sz="1800" b="0" strike="noStrike" spc="-1">
              <a:solidFill>
                <a:srgbClr val="000000"/>
              </a:solidFill>
              <a:uFill>
                <a:solidFill>
                  <a:srgbClr val="FFFFFF"/>
                </a:solidFill>
              </a:uFill>
              <a:latin typeface="Arial"/>
            </a:endParaRPr>
          </a:p>
        </p:txBody>
      </p:sp>
      <p:sp>
        <p:nvSpPr>
          <p:cNvPr id="1707" name="CustomShape 27"/>
          <p:cNvSpPr/>
          <p:nvPr/>
        </p:nvSpPr>
        <p:spPr>
          <a:xfrm>
            <a:off x="7053480" y="2138040"/>
            <a:ext cx="82548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4000" b="1" strike="noStrike" spc="-1">
                <a:solidFill>
                  <a:srgbClr val="FFFFFF"/>
                </a:solidFill>
                <a:uFill>
                  <a:solidFill>
                    <a:srgbClr val="FFFFFF"/>
                  </a:solidFill>
                </a:uFill>
                <a:latin typeface="Arial"/>
                <a:ea typeface="Arial Unicode MS"/>
              </a:rPr>
              <a:t>W</a:t>
            </a:r>
            <a:endParaRPr lang="en-US" sz="1800" b="0" strike="noStrike" spc="-1">
              <a:solidFill>
                <a:srgbClr val="000000"/>
              </a:solidFill>
              <a:uFill>
                <a:solidFill>
                  <a:srgbClr val="FFFFFF"/>
                </a:solidFill>
              </a:uFill>
              <a:latin typeface="Arial"/>
            </a:endParaRPr>
          </a:p>
        </p:txBody>
      </p:sp>
      <p:sp>
        <p:nvSpPr>
          <p:cNvPr id="1708" name="CustomShape 28"/>
          <p:cNvSpPr/>
          <p:nvPr/>
        </p:nvSpPr>
        <p:spPr>
          <a:xfrm>
            <a:off x="4287600" y="4929480"/>
            <a:ext cx="82548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4000" b="1" strike="noStrike" spc="-1">
                <a:solidFill>
                  <a:srgbClr val="FFFFFF"/>
                </a:solidFill>
                <a:uFill>
                  <a:solidFill>
                    <a:srgbClr val="FFFFFF"/>
                  </a:solidFill>
                </a:uFill>
                <a:latin typeface="Arial"/>
                <a:ea typeface="Arial Unicode MS"/>
              </a:rPr>
              <a:t>O</a:t>
            </a:r>
            <a:endParaRPr lang="en-US" sz="1800" b="0" strike="noStrike" spc="-1">
              <a:solidFill>
                <a:srgbClr val="000000"/>
              </a:solidFill>
              <a:uFill>
                <a:solidFill>
                  <a:srgbClr val="FFFFFF"/>
                </a:solidFill>
              </a:uFill>
              <a:latin typeface="Arial"/>
            </a:endParaRPr>
          </a:p>
        </p:txBody>
      </p:sp>
      <p:sp>
        <p:nvSpPr>
          <p:cNvPr id="1709" name="CustomShape 29"/>
          <p:cNvSpPr/>
          <p:nvPr/>
        </p:nvSpPr>
        <p:spPr>
          <a:xfrm>
            <a:off x="7072560" y="4919760"/>
            <a:ext cx="82548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4000" b="1" strike="noStrike" spc="-1">
                <a:solidFill>
                  <a:srgbClr val="FFFFFF"/>
                </a:solidFill>
                <a:uFill>
                  <a:solidFill>
                    <a:srgbClr val="FFFFFF"/>
                  </a:solidFill>
                </a:uFill>
                <a:latin typeface="Arial"/>
                <a:ea typeface="Arial Unicode MS"/>
              </a:rPr>
              <a:t>T</a:t>
            </a:r>
            <a:endParaRPr lang="en-US" sz="1800" b="0" strike="noStrike" spc="-1">
              <a:solidFill>
                <a:srgbClr val="000000"/>
              </a:solidFill>
              <a:uFill>
                <a:solidFill>
                  <a:srgbClr val="FFFFFF"/>
                </a:solidFill>
              </a:uFill>
              <a:latin typeface="Arial"/>
            </a:endParaRPr>
          </a:p>
        </p:txBody>
      </p:sp>
      <p:sp>
        <p:nvSpPr>
          <p:cNvPr id="1710" name="CustomShape 30"/>
          <p:cNvSpPr/>
          <p:nvPr/>
        </p:nvSpPr>
        <p:spPr>
          <a:xfrm>
            <a:off x="5732280" y="3588480"/>
            <a:ext cx="603000" cy="510120"/>
          </a:xfrm>
          <a:custGeom>
            <a:avLst/>
            <a:gdLst/>
            <a:ahLst/>
            <a:cxnLst/>
            <a:rect l="l" t="t" r="r" b="b"/>
            <a:pathLst>
              <a:path w="5488021" h="4644957">
                <a:moveTo>
                  <a:pt x="2432" y="2651639"/>
                </a:moveTo>
                <a:cubicBezTo>
                  <a:pt x="126460" y="2650829"/>
                  <a:pt x="251298" y="2649207"/>
                  <a:pt x="375326" y="2650829"/>
                </a:cubicBezTo>
                <a:cubicBezTo>
                  <a:pt x="410994" y="2651639"/>
                  <a:pt x="423964" y="2638669"/>
                  <a:pt x="431260" y="2604622"/>
                </a:cubicBezTo>
                <a:cubicBezTo>
                  <a:pt x="565015" y="1828031"/>
                  <a:pt x="779023" y="239180"/>
                  <a:pt x="817934" y="56786"/>
                </a:cubicBezTo>
                <a:cubicBezTo>
                  <a:pt x="827662" y="12201"/>
                  <a:pt x="845496" y="41"/>
                  <a:pt x="890892" y="41"/>
                </a:cubicBezTo>
                <a:cubicBezTo>
                  <a:pt x="1690992" y="1663"/>
                  <a:pt x="3073940" y="852"/>
                  <a:pt x="3874041" y="41"/>
                </a:cubicBezTo>
                <a:cubicBezTo>
                  <a:pt x="3895928" y="41"/>
                  <a:pt x="3920247" y="-2391"/>
                  <a:pt x="3919436" y="30035"/>
                </a:cubicBezTo>
                <a:cubicBezTo>
                  <a:pt x="3943756" y="188109"/>
                  <a:pt x="3955915" y="244854"/>
                  <a:pt x="3980234" y="351048"/>
                </a:cubicBezTo>
                <a:cubicBezTo>
                  <a:pt x="4090481" y="834999"/>
                  <a:pt x="4203970" y="1318950"/>
                  <a:pt x="4316649" y="1802090"/>
                </a:cubicBezTo>
                <a:cubicBezTo>
                  <a:pt x="4388796" y="2112565"/>
                  <a:pt x="4460943" y="2422229"/>
                  <a:pt x="4531468" y="2732703"/>
                </a:cubicBezTo>
                <a:cubicBezTo>
                  <a:pt x="4538764" y="2766750"/>
                  <a:pt x="4552545" y="2780531"/>
                  <a:pt x="4588213" y="2778099"/>
                </a:cubicBezTo>
                <a:cubicBezTo>
                  <a:pt x="4635230" y="2774856"/>
                  <a:pt x="4683058" y="2776478"/>
                  <a:pt x="4730075" y="2777288"/>
                </a:cubicBezTo>
                <a:cubicBezTo>
                  <a:pt x="4755204" y="2778099"/>
                  <a:pt x="5035686" y="2769993"/>
                  <a:pt x="5034064" y="2742431"/>
                </a:cubicBezTo>
                <a:cubicBezTo>
                  <a:pt x="5033253" y="2730271"/>
                  <a:pt x="5034064" y="2718111"/>
                  <a:pt x="5034064" y="2705952"/>
                </a:cubicBezTo>
                <a:cubicBezTo>
                  <a:pt x="5034064" y="1828031"/>
                  <a:pt x="5034064" y="949299"/>
                  <a:pt x="5034064" y="71378"/>
                </a:cubicBezTo>
                <a:cubicBezTo>
                  <a:pt x="5034064" y="4905"/>
                  <a:pt x="5034064" y="4905"/>
                  <a:pt x="5099726" y="4905"/>
                </a:cubicBezTo>
                <a:cubicBezTo>
                  <a:pt x="5214836" y="4905"/>
                  <a:pt x="5329136" y="5716"/>
                  <a:pt x="5444247" y="4095"/>
                </a:cubicBezTo>
                <a:cubicBezTo>
                  <a:pt x="5479915" y="3284"/>
                  <a:pt x="5491264" y="16254"/>
                  <a:pt x="5491264" y="51112"/>
                </a:cubicBezTo>
                <a:cubicBezTo>
                  <a:pt x="5489643" y="167033"/>
                  <a:pt x="5490453" y="283765"/>
                  <a:pt x="5490453" y="399686"/>
                </a:cubicBezTo>
                <a:cubicBezTo>
                  <a:pt x="5490453" y="1473782"/>
                  <a:pt x="5491264" y="2932120"/>
                  <a:pt x="5491264" y="4006216"/>
                </a:cubicBezTo>
                <a:cubicBezTo>
                  <a:pt x="5439383" y="3943797"/>
                  <a:pt x="5419928" y="3830307"/>
                  <a:pt x="5158902" y="3652778"/>
                </a:cubicBezTo>
                <a:cubicBezTo>
                  <a:pt x="4986236" y="3526318"/>
                  <a:pt x="4791683" y="3467952"/>
                  <a:pt x="4579296" y="3489029"/>
                </a:cubicBezTo>
                <a:cubicBezTo>
                  <a:pt x="4311785" y="3516590"/>
                  <a:pt x="4100209" y="3647103"/>
                  <a:pt x="3945377" y="3866786"/>
                </a:cubicBezTo>
                <a:cubicBezTo>
                  <a:pt x="3792166" y="4083227"/>
                  <a:pt x="3734611" y="4324797"/>
                  <a:pt x="3764604" y="4588254"/>
                </a:cubicBezTo>
                <a:cubicBezTo>
                  <a:pt x="3771089" y="4642567"/>
                  <a:pt x="3767847" y="4645810"/>
                  <a:pt x="3712724" y="4645810"/>
                </a:cubicBezTo>
                <a:cubicBezTo>
                  <a:pt x="3313889" y="4645810"/>
                  <a:pt x="2664568" y="4645810"/>
                  <a:pt x="2265734" y="4646620"/>
                </a:cubicBezTo>
                <a:cubicBezTo>
                  <a:pt x="2230066" y="4646620"/>
                  <a:pt x="2219528" y="4639324"/>
                  <a:pt x="2218717" y="4599603"/>
                </a:cubicBezTo>
                <a:cubicBezTo>
                  <a:pt x="2208990" y="4255893"/>
                  <a:pt x="2076045" y="3977844"/>
                  <a:pt x="1768002" y="3804367"/>
                </a:cubicBezTo>
                <a:cubicBezTo>
                  <a:pt x="1484279" y="3643861"/>
                  <a:pt x="1121924" y="3697363"/>
                  <a:pt x="886838" y="3923531"/>
                </a:cubicBezTo>
                <a:cubicBezTo>
                  <a:pt x="697149" y="4105924"/>
                  <a:pt x="607979" y="4330471"/>
                  <a:pt x="603926" y="4590686"/>
                </a:cubicBezTo>
                <a:cubicBezTo>
                  <a:pt x="603115" y="4644999"/>
                  <a:pt x="603926" y="4644999"/>
                  <a:pt x="551234" y="4644999"/>
                </a:cubicBezTo>
                <a:cubicBezTo>
                  <a:pt x="502596" y="4644999"/>
                  <a:pt x="218872" y="4644189"/>
                  <a:pt x="170234" y="4644999"/>
                </a:cubicBezTo>
                <a:cubicBezTo>
                  <a:pt x="141862" y="4645810"/>
                  <a:pt x="132134" y="4633650"/>
                  <a:pt x="129702" y="4606899"/>
                </a:cubicBezTo>
                <a:cubicBezTo>
                  <a:pt x="113489" y="4413157"/>
                  <a:pt x="96466" y="4220225"/>
                  <a:pt x="79443" y="4026482"/>
                </a:cubicBezTo>
                <a:cubicBezTo>
                  <a:pt x="64851" y="3867597"/>
                  <a:pt x="49449" y="3709523"/>
                  <a:pt x="34857" y="3551448"/>
                </a:cubicBezTo>
                <a:cubicBezTo>
                  <a:pt x="28372" y="3480111"/>
                  <a:pt x="22698" y="3408775"/>
                  <a:pt x="15402" y="3338250"/>
                </a:cubicBezTo>
                <a:cubicBezTo>
                  <a:pt x="12160" y="3306635"/>
                  <a:pt x="23509" y="3292044"/>
                  <a:pt x="55934" y="3294476"/>
                </a:cubicBezTo>
                <a:cubicBezTo>
                  <a:pt x="70526" y="3295286"/>
                  <a:pt x="85928" y="3294476"/>
                  <a:pt x="100519" y="3294476"/>
                </a:cubicBezTo>
                <a:cubicBezTo>
                  <a:pt x="1014109" y="3294476"/>
                  <a:pt x="2413270" y="3294476"/>
                  <a:pt x="3326860" y="3295286"/>
                </a:cubicBezTo>
                <a:cubicBezTo>
                  <a:pt x="3363338" y="3295286"/>
                  <a:pt x="3394953" y="3287991"/>
                  <a:pt x="3425757" y="3268535"/>
                </a:cubicBezTo>
                <a:cubicBezTo>
                  <a:pt x="3638145" y="3140454"/>
                  <a:pt x="3851343" y="3012374"/>
                  <a:pt x="4066162" y="2885914"/>
                </a:cubicBezTo>
                <a:cubicBezTo>
                  <a:pt x="4094534" y="2868891"/>
                  <a:pt x="4099398" y="2853488"/>
                  <a:pt x="4093724" y="2821063"/>
                </a:cubicBezTo>
                <a:cubicBezTo>
                  <a:pt x="4073458" y="2707573"/>
                  <a:pt x="4029683" y="2606244"/>
                  <a:pt x="3965643" y="2509778"/>
                </a:cubicBezTo>
                <a:cubicBezTo>
                  <a:pt x="3827834" y="2301444"/>
                  <a:pt x="3694889" y="2089867"/>
                  <a:pt x="3562756" y="1877480"/>
                </a:cubicBezTo>
                <a:cubicBezTo>
                  <a:pt x="3541679" y="1843433"/>
                  <a:pt x="3525466" y="1842622"/>
                  <a:pt x="3494662" y="1862888"/>
                </a:cubicBezTo>
                <a:cubicBezTo>
                  <a:pt x="3436296" y="1900988"/>
                  <a:pt x="3349557" y="1950437"/>
                  <a:pt x="3290381" y="1988537"/>
                </a:cubicBezTo>
                <a:cubicBezTo>
                  <a:pt x="3210938" y="2039607"/>
                  <a:pt x="3122579" y="1998265"/>
                  <a:pt x="3073940" y="1947195"/>
                </a:cubicBezTo>
                <a:cubicBezTo>
                  <a:pt x="3043947" y="1915580"/>
                  <a:pt x="3054485" y="1881533"/>
                  <a:pt x="3098260" y="1854782"/>
                </a:cubicBezTo>
                <a:cubicBezTo>
                  <a:pt x="3198779" y="1794795"/>
                  <a:pt x="3324428" y="1718595"/>
                  <a:pt x="3425757" y="1658607"/>
                </a:cubicBezTo>
                <a:cubicBezTo>
                  <a:pt x="3531140" y="1596188"/>
                  <a:pt x="3636523" y="1532148"/>
                  <a:pt x="3742717" y="1470539"/>
                </a:cubicBezTo>
                <a:cubicBezTo>
                  <a:pt x="3767036" y="1456758"/>
                  <a:pt x="3772711" y="1442167"/>
                  <a:pt x="3766226" y="1415416"/>
                </a:cubicBezTo>
                <a:cubicBezTo>
                  <a:pt x="3681919" y="1053871"/>
                  <a:pt x="3598424" y="692327"/>
                  <a:pt x="3514928" y="330782"/>
                </a:cubicBezTo>
                <a:cubicBezTo>
                  <a:pt x="3508443" y="300788"/>
                  <a:pt x="3494662" y="289439"/>
                  <a:pt x="3463047" y="289439"/>
                </a:cubicBezTo>
                <a:cubicBezTo>
                  <a:pt x="2923972" y="290250"/>
                  <a:pt x="1801238" y="290250"/>
                  <a:pt x="1262164" y="289439"/>
                </a:cubicBezTo>
                <a:cubicBezTo>
                  <a:pt x="1228117" y="289439"/>
                  <a:pt x="1219200" y="304031"/>
                  <a:pt x="1212715" y="332403"/>
                </a:cubicBezTo>
                <a:cubicBezTo>
                  <a:pt x="1100036" y="947678"/>
                  <a:pt x="909536" y="2319278"/>
                  <a:pt x="889270" y="2599758"/>
                </a:cubicBezTo>
                <a:cubicBezTo>
                  <a:pt x="880353" y="2636237"/>
                  <a:pt x="889270" y="2645965"/>
                  <a:pt x="926560" y="2645154"/>
                </a:cubicBezTo>
                <a:cubicBezTo>
                  <a:pt x="1110574" y="2643533"/>
                  <a:pt x="1358630" y="2644344"/>
                  <a:pt x="1542645" y="2644344"/>
                </a:cubicBezTo>
                <a:cubicBezTo>
                  <a:pt x="1588041" y="2644344"/>
                  <a:pt x="1588851" y="2642722"/>
                  <a:pt x="1577502" y="2598137"/>
                </a:cubicBezTo>
                <a:cubicBezTo>
                  <a:pt x="1497249" y="2180658"/>
                  <a:pt x="1435641" y="1881533"/>
                  <a:pt x="1376464" y="1485941"/>
                </a:cubicBezTo>
                <a:cubicBezTo>
                  <a:pt x="1363494" y="1436492"/>
                  <a:pt x="1363494" y="1434871"/>
                  <a:pt x="1412943" y="1422712"/>
                </a:cubicBezTo>
                <a:cubicBezTo>
                  <a:pt x="1498060" y="1401635"/>
                  <a:pt x="1527243" y="1387854"/>
                  <a:pt x="1616413" y="1400824"/>
                </a:cubicBezTo>
                <a:cubicBezTo>
                  <a:pt x="1707204" y="1414605"/>
                  <a:pt x="1766381" y="1464054"/>
                  <a:pt x="1801238" y="1545929"/>
                </a:cubicBezTo>
                <a:cubicBezTo>
                  <a:pt x="1870143" y="1705624"/>
                  <a:pt x="1905811" y="1875048"/>
                  <a:pt x="1939857" y="2044471"/>
                </a:cubicBezTo>
                <a:cubicBezTo>
                  <a:pt x="1946343" y="2077707"/>
                  <a:pt x="1952828" y="2110944"/>
                  <a:pt x="1957692" y="2144180"/>
                </a:cubicBezTo>
                <a:cubicBezTo>
                  <a:pt x="1961745" y="2173363"/>
                  <a:pt x="1976336" y="2183901"/>
                  <a:pt x="2006330" y="2183901"/>
                </a:cubicBezTo>
                <a:cubicBezTo>
                  <a:pt x="2183049" y="2183090"/>
                  <a:pt x="2352472" y="2183090"/>
                  <a:pt x="2529192" y="2183090"/>
                </a:cubicBezTo>
                <a:cubicBezTo>
                  <a:pt x="2556753" y="2183090"/>
                  <a:pt x="2583504" y="2184712"/>
                  <a:pt x="2609445" y="2192818"/>
                </a:cubicBezTo>
                <a:cubicBezTo>
                  <a:pt x="2663757" y="2209031"/>
                  <a:pt x="2686455" y="2240646"/>
                  <a:pt x="2686455" y="2297391"/>
                </a:cubicBezTo>
                <a:cubicBezTo>
                  <a:pt x="2686455" y="2400341"/>
                  <a:pt x="2687266" y="2502482"/>
                  <a:pt x="2685645" y="2605433"/>
                </a:cubicBezTo>
                <a:cubicBezTo>
                  <a:pt x="2685645" y="2635427"/>
                  <a:pt x="2695373" y="2645965"/>
                  <a:pt x="2725366" y="2645965"/>
                </a:cubicBezTo>
                <a:cubicBezTo>
                  <a:pt x="2792649" y="2644344"/>
                  <a:pt x="2917487" y="2646775"/>
                  <a:pt x="2984770" y="2645154"/>
                </a:cubicBezTo>
                <a:cubicBezTo>
                  <a:pt x="3015575" y="2644344"/>
                  <a:pt x="3027734" y="2655692"/>
                  <a:pt x="3027734" y="2687307"/>
                </a:cubicBezTo>
                <a:cubicBezTo>
                  <a:pt x="3026924" y="2837275"/>
                  <a:pt x="3026924" y="2987244"/>
                  <a:pt x="3027734" y="3137212"/>
                </a:cubicBezTo>
                <a:cubicBezTo>
                  <a:pt x="3027734" y="3167205"/>
                  <a:pt x="3017196" y="3179365"/>
                  <a:pt x="2987202" y="3176933"/>
                </a:cubicBezTo>
                <a:cubicBezTo>
                  <a:pt x="2972611" y="3175312"/>
                  <a:pt x="2957209" y="3176933"/>
                  <a:pt x="2942617" y="3176933"/>
                </a:cubicBezTo>
                <a:cubicBezTo>
                  <a:pt x="2032270" y="3176933"/>
                  <a:pt x="975198" y="3176933"/>
                  <a:pt x="64851" y="3176933"/>
                </a:cubicBezTo>
                <a:cubicBezTo>
                  <a:pt x="42964" y="3176933"/>
                  <a:pt x="21887" y="3175312"/>
                  <a:pt x="0" y="3174501"/>
                </a:cubicBezTo>
                <a:cubicBezTo>
                  <a:pt x="2432" y="3002646"/>
                  <a:pt x="2432" y="2826737"/>
                  <a:pt x="2432" y="2651639"/>
                </a:cubicBezTo>
                <a:close/>
                <a:moveTo>
                  <a:pt x="3891064" y="1975567"/>
                </a:moveTo>
                <a:cubicBezTo>
                  <a:pt x="3892685" y="1974756"/>
                  <a:pt x="3894307" y="1973946"/>
                  <a:pt x="3895928" y="1973135"/>
                </a:cubicBezTo>
                <a:cubicBezTo>
                  <a:pt x="3878094" y="1897746"/>
                  <a:pt x="3860260" y="1821546"/>
                  <a:pt x="3843236" y="1746156"/>
                </a:cubicBezTo>
                <a:cubicBezTo>
                  <a:pt x="3823781" y="1661039"/>
                  <a:pt x="3837562" y="1666714"/>
                  <a:pt x="3755687" y="1712920"/>
                </a:cubicBezTo>
                <a:cubicBezTo>
                  <a:pt x="3739475" y="1721837"/>
                  <a:pt x="3735421" y="1730754"/>
                  <a:pt x="3745960" y="1747778"/>
                </a:cubicBezTo>
                <a:cubicBezTo>
                  <a:pt x="3794598" y="1823167"/>
                  <a:pt x="3842426" y="1899367"/>
                  <a:pt x="3891064" y="1975567"/>
                </a:cubicBezTo>
                <a:close/>
              </a:path>
            </a:pathLst>
          </a:custGeom>
          <a:solidFill>
            <a:schemeClr val="bg1"/>
          </a:solidFill>
          <a:ln w="8280">
            <a:noFill/>
          </a:ln>
        </p:spPr>
        <p:style>
          <a:lnRef idx="0">
            <a:scrgbClr r="0" g="0" b="0"/>
          </a:lnRef>
          <a:fillRef idx="0">
            <a:scrgbClr r="0" g="0" b="0"/>
          </a:fillRef>
          <a:effectRef idx="0">
            <a:scrgbClr r="0" g="0" b="0"/>
          </a:effectRef>
          <a:fontRef idx="minor"/>
        </p:style>
      </p:sp>
      <p:sp>
        <p:nvSpPr>
          <p:cNvPr id="1711" name="CustomShape 31"/>
          <p:cNvSpPr/>
          <p:nvPr/>
        </p:nvSpPr>
        <p:spPr>
          <a:xfrm>
            <a:off x="6346440" y="3522600"/>
            <a:ext cx="266040" cy="458640"/>
          </a:xfrm>
          <a:custGeom>
            <a:avLst/>
            <a:gdLst/>
            <a:ahLst/>
            <a:cxnLst/>
            <a:rect l="l" t="t" r="r" b="b"/>
            <a:pathLst>
              <a:path w="2423808" h="4174787">
                <a:moveTo>
                  <a:pt x="0" y="2089826"/>
                </a:moveTo>
                <a:cubicBezTo>
                  <a:pt x="0" y="1414564"/>
                  <a:pt x="0" y="738491"/>
                  <a:pt x="0" y="63230"/>
                </a:cubicBezTo>
                <a:cubicBezTo>
                  <a:pt x="0" y="0"/>
                  <a:pt x="0" y="0"/>
                  <a:pt x="62419" y="0"/>
                </a:cubicBezTo>
                <a:cubicBezTo>
                  <a:pt x="174287" y="0"/>
                  <a:pt x="286966" y="0"/>
                  <a:pt x="398834" y="0"/>
                </a:cubicBezTo>
                <a:cubicBezTo>
                  <a:pt x="458011" y="0"/>
                  <a:pt x="458011" y="0"/>
                  <a:pt x="458011" y="57555"/>
                </a:cubicBezTo>
                <a:cubicBezTo>
                  <a:pt x="458011" y="195364"/>
                  <a:pt x="458011" y="2967747"/>
                  <a:pt x="458011" y="3105555"/>
                </a:cubicBezTo>
                <a:cubicBezTo>
                  <a:pt x="458011" y="3159058"/>
                  <a:pt x="458011" y="3159058"/>
                  <a:pt x="510702" y="3159058"/>
                </a:cubicBezTo>
                <a:cubicBezTo>
                  <a:pt x="1128409" y="3159058"/>
                  <a:pt x="1745305" y="3159058"/>
                  <a:pt x="2363011" y="3159058"/>
                </a:cubicBezTo>
                <a:cubicBezTo>
                  <a:pt x="2427862" y="3159058"/>
                  <a:pt x="2427862" y="3159058"/>
                  <a:pt x="2427862" y="3225530"/>
                </a:cubicBezTo>
                <a:cubicBezTo>
                  <a:pt x="2427862" y="3296866"/>
                  <a:pt x="2427862" y="3296056"/>
                  <a:pt x="2354094" y="3300919"/>
                </a:cubicBezTo>
                <a:cubicBezTo>
                  <a:pt x="2103606" y="3317132"/>
                  <a:pt x="1853119" y="3334155"/>
                  <a:pt x="1603443" y="3351179"/>
                </a:cubicBezTo>
                <a:cubicBezTo>
                  <a:pt x="1378896" y="3366581"/>
                  <a:pt x="636351" y="3420894"/>
                  <a:pt x="489626" y="3430621"/>
                </a:cubicBezTo>
                <a:cubicBezTo>
                  <a:pt x="467738" y="3432243"/>
                  <a:pt x="456390" y="3438728"/>
                  <a:pt x="458011" y="3461426"/>
                </a:cubicBezTo>
                <a:cubicBezTo>
                  <a:pt x="458822" y="3475206"/>
                  <a:pt x="458011" y="3488176"/>
                  <a:pt x="458011" y="3501957"/>
                </a:cubicBezTo>
                <a:cubicBezTo>
                  <a:pt x="458011" y="4578485"/>
                  <a:pt x="458011" y="3626796"/>
                  <a:pt x="458011" y="4097777"/>
                </a:cubicBezTo>
                <a:cubicBezTo>
                  <a:pt x="458011" y="4187758"/>
                  <a:pt x="466928" y="4176409"/>
                  <a:pt x="376947" y="4177219"/>
                </a:cubicBezTo>
                <a:cubicBezTo>
                  <a:pt x="269132" y="4178030"/>
                  <a:pt x="160507" y="4177219"/>
                  <a:pt x="52691" y="4177219"/>
                </a:cubicBezTo>
                <a:cubicBezTo>
                  <a:pt x="811" y="4177219"/>
                  <a:pt x="811" y="4177219"/>
                  <a:pt x="0" y="4122907"/>
                </a:cubicBezTo>
                <a:cubicBezTo>
                  <a:pt x="0" y="3883768"/>
                  <a:pt x="0" y="3644630"/>
                  <a:pt x="0" y="3405492"/>
                </a:cubicBezTo>
                <a:cubicBezTo>
                  <a:pt x="0" y="2967747"/>
                  <a:pt x="0" y="2528381"/>
                  <a:pt x="0" y="2089826"/>
                </a:cubicBezTo>
                <a:close/>
              </a:path>
            </a:pathLst>
          </a:custGeom>
          <a:solidFill>
            <a:schemeClr val="bg1"/>
          </a:solidFill>
          <a:ln w="8280">
            <a:noFill/>
          </a:ln>
        </p:spPr>
        <p:style>
          <a:lnRef idx="0">
            <a:scrgbClr r="0" g="0" b="0"/>
          </a:lnRef>
          <a:fillRef idx="0">
            <a:scrgbClr r="0" g="0" b="0"/>
          </a:fillRef>
          <a:effectRef idx="0">
            <a:scrgbClr r="0" g="0" b="0"/>
          </a:effectRef>
          <a:fontRef idx="minor"/>
        </p:style>
      </p:sp>
      <p:sp>
        <p:nvSpPr>
          <p:cNvPr id="1712" name="CustomShape 32"/>
          <p:cNvSpPr/>
          <p:nvPr/>
        </p:nvSpPr>
        <p:spPr>
          <a:xfrm>
            <a:off x="6153840" y="3982320"/>
            <a:ext cx="178560" cy="194760"/>
          </a:xfrm>
          <a:custGeom>
            <a:avLst/>
            <a:gdLst/>
            <a:ahLst/>
            <a:cxnLst/>
            <a:rect l="l" t="t" r="r" b="b"/>
            <a:pathLst>
              <a:path w="1629382" h="1775297">
                <a:moveTo>
                  <a:pt x="0" y="882453"/>
                </a:moveTo>
                <a:cubicBezTo>
                  <a:pt x="1621" y="648989"/>
                  <a:pt x="80253" y="445519"/>
                  <a:pt x="231842" y="267179"/>
                </a:cubicBezTo>
                <a:cubicBezTo>
                  <a:pt x="497732" y="-45728"/>
                  <a:pt x="983304" y="-91124"/>
                  <a:pt x="1301075" y="169902"/>
                </a:cubicBezTo>
                <a:cubicBezTo>
                  <a:pt x="1501302" y="334462"/>
                  <a:pt x="1612359" y="546849"/>
                  <a:pt x="1631815" y="804632"/>
                </a:cubicBezTo>
                <a:cubicBezTo>
                  <a:pt x="1657755" y="1156449"/>
                  <a:pt x="1536160" y="1445036"/>
                  <a:pt x="1242708" y="1646885"/>
                </a:cubicBezTo>
                <a:cubicBezTo>
                  <a:pt x="945204" y="1851166"/>
                  <a:pt x="545560" y="1812255"/>
                  <a:pt x="285345" y="1560957"/>
                </a:cubicBezTo>
                <a:cubicBezTo>
                  <a:pt x="106193" y="1388291"/>
                  <a:pt x="12160" y="1176715"/>
                  <a:pt x="4053" y="927038"/>
                </a:cubicBezTo>
                <a:cubicBezTo>
                  <a:pt x="2432" y="912447"/>
                  <a:pt x="1621" y="897045"/>
                  <a:pt x="0" y="882453"/>
                </a:cubicBezTo>
                <a:close/>
                <a:moveTo>
                  <a:pt x="820366" y="503885"/>
                </a:moveTo>
                <a:cubicBezTo>
                  <a:pt x="746598" y="501453"/>
                  <a:pt x="681747" y="524962"/>
                  <a:pt x="623381" y="567925"/>
                </a:cubicBezTo>
                <a:cubicBezTo>
                  <a:pt x="431260" y="708977"/>
                  <a:pt x="413426" y="1009723"/>
                  <a:pt x="587713" y="1178336"/>
                </a:cubicBezTo>
                <a:cubicBezTo>
                  <a:pt x="727953" y="1313713"/>
                  <a:pt x="950068" y="1303985"/>
                  <a:pt x="1073285" y="1153206"/>
                </a:cubicBezTo>
                <a:cubicBezTo>
                  <a:pt x="1185153" y="1017019"/>
                  <a:pt x="1202987" y="863808"/>
                  <a:pt x="1127598" y="705734"/>
                </a:cubicBezTo>
                <a:cubicBezTo>
                  <a:pt x="1067611" y="579274"/>
                  <a:pt x="963849" y="507938"/>
                  <a:pt x="820366" y="503885"/>
                </a:cubicBezTo>
                <a:close/>
              </a:path>
            </a:pathLst>
          </a:custGeom>
          <a:solidFill>
            <a:schemeClr val="bg1"/>
          </a:solidFill>
          <a:ln w="8280">
            <a:noFill/>
          </a:ln>
        </p:spPr>
        <p:style>
          <a:lnRef idx="0">
            <a:scrgbClr r="0" g="0" b="0"/>
          </a:lnRef>
          <a:fillRef idx="0">
            <a:scrgbClr r="0" g="0" b="0"/>
          </a:fillRef>
          <a:effectRef idx="0">
            <a:scrgbClr r="0" g="0" b="0"/>
          </a:effectRef>
          <a:fontRef idx="minor"/>
        </p:style>
      </p:sp>
      <p:sp>
        <p:nvSpPr>
          <p:cNvPr id="1713" name="CustomShape 33"/>
          <p:cNvSpPr/>
          <p:nvPr/>
        </p:nvSpPr>
        <p:spPr>
          <a:xfrm>
            <a:off x="5808600" y="4008240"/>
            <a:ext cx="156600" cy="169920"/>
          </a:xfrm>
          <a:custGeom>
            <a:avLst/>
            <a:gdLst/>
            <a:ahLst/>
            <a:cxnLst/>
            <a:rect l="l" t="t" r="r" b="b"/>
            <a:pathLst>
              <a:path w="1426723" h="1548319">
                <a:moveTo>
                  <a:pt x="1433881" y="753595"/>
                </a:moveTo>
                <a:cubicBezTo>
                  <a:pt x="1433881" y="1101359"/>
                  <a:pt x="1245003" y="1395620"/>
                  <a:pt x="965333" y="1506678"/>
                </a:cubicBezTo>
                <a:cubicBezTo>
                  <a:pt x="683230" y="1619356"/>
                  <a:pt x="363839" y="1528565"/>
                  <a:pt x="170907" y="1280510"/>
                </a:cubicBezTo>
                <a:cubicBezTo>
                  <a:pt x="-81201" y="956254"/>
                  <a:pt x="-51208" y="484463"/>
                  <a:pt x="239811" y="196686"/>
                </a:cubicBezTo>
                <a:cubicBezTo>
                  <a:pt x="538126" y="-98386"/>
                  <a:pt x="1026941" y="-55422"/>
                  <a:pt x="1272564" y="285046"/>
                </a:cubicBezTo>
                <a:cubicBezTo>
                  <a:pt x="1378758" y="433393"/>
                  <a:pt x="1430639" y="597142"/>
                  <a:pt x="1433881" y="753595"/>
                </a:cubicBezTo>
                <a:close/>
                <a:moveTo>
                  <a:pt x="1018024" y="768997"/>
                </a:moveTo>
                <a:cubicBezTo>
                  <a:pt x="1020456" y="721169"/>
                  <a:pt x="1007486" y="666046"/>
                  <a:pt x="981545" y="614976"/>
                </a:cubicBezTo>
                <a:cubicBezTo>
                  <a:pt x="887511" y="426097"/>
                  <a:pt x="651616" y="387186"/>
                  <a:pt x="507322" y="536344"/>
                </a:cubicBezTo>
                <a:cubicBezTo>
                  <a:pt x="382484" y="665235"/>
                  <a:pt x="380862" y="883297"/>
                  <a:pt x="504890" y="1014620"/>
                </a:cubicBezTo>
                <a:cubicBezTo>
                  <a:pt x="623243" y="1140269"/>
                  <a:pt x="804826" y="1141891"/>
                  <a:pt x="924801" y="1017863"/>
                </a:cubicBezTo>
                <a:cubicBezTo>
                  <a:pt x="989652" y="951391"/>
                  <a:pt x="1018835" y="871137"/>
                  <a:pt x="1018024" y="768997"/>
                </a:cubicBezTo>
                <a:close/>
              </a:path>
            </a:pathLst>
          </a:custGeom>
          <a:solidFill>
            <a:schemeClr val="bg1"/>
          </a:solidFill>
          <a:ln w="8280">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697"/>
                                        </p:tgtEl>
                                        <p:attrNameLst>
                                          <p:attrName>style.visibility</p:attrName>
                                        </p:attrNameLst>
                                      </p:cBhvr>
                                      <p:to>
                                        <p:strVal val="visible"/>
                                      </p:to>
                                    </p:set>
                                    <p:anim calcmode="lin" valueType="num">
                                      <p:cBhvr>
                                        <p:cTn id="7" dur="500" fill="hold"/>
                                        <p:tgtEl>
                                          <p:spTgt spid="1697"/>
                                        </p:tgtEl>
                                        <p:attrNameLst>
                                          <p:attrName>ppt_w</p:attrName>
                                        </p:attrNameLst>
                                      </p:cBhvr>
                                      <p:tavLst>
                                        <p:tav tm="0">
                                          <p:val>
                                            <p:fltVal val="0"/>
                                          </p:val>
                                        </p:tav>
                                        <p:tav tm="100000">
                                          <p:val>
                                            <p:strVal val="#ppt_w"/>
                                          </p:val>
                                        </p:tav>
                                      </p:tavLst>
                                    </p:anim>
                                    <p:anim calcmode="lin" valueType="num">
                                      <p:cBhvr>
                                        <p:cTn id="8" dur="500" fill="hold"/>
                                        <p:tgtEl>
                                          <p:spTgt spid="1697"/>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695"/>
                                        </p:tgtEl>
                                        <p:attrNameLst>
                                          <p:attrName>style.visibility</p:attrName>
                                        </p:attrNameLst>
                                      </p:cBhvr>
                                      <p:to>
                                        <p:strVal val="visible"/>
                                      </p:to>
                                    </p:set>
                                    <p:anim calcmode="lin" valueType="num">
                                      <p:cBhvr>
                                        <p:cTn id="13" dur="500" fill="hold"/>
                                        <p:tgtEl>
                                          <p:spTgt spid="1695"/>
                                        </p:tgtEl>
                                        <p:attrNameLst>
                                          <p:attrName>ppt_w</p:attrName>
                                        </p:attrNameLst>
                                      </p:cBhvr>
                                      <p:tavLst>
                                        <p:tav tm="0">
                                          <p:val>
                                            <p:fltVal val="0"/>
                                          </p:val>
                                        </p:tav>
                                        <p:tav tm="100000">
                                          <p:val>
                                            <p:strVal val="#ppt_w"/>
                                          </p:val>
                                        </p:tav>
                                      </p:tavLst>
                                    </p:anim>
                                    <p:anim calcmode="lin" valueType="num">
                                      <p:cBhvr>
                                        <p:cTn id="14" dur="500" fill="hold"/>
                                        <p:tgtEl>
                                          <p:spTgt spid="1695"/>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1701"/>
                                        </p:tgtEl>
                                        <p:attrNameLst>
                                          <p:attrName>style.visibility</p:attrName>
                                        </p:attrNameLst>
                                      </p:cBhvr>
                                      <p:to>
                                        <p:strVal val="visible"/>
                                      </p:to>
                                    </p:set>
                                    <p:anim calcmode="lin" valueType="num">
                                      <p:cBhvr>
                                        <p:cTn id="19" dur="500" fill="hold"/>
                                        <p:tgtEl>
                                          <p:spTgt spid="1701"/>
                                        </p:tgtEl>
                                        <p:attrNameLst>
                                          <p:attrName>ppt_w</p:attrName>
                                        </p:attrNameLst>
                                      </p:cBhvr>
                                      <p:tavLst>
                                        <p:tav tm="0">
                                          <p:val>
                                            <p:fltVal val="0"/>
                                          </p:val>
                                        </p:tav>
                                        <p:tav tm="100000">
                                          <p:val>
                                            <p:strVal val="#ppt_w"/>
                                          </p:val>
                                        </p:tav>
                                      </p:tavLst>
                                    </p:anim>
                                    <p:anim calcmode="lin" valueType="num">
                                      <p:cBhvr>
                                        <p:cTn id="20" dur="500" fill="hold"/>
                                        <p:tgtEl>
                                          <p:spTgt spid="1701"/>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1699"/>
                                        </p:tgtEl>
                                        <p:attrNameLst>
                                          <p:attrName>style.visibility</p:attrName>
                                        </p:attrNameLst>
                                      </p:cBhvr>
                                      <p:to>
                                        <p:strVal val="visible"/>
                                      </p:to>
                                    </p:set>
                                    <p:anim calcmode="lin" valueType="num">
                                      <p:cBhvr>
                                        <p:cTn id="25" dur="500" fill="hold"/>
                                        <p:tgtEl>
                                          <p:spTgt spid="1699"/>
                                        </p:tgtEl>
                                        <p:attrNameLst>
                                          <p:attrName>ppt_w</p:attrName>
                                        </p:attrNameLst>
                                      </p:cBhvr>
                                      <p:tavLst>
                                        <p:tav tm="0">
                                          <p:val>
                                            <p:fltVal val="0"/>
                                          </p:val>
                                        </p:tav>
                                        <p:tav tm="100000">
                                          <p:val>
                                            <p:strVal val="#ppt_w"/>
                                          </p:val>
                                        </p:tav>
                                      </p:tavLst>
                                    </p:anim>
                                    <p:anim calcmode="lin" valueType="num">
                                      <p:cBhvr>
                                        <p:cTn id="26" dur="500" fill="hold"/>
                                        <p:tgtEl>
                                          <p:spTgt spid="169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5" grpId="0"/>
      <p:bldP spid="1697" grpId="0"/>
      <p:bldP spid="1699" grpId="0"/>
      <p:bldP spid="170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FF1FDA4E-DF01-4D02-BE4F-950B8F39C2BD}"/>
              </a:ext>
            </a:extLst>
          </p:cNvPr>
          <p:cNvGrpSpPr/>
          <p:nvPr/>
        </p:nvGrpSpPr>
        <p:grpSpPr>
          <a:xfrm rot="16200000">
            <a:off x="5185063" y="-1635378"/>
            <a:ext cx="1819481" cy="12191852"/>
            <a:chOff x="7863840" y="1228255"/>
            <a:chExt cx="909828" cy="228600"/>
          </a:xfrm>
        </p:grpSpPr>
        <p:sp>
          <p:nvSpPr>
            <p:cNvPr id="58" name="Rectangle 57">
              <a:extLst>
                <a:ext uri="{FF2B5EF4-FFF2-40B4-BE49-F238E27FC236}">
                  <a16:creationId xmlns:a16="http://schemas.microsoft.com/office/drawing/2014/main" id="{775BF98B-6CE0-479F-B192-D0B65405D91E}"/>
                </a:ext>
              </a:extLst>
            </p:cNvPr>
            <p:cNvSpPr/>
            <p:nvPr/>
          </p:nvSpPr>
          <p:spPr>
            <a:xfrm>
              <a:off x="7863840" y="1228255"/>
              <a:ext cx="2286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5E689373-AF9D-48E9-912C-597D7E266311}"/>
                </a:ext>
              </a:extLst>
            </p:cNvPr>
            <p:cNvSpPr/>
            <p:nvPr/>
          </p:nvSpPr>
          <p:spPr>
            <a:xfrm>
              <a:off x="8090916" y="1228255"/>
              <a:ext cx="2286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39A34452-B0CF-452A-A38C-0E75F4630101}"/>
                </a:ext>
              </a:extLst>
            </p:cNvPr>
            <p:cNvSpPr/>
            <p:nvPr/>
          </p:nvSpPr>
          <p:spPr>
            <a:xfrm>
              <a:off x="8317992" y="1228255"/>
              <a:ext cx="2286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810C2BA-7B37-4863-B1DB-843D5DBB60E2}"/>
                </a:ext>
              </a:extLst>
            </p:cNvPr>
            <p:cNvSpPr/>
            <p:nvPr/>
          </p:nvSpPr>
          <p:spPr>
            <a:xfrm>
              <a:off x="8545068" y="1228255"/>
              <a:ext cx="228600" cy="228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F4CB848E-1D16-4F7F-919F-6A9FB17B8BC0}"/>
              </a:ext>
            </a:extLst>
          </p:cNvPr>
          <p:cNvSpPr/>
          <p:nvPr/>
        </p:nvSpPr>
        <p:spPr>
          <a:xfrm>
            <a:off x="0" y="3550807"/>
            <a:ext cx="12192000" cy="18181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2C559B9-D98C-4A53-B487-921BAB20C290}"/>
              </a:ext>
            </a:extLst>
          </p:cNvPr>
          <p:cNvSpPr txBox="1"/>
          <p:nvPr/>
        </p:nvSpPr>
        <p:spPr>
          <a:xfrm>
            <a:off x="1" y="3828023"/>
            <a:ext cx="12192000" cy="1015663"/>
          </a:xfrm>
          <a:prstGeom prst="rect">
            <a:avLst/>
          </a:prstGeom>
          <a:noFill/>
        </p:spPr>
        <p:txBody>
          <a:bodyPr wrap="square" rtlCol="0" anchor="ctr">
            <a:spAutoFit/>
          </a:bodyPr>
          <a:lstStyle/>
          <a:p>
            <a:pPr algn="ctr">
              <a:lnSpc>
                <a:spcPct val="100000"/>
              </a:lnSpc>
            </a:pPr>
            <a:r>
              <a:rPr lang="en-US" sz="6000" b="1" spc="-1">
                <a:solidFill>
                  <a:srgbClr val="FFFFFF"/>
                </a:solidFill>
                <a:uFill>
                  <a:solidFill>
                    <a:srgbClr val="FFFFFF"/>
                  </a:solidFill>
                </a:uFill>
              </a:rPr>
              <a:t>What is GraphQL?</a:t>
            </a:r>
            <a:endParaRPr lang="en-US" sz="7200" spc="-1">
              <a:solidFill>
                <a:srgbClr val="000000"/>
              </a:solidFill>
              <a:uFill>
                <a:solidFill>
                  <a:srgbClr val="FFFFFF"/>
                </a:solidFill>
              </a:uFill>
            </a:endParaRPr>
          </a:p>
        </p:txBody>
      </p:sp>
      <p:grpSp>
        <p:nvGrpSpPr>
          <p:cNvPr id="7" name="Group 6">
            <a:extLst>
              <a:ext uri="{FF2B5EF4-FFF2-40B4-BE49-F238E27FC236}">
                <a16:creationId xmlns:a16="http://schemas.microsoft.com/office/drawing/2014/main" id="{9735DCAE-0DE9-45E0-A48A-B18941551671}"/>
              </a:ext>
            </a:extLst>
          </p:cNvPr>
          <p:cNvGrpSpPr/>
          <p:nvPr/>
        </p:nvGrpSpPr>
        <p:grpSpPr>
          <a:xfrm rot="3017773">
            <a:off x="5584722" y="1817123"/>
            <a:ext cx="469873" cy="327856"/>
            <a:chOff x="5405974" y="1533288"/>
            <a:chExt cx="608646" cy="424685"/>
          </a:xfrm>
        </p:grpSpPr>
        <p:sp>
          <p:nvSpPr>
            <p:cNvPr id="8" name="Trapezoid 7">
              <a:extLst>
                <a:ext uri="{FF2B5EF4-FFF2-40B4-BE49-F238E27FC236}">
                  <a16:creationId xmlns:a16="http://schemas.microsoft.com/office/drawing/2014/main" id="{D9CB82F0-1BBB-4901-9194-76CB42845806}"/>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 8">
              <a:extLst>
                <a:ext uri="{FF2B5EF4-FFF2-40B4-BE49-F238E27FC236}">
                  <a16:creationId xmlns:a16="http://schemas.microsoft.com/office/drawing/2014/main" id="{4D88FC46-5725-410F-890A-35F76450D5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rapezoid 9">
              <a:extLst>
                <a:ext uri="{FF2B5EF4-FFF2-40B4-BE49-F238E27FC236}">
                  <a16:creationId xmlns:a16="http://schemas.microsoft.com/office/drawing/2014/main" id="{48B958BF-0A77-4155-A4B2-0AACCACBC099}"/>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zoid 10">
              <a:extLst>
                <a:ext uri="{FF2B5EF4-FFF2-40B4-BE49-F238E27FC236}">
                  <a16:creationId xmlns:a16="http://schemas.microsoft.com/office/drawing/2014/main" id="{694FAF09-C37B-4D5F-8986-128E1406A5B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apezoid 11">
              <a:extLst>
                <a:ext uri="{FF2B5EF4-FFF2-40B4-BE49-F238E27FC236}">
                  <a16:creationId xmlns:a16="http://schemas.microsoft.com/office/drawing/2014/main" id="{2DC4A586-D53B-4732-9EC4-ECBA24BE2E06}"/>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ED81B5EA-563E-4DB8-9CFD-33E2046DB885}"/>
              </a:ext>
            </a:extLst>
          </p:cNvPr>
          <p:cNvGrpSpPr/>
          <p:nvPr/>
        </p:nvGrpSpPr>
        <p:grpSpPr>
          <a:xfrm rot="7898637">
            <a:off x="5214394" y="1000352"/>
            <a:ext cx="344525" cy="861967"/>
            <a:chOff x="4130248" y="650162"/>
            <a:chExt cx="502279" cy="1664988"/>
          </a:xfrm>
          <a:solidFill>
            <a:schemeClr val="accent2"/>
          </a:solidFill>
        </p:grpSpPr>
        <p:sp>
          <p:nvSpPr>
            <p:cNvPr id="47" name="Trapezoid 46">
              <a:extLst>
                <a:ext uri="{FF2B5EF4-FFF2-40B4-BE49-F238E27FC236}">
                  <a16:creationId xmlns:a16="http://schemas.microsoft.com/office/drawing/2014/main" id="{25299E69-BA35-434B-B436-C1980380A0BC}"/>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rapezoid 94">
              <a:extLst>
                <a:ext uri="{FF2B5EF4-FFF2-40B4-BE49-F238E27FC236}">
                  <a16:creationId xmlns:a16="http://schemas.microsoft.com/office/drawing/2014/main" id="{835959BC-934F-4D8A-AA73-95D23A7C2F98}"/>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141212BB-D030-4BEF-BE2B-E8A3CC790CBA}"/>
              </a:ext>
            </a:extLst>
          </p:cNvPr>
          <p:cNvGrpSpPr/>
          <p:nvPr/>
        </p:nvGrpSpPr>
        <p:grpSpPr>
          <a:xfrm rot="15664019">
            <a:off x="4239240" y="746540"/>
            <a:ext cx="414152" cy="1446605"/>
            <a:chOff x="391499" y="630207"/>
            <a:chExt cx="531848" cy="1593194"/>
          </a:xfrm>
        </p:grpSpPr>
        <p:sp>
          <p:nvSpPr>
            <p:cNvPr id="45" name="Rectangle: Rounded Corners 44">
              <a:extLst>
                <a:ext uri="{FF2B5EF4-FFF2-40B4-BE49-F238E27FC236}">
                  <a16:creationId xmlns:a16="http://schemas.microsoft.com/office/drawing/2014/main" id="{B9BE7176-3872-43EB-A826-A8BF0B3D3AA9}"/>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33A43497-A4DD-45E4-9034-17F05C2472D1}"/>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C5481BE7-71C0-450E-A70A-571423B47A0D}"/>
              </a:ext>
            </a:extLst>
          </p:cNvPr>
          <p:cNvGrpSpPr/>
          <p:nvPr/>
        </p:nvGrpSpPr>
        <p:grpSpPr>
          <a:xfrm rot="1062574">
            <a:off x="4839589" y="933058"/>
            <a:ext cx="437403" cy="437403"/>
            <a:chOff x="121429" y="411151"/>
            <a:chExt cx="607375" cy="607375"/>
          </a:xfrm>
        </p:grpSpPr>
        <p:sp>
          <p:nvSpPr>
            <p:cNvPr id="41" name="Oval 40">
              <a:extLst>
                <a:ext uri="{FF2B5EF4-FFF2-40B4-BE49-F238E27FC236}">
                  <a16:creationId xmlns:a16="http://schemas.microsoft.com/office/drawing/2014/main" id="{B6BF831C-93C3-4C77-BDD8-D85C6F731450}"/>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E48EA4FD-67BD-4ECB-B5B2-D1AF9B26157F}"/>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9C56264-3285-49B3-A816-65D9409E04E9}"/>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Oval 43">
              <a:extLst>
                <a:ext uri="{FF2B5EF4-FFF2-40B4-BE49-F238E27FC236}">
                  <a16:creationId xmlns:a16="http://schemas.microsoft.com/office/drawing/2014/main" id="{B2689479-8691-451F-A1E5-FFB058AEBB40}"/>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Top Corners Rounded 27">
            <a:extLst>
              <a:ext uri="{FF2B5EF4-FFF2-40B4-BE49-F238E27FC236}">
                <a16:creationId xmlns:a16="http://schemas.microsoft.com/office/drawing/2014/main" id="{11477A9D-5103-4038-9015-597B6AB52E31}"/>
              </a:ext>
            </a:extLst>
          </p:cNvPr>
          <p:cNvSpPr/>
          <p:nvPr/>
        </p:nvSpPr>
        <p:spPr>
          <a:xfrm>
            <a:off x="2939995" y="3151043"/>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11DF975C-FC1D-4FDC-BA0B-3E156064369A}"/>
              </a:ext>
            </a:extLst>
          </p:cNvPr>
          <p:cNvGrpSpPr/>
          <p:nvPr/>
        </p:nvGrpSpPr>
        <p:grpSpPr>
          <a:xfrm rot="1056235">
            <a:off x="3546591" y="1803555"/>
            <a:ext cx="391039" cy="1171393"/>
            <a:chOff x="391499" y="630207"/>
            <a:chExt cx="531845" cy="1593193"/>
          </a:xfrm>
        </p:grpSpPr>
        <p:sp>
          <p:nvSpPr>
            <p:cNvPr id="39" name="Rectangle: Rounded Corners 38">
              <a:extLst>
                <a:ext uri="{FF2B5EF4-FFF2-40B4-BE49-F238E27FC236}">
                  <a16:creationId xmlns:a16="http://schemas.microsoft.com/office/drawing/2014/main" id="{079CD355-7C99-4C02-BD98-37C24D860C97}"/>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a16="http://schemas.microsoft.com/office/drawing/2014/main" id="{029965E1-817B-4D1E-986B-850BE9D7E64D}"/>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Oval 29">
            <a:extLst>
              <a:ext uri="{FF2B5EF4-FFF2-40B4-BE49-F238E27FC236}">
                <a16:creationId xmlns:a16="http://schemas.microsoft.com/office/drawing/2014/main" id="{91E7D623-F73A-43EC-837E-03076914DBEF}"/>
              </a:ext>
            </a:extLst>
          </p:cNvPr>
          <p:cNvSpPr/>
          <p:nvPr/>
        </p:nvSpPr>
        <p:spPr>
          <a:xfrm>
            <a:off x="3460460" y="1575008"/>
            <a:ext cx="525968" cy="52596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2C054BD6-D082-4DC0-8827-D7E8070099FB}"/>
              </a:ext>
            </a:extLst>
          </p:cNvPr>
          <p:cNvSpPr/>
          <p:nvPr/>
        </p:nvSpPr>
        <p:spPr>
          <a:xfrm>
            <a:off x="3517188" y="1631736"/>
            <a:ext cx="412519" cy="41251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9507AB-3C37-4D88-B35B-F394E88D376E}"/>
              </a:ext>
            </a:extLst>
          </p:cNvPr>
          <p:cNvSpPr/>
          <p:nvPr/>
        </p:nvSpPr>
        <p:spPr>
          <a:xfrm>
            <a:off x="3620525" y="1735610"/>
            <a:ext cx="205845" cy="204771"/>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Oval 32">
            <a:extLst>
              <a:ext uri="{FF2B5EF4-FFF2-40B4-BE49-F238E27FC236}">
                <a16:creationId xmlns:a16="http://schemas.microsoft.com/office/drawing/2014/main" id="{4E1D1415-C04D-4B04-894B-0DACAB00CF83}"/>
              </a:ext>
            </a:extLst>
          </p:cNvPr>
          <p:cNvSpPr/>
          <p:nvPr/>
        </p:nvSpPr>
        <p:spPr>
          <a:xfrm>
            <a:off x="3689189" y="1803737"/>
            <a:ext cx="68517" cy="68517"/>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Rounded 33">
            <a:extLst>
              <a:ext uri="{FF2B5EF4-FFF2-40B4-BE49-F238E27FC236}">
                <a16:creationId xmlns:a16="http://schemas.microsoft.com/office/drawing/2014/main" id="{4930E9EE-A029-4432-A909-6D41C8ABBA87}"/>
              </a:ext>
            </a:extLst>
          </p:cNvPr>
          <p:cNvSpPr/>
          <p:nvPr/>
        </p:nvSpPr>
        <p:spPr>
          <a:xfrm>
            <a:off x="3126223" y="3080303"/>
            <a:ext cx="1246035" cy="71187"/>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Top Corners Rounded 34">
            <a:extLst>
              <a:ext uri="{FF2B5EF4-FFF2-40B4-BE49-F238E27FC236}">
                <a16:creationId xmlns:a16="http://schemas.microsoft.com/office/drawing/2014/main" id="{9D3DBAE6-A187-408C-9B1B-2F6D5D6AEB72}"/>
              </a:ext>
            </a:extLst>
          </p:cNvPr>
          <p:cNvSpPr/>
          <p:nvPr/>
        </p:nvSpPr>
        <p:spPr>
          <a:xfrm>
            <a:off x="3288916" y="2828857"/>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3CBFF0E-5897-4AF6-9083-120D02669595}"/>
              </a:ext>
            </a:extLst>
          </p:cNvPr>
          <p:cNvSpPr/>
          <p:nvPr/>
        </p:nvSpPr>
        <p:spPr>
          <a:xfrm>
            <a:off x="-1" y="3417122"/>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1A64975-1C0D-43DB-B28F-106A015F4420}"/>
              </a:ext>
            </a:extLst>
          </p:cNvPr>
          <p:cNvSpPr/>
          <p:nvPr/>
        </p:nvSpPr>
        <p:spPr>
          <a:xfrm>
            <a:off x="149" y="5426894"/>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2136ECA3-E4FD-4B70-80AD-2CB28F62C3D5}"/>
              </a:ext>
            </a:extLst>
          </p:cNvPr>
          <p:cNvSpPr txBox="1"/>
          <p:nvPr/>
        </p:nvSpPr>
        <p:spPr>
          <a:xfrm>
            <a:off x="5391570" y="2750423"/>
            <a:ext cx="3860436" cy="562135"/>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gradFill flip="none" rotWithShape="1">
            <a:gsLst>
              <a:gs pos="0">
                <a:schemeClr val="accent4"/>
              </a:gs>
              <a:gs pos="25000">
                <a:schemeClr val="accent5"/>
              </a:gs>
              <a:gs pos="53000">
                <a:schemeClr val="accent2"/>
              </a:gs>
              <a:gs pos="100000">
                <a:schemeClr val="bg1"/>
              </a:gs>
              <a:gs pos="80000">
                <a:schemeClr val="accent1"/>
              </a:gs>
            </a:gsLst>
            <a:lin ang="108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2" name="Group 51">
            <a:extLst>
              <a:ext uri="{FF2B5EF4-FFF2-40B4-BE49-F238E27FC236}">
                <a16:creationId xmlns:a16="http://schemas.microsoft.com/office/drawing/2014/main" id="{2C778F61-3289-406C-98EE-008F04C71648}"/>
              </a:ext>
            </a:extLst>
          </p:cNvPr>
          <p:cNvGrpSpPr/>
          <p:nvPr/>
        </p:nvGrpSpPr>
        <p:grpSpPr>
          <a:xfrm>
            <a:off x="5517642" y="1826239"/>
            <a:ext cx="1589451" cy="846023"/>
            <a:chOff x="5517639" y="1826235"/>
            <a:chExt cx="1589451" cy="846023"/>
          </a:xfrm>
        </p:grpSpPr>
        <p:sp>
          <p:nvSpPr>
            <p:cNvPr id="53" name="TextBox 52">
              <a:extLst>
                <a:ext uri="{FF2B5EF4-FFF2-40B4-BE49-F238E27FC236}">
                  <a16:creationId xmlns:a16="http://schemas.microsoft.com/office/drawing/2014/main" id="{329CA396-865C-4F8E-97EB-5D3234572621}"/>
                </a:ext>
              </a:extLst>
            </p:cNvPr>
            <p:cNvSpPr txBox="1"/>
            <p:nvPr/>
          </p:nvSpPr>
          <p:spPr>
            <a:xfrm rot="1330280">
              <a:off x="5517639" y="1826235"/>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gradFill>
              <a:gsLst>
                <a:gs pos="0">
                  <a:schemeClr val="bg1"/>
                </a:gs>
                <a:gs pos="98000">
                  <a:schemeClr val="accent1"/>
                </a:gs>
              </a:gsLst>
              <a:lin ang="0" scaled="1"/>
            </a:gra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4" name="Group 53">
              <a:extLst>
                <a:ext uri="{FF2B5EF4-FFF2-40B4-BE49-F238E27FC236}">
                  <a16:creationId xmlns:a16="http://schemas.microsoft.com/office/drawing/2014/main" id="{CF63D451-1BEB-40CE-BFCD-540A5DD08F48}"/>
                </a:ext>
              </a:extLst>
            </p:cNvPr>
            <p:cNvGrpSpPr/>
            <p:nvPr/>
          </p:nvGrpSpPr>
          <p:grpSpPr>
            <a:xfrm>
              <a:off x="6334025" y="1900682"/>
              <a:ext cx="773065" cy="771576"/>
              <a:chOff x="7167944" y="1624190"/>
              <a:chExt cx="2677919" cy="2672764"/>
            </a:xfrm>
            <a:solidFill>
              <a:schemeClr val="bg1"/>
            </a:solidFill>
          </p:grpSpPr>
          <p:sp>
            <p:nvSpPr>
              <p:cNvPr id="55" name="Freeform: Shape 54">
                <a:extLst>
                  <a:ext uri="{FF2B5EF4-FFF2-40B4-BE49-F238E27FC236}">
                    <a16:creationId xmlns:a16="http://schemas.microsoft.com/office/drawing/2014/main" id="{8032EB02-FC35-4D54-8996-33EBC586C22E}"/>
                  </a:ext>
                </a:extLst>
              </p:cNvPr>
              <p:cNvSpPr/>
              <p:nvPr/>
            </p:nvSpPr>
            <p:spPr>
              <a:xfrm>
                <a:off x="7167944" y="1624190"/>
                <a:ext cx="2677919"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adFill>
                <a:gsLst>
                  <a:gs pos="0">
                    <a:schemeClr val="accent1"/>
                  </a:gs>
                  <a:gs pos="98000">
                    <a:schemeClr val="accent2"/>
                  </a:gs>
                </a:gsLst>
                <a:lin ang="0" scaled="1"/>
              </a:gradFill>
              <a:ln w="12700"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5FDED2E9-75FD-416F-91DF-D4D371D2EA50}"/>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adFill>
                <a:gsLst>
                  <a:gs pos="0">
                    <a:schemeClr val="accent1"/>
                  </a:gs>
                  <a:gs pos="98000">
                    <a:schemeClr val="accent2"/>
                  </a:gs>
                </a:gsLst>
                <a:lin ang="0" scaled="1"/>
              </a:gradFill>
              <a:ln w="12700" cap="flat">
                <a:noFill/>
                <a:prstDash val="solid"/>
                <a:miter/>
              </a:ln>
            </p:spPr>
            <p:txBody>
              <a:bodyPr rtlCol="0" anchor="ctr"/>
              <a:lstStyle/>
              <a:p>
                <a:endParaRPr lang="en-US" dirty="0"/>
              </a:p>
            </p:txBody>
          </p:sp>
        </p:grpSp>
      </p:grpSp>
      <p:grpSp>
        <p:nvGrpSpPr>
          <p:cNvPr id="18" name="Group 17">
            <a:extLst>
              <a:ext uri="{FF2B5EF4-FFF2-40B4-BE49-F238E27FC236}">
                <a16:creationId xmlns:a16="http://schemas.microsoft.com/office/drawing/2014/main" id="{7FFA7157-9D15-4357-AF8E-091BDDBE9CC9}"/>
              </a:ext>
            </a:extLst>
          </p:cNvPr>
          <p:cNvGrpSpPr/>
          <p:nvPr/>
        </p:nvGrpSpPr>
        <p:grpSpPr>
          <a:xfrm rot="18490567" flipH="1">
            <a:off x="5363389" y="1800599"/>
            <a:ext cx="471723" cy="328072"/>
            <a:chOff x="5405974" y="1533288"/>
            <a:chExt cx="611040" cy="424965"/>
          </a:xfrm>
        </p:grpSpPr>
        <p:sp>
          <p:nvSpPr>
            <p:cNvPr id="19" name="Trapezoid 18">
              <a:extLst>
                <a:ext uri="{FF2B5EF4-FFF2-40B4-BE49-F238E27FC236}">
                  <a16:creationId xmlns:a16="http://schemas.microsoft.com/office/drawing/2014/main" id="{4D77C9AF-BA17-47FC-8902-AE54771234AD}"/>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rapezoid 19">
              <a:extLst>
                <a:ext uri="{FF2B5EF4-FFF2-40B4-BE49-F238E27FC236}">
                  <a16:creationId xmlns:a16="http://schemas.microsoft.com/office/drawing/2014/main" id="{46B1721D-1165-4A00-8863-347C1607B84E}"/>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DD16100A-E561-4888-AB5B-C20C546FC1C5}"/>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E969C75F-590D-4E6E-BE43-E4228221B906}"/>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rapezoid 22">
              <a:extLst>
                <a:ext uri="{FF2B5EF4-FFF2-40B4-BE49-F238E27FC236}">
                  <a16:creationId xmlns:a16="http://schemas.microsoft.com/office/drawing/2014/main" id="{40DB3B2D-12B0-4DE4-9F5B-2AA64B0CDE0F}"/>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9F3BC3B0-8C89-4C8E-835C-640F128DD074}"/>
              </a:ext>
            </a:extLst>
          </p:cNvPr>
          <p:cNvGrpSpPr/>
          <p:nvPr/>
        </p:nvGrpSpPr>
        <p:grpSpPr>
          <a:xfrm rot="2713823">
            <a:off x="5532343" y="1541791"/>
            <a:ext cx="289219" cy="289219"/>
            <a:chOff x="5108323" y="1463792"/>
            <a:chExt cx="374636" cy="374638"/>
          </a:xfrm>
        </p:grpSpPr>
        <p:sp>
          <p:nvSpPr>
            <p:cNvPr id="37" name="Oval 36">
              <a:extLst>
                <a:ext uri="{FF2B5EF4-FFF2-40B4-BE49-F238E27FC236}">
                  <a16:creationId xmlns:a16="http://schemas.microsoft.com/office/drawing/2014/main" id="{152C56B7-BED9-4CDB-A198-433B01806A3A}"/>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7E022E71-CC49-48DB-9441-5FE8C9DFA8F4}"/>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spTree>
    <p:extLst>
      <p:ext uri="{BB962C8B-B14F-4D97-AF65-F5344CB8AC3E}">
        <p14:creationId xmlns:p14="http://schemas.microsoft.com/office/powerpoint/2010/main" val="35160716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556670DA-F705-49FA-AACB-12B9DDF177E4}"/>
              </a:ext>
            </a:extLst>
          </p:cNvPr>
          <p:cNvSpPr/>
          <p:nvPr/>
        </p:nvSpPr>
        <p:spPr>
          <a:xfrm rot="21189387">
            <a:off x="3536401" y="3070298"/>
            <a:ext cx="5301251" cy="2964644"/>
          </a:xfrm>
          <a:custGeom>
            <a:avLst/>
            <a:gdLst>
              <a:gd name="connsiteX0" fmla="*/ 608249 w 5301251"/>
              <a:gd name="connsiteY0" fmla="*/ 0 h 2964644"/>
              <a:gd name="connsiteX1" fmla="*/ 4801690 w 5301251"/>
              <a:gd name="connsiteY1" fmla="*/ 503270 h 2964644"/>
              <a:gd name="connsiteX2" fmla="*/ 4793938 w 5301251"/>
              <a:gd name="connsiteY2" fmla="*/ 525860 h 2964644"/>
              <a:gd name="connsiteX3" fmla="*/ 4797713 w 5301251"/>
              <a:gd name="connsiteY3" fmla="*/ 613080 h 2964644"/>
              <a:gd name="connsiteX4" fmla="*/ 4874835 w 5301251"/>
              <a:gd name="connsiteY4" fmla="*/ 714944 h 2964644"/>
              <a:gd name="connsiteX5" fmla="*/ 5216802 w 5301251"/>
              <a:gd name="connsiteY5" fmla="*/ 915756 h 2964644"/>
              <a:gd name="connsiteX6" fmla="*/ 5291017 w 5301251"/>
              <a:gd name="connsiteY6" fmla="*/ 1088923 h 2964644"/>
              <a:gd name="connsiteX7" fmla="*/ 5288106 w 5301251"/>
              <a:gd name="connsiteY7" fmla="*/ 1106384 h 2964644"/>
              <a:gd name="connsiteX8" fmla="*/ 5082926 w 5301251"/>
              <a:gd name="connsiteY8" fmla="*/ 1253357 h 2964644"/>
              <a:gd name="connsiteX9" fmla="*/ 4724954 w 5301251"/>
              <a:gd name="connsiteY9" fmla="*/ 1208248 h 2964644"/>
              <a:gd name="connsiteX10" fmla="*/ 4544513 w 5301251"/>
              <a:gd name="connsiteY10" fmla="*/ 1301377 h 2964644"/>
              <a:gd name="connsiteX11" fmla="*/ 4541600 w 5301251"/>
              <a:gd name="connsiteY11" fmla="*/ 1516744 h 2964644"/>
              <a:gd name="connsiteX12" fmla="*/ 4772974 w 5301251"/>
              <a:gd name="connsiteY12" fmla="*/ 1822329 h 2964644"/>
              <a:gd name="connsiteX13" fmla="*/ 4772974 w 5301251"/>
              <a:gd name="connsiteY13" fmla="*/ 2021689 h 2964644"/>
              <a:gd name="connsiteX14" fmla="*/ 4764243 w 5301251"/>
              <a:gd name="connsiteY14" fmla="*/ 2031876 h 2964644"/>
              <a:gd name="connsiteX15" fmla="*/ 4513953 w 5301251"/>
              <a:gd name="connsiteY15" fmla="*/ 2081351 h 2964644"/>
              <a:gd name="connsiteX16" fmla="*/ 4204001 w 5301251"/>
              <a:gd name="connsiteY16" fmla="*/ 1906731 h 2964644"/>
              <a:gd name="connsiteX17" fmla="*/ 3991545 w 5301251"/>
              <a:gd name="connsiteY17" fmla="*/ 1937290 h 2964644"/>
              <a:gd name="connsiteX18" fmla="*/ 3923151 w 5301251"/>
              <a:gd name="connsiteY18" fmla="*/ 2129371 h 2964644"/>
              <a:gd name="connsiteX19" fmla="*/ 4023557 w 5301251"/>
              <a:gd name="connsiteY19" fmla="*/ 2516450 h 2964644"/>
              <a:gd name="connsiteX20" fmla="*/ 3966806 w 5301251"/>
              <a:gd name="connsiteY20" fmla="*/ 2661966 h 2964644"/>
              <a:gd name="connsiteX21" fmla="*/ 3864944 w 5301251"/>
              <a:gd name="connsiteY21" fmla="*/ 2714351 h 2964644"/>
              <a:gd name="connsiteX22" fmla="*/ 3712150 w 5301251"/>
              <a:gd name="connsiteY22" fmla="*/ 2672152 h 2964644"/>
              <a:gd name="connsiteX23" fmla="*/ 3472047 w 5301251"/>
              <a:gd name="connsiteY23" fmla="*/ 2368022 h 2964644"/>
              <a:gd name="connsiteX24" fmla="*/ 3162095 w 5301251"/>
              <a:gd name="connsiteY24" fmla="*/ 2341827 h 2964644"/>
              <a:gd name="connsiteX25" fmla="*/ 3121349 w 5301251"/>
              <a:gd name="connsiteY25" fmla="*/ 2423317 h 2964644"/>
              <a:gd name="connsiteX26" fmla="*/ 3066055 w 5301251"/>
              <a:gd name="connsiteY26" fmla="*/ 2823491 h 2964644"/>
              <a:gd name="connsiteX27" fmla="*/ 2961281 w 5301251"/>
              <a:gd name="connsiteY27" fmla="*/ 2964644 h 2964644"/>
              <a:gd name="connsiteX28" fmla="*/ 2785205 w 5301251"/>
              <a:gd name="connsiteY28" fmla="*/ 2964644 h 2964644"/>
              <a:gd name="connsiteX29" fmla="*/ 2708081 w 5301251"/>
              <a:gd name="connsiteY29" fmla="*/ 2856959 h 2964644"/>
              <a:gd name="connsiteX30" fmla="*/ 2598940 w 5301251"/>
              <a:gd name="connsiteY30" fmla="*/ 2471338 h 2964644"/>
              <a:gd name="connsiteX31" fmla="*/ 2469433 w 5301251"/>
              <a:gd name="connsiteY31" fmla="*/ 2357835 h 2964644"/>
              <a:gd name="connsiteX32" fmla="*/ 2390853 w 5301251"/>
              <a:gd name="connsiteY32" fmla="*/ 2349104 h 2964644"/>
              <a:gd name="connsiteX33" fmla="*/ 2256977 w 5301251"/>
              <a:gd name="connsiteY33" fmla="*/ 2423317 h 2964644"/>
              <a:gd name="connsiteX34" fmla="*/ 2223509 w 5301251"/>
              <a:gd name="connsiteY34" fmla="*/ 2480069 h 2964644"/>
              <a:gd name="connsiteX35" fmla="*/ 2040157 w 5301251"/>
              <a:gd name="connsiteY35" fmla="*/ 2790021 h 2964644"/>
              <a:gd name="connsiteX36" fmla="*/ 1901915 w 5301251"/>
              <a:gd name="connsiteY36" fmla="*/ 2846772 h 2964644"/>
              <a:gd name="connsiteX37" fmla="*/ 1789864 w 5301251"/>
              <a:gd name="connsiteY37" fmla="*/ 2808939 h 2964644"/>
              <a:gd name="connsiteX38" fmla="*/ 1714198 w 5301251"/>
              <a:gd name="connsiteY38" fmla="*/ 2667786 h 2964644"/>
              <a:gd name="connsiteX39" fmla="*/ 1762215 w 5301251"/>
              <a:gd name="connsiteY39" fmla="*/ 2270524 h 2964644"/>
              <a:gd name="connsiteX40" fmla="*/ 1653078 w 5301251"/>
              <a:gd name="connsiteY40" fmla="*/ 2085716 h 2964644"/>
              <a:gd name="connsiteX41" fmla="*/ 1450811 w 5301251"/>
              <a:gd name="connsiteY41" fmla="*/ 2095903 h 2964644"/>
              <a:gd name="connsiteX42" fmla="*/ 1167051 w 5301251"/>
              <a:gd name="connsiteY42" fmla="*/ 2311270 h 2964644"/>
              <a:gd name="connsiteX43" fmla="*/ 915305 w 5301251"/>
              <a:gd name="connsiteY43" fmla="*/ 2296718 h 2964644"/>
              <a:gd name="connsiteX44" fmla="*/ 893477 w 5301251"/>
              <a:gd name="connsiteY44" fmla="*/ 2274889 h 2964644"/>
              <a:gd name="connsiteX45" fmla="*/ 871651 w 5301251"/>
              <a:gd name="connsiteY45" fmla="*/ 2100269 h 2964644"/>
              <a:gd name="connsiteX46" fmla="*/ 1060824 w 5301251"/>
              <a:gd name="connsiteY46" fmla="*/ 1762668 h 2964644"/>
              <a:gd name="connsiteX47" fmla="*/ 1092836 w 5301251"/>
              <a:gd name="connsiteY47" fmla="*/ 1659351 h 2964644"/>
              <a:gd name="connsiteX48" fmla="*/ 838181 w 5301251"/>
              <a:gd name="connsiteY48" fmla="*/ 1477455 h 2964644"/>
              <a:gd name="connsiteX49" fmla="*/ 446738 w 5301251"/>
              <a:gd name="connsiteY49" fmla="*/ 1579316 h 2964644"/>
              <a:gd name="connsiteX50" fmla="*/ 321594 w 5301251"/>
              <a:gd name="connsiteY50" fmla="*/ 1537117 h 2964644"/>
              <a:gd name="connsiteX51" fmla="*/ 259021 w 5301251"/>
              <a:gd name="connsiteY51" fmla="*/ 1426522 h 2964644"/>
              <a:gd name="connsiteX52" fmla="*/ 301223 w 5301251"/>
              <a:gd name="connsiteY52" fmla="*/ 1263544 h 2964644"/>
              <a:gd name="connsiteX53" fmla="*/ 590801 w 5301251"/>
              <a:gd name="connsiteY53" fmla="*/ 1033627 h 2964644"/>
              <a:gd name="connsiteX54" fmla="*/ 667926 w 5301251"/>
              <a:gd name="connsiteY54" fmla="*/ 799342 h 2964644"/>
              <a:gd name="connsiteX55" fmla="*/ 512221 w 5301251"/>
              <a:gd name="connsiteY55" fmla="*/ 668376 h 2964644"/>
              <a:gd name="connsiteX56" fmla="*/ 146973 w 5301251"/>
              <a:gd name="connsiteY56" fmla="*/ 618901 h 2964644"/>
              <a:gd name="connsiteX57" fmla="*/ 2910 w 5301251"/>
              <a:gd name="connsiteY57" fmla="*/ 517040 h 2964644"/>
              <a:gd name="connsiteX58" fmla="*/ 0 w 5301251"/>
              <a:gd name="connsiteY58" fmla="*/ 336599 h 2964644"/>
              <a:gd name="connsiteX59" fmla="*/ 106230 w 5301251"/>
              <a:gd name="connsiteY59" fmla="*/ 259472 h 2964644"/>
              <a:gd name="connsiteX60" fmla="*/ 478754 w 5301251"/>
              <a:gd name="connsiteY60" fmla="*/ 154700 h 2964644"/>
              <a:gd name="connsiteX61" fmla="*/ 606809 w 5301251"/>
              <a:gd name="connsiteY61" fmla="*/ 12092 h 296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301251" h="2964644">
                <a:moveTo>
                  <a:pt x="608249" y="0"/>
                </a:moveTo>
                <a:lnTo>
                  <a:pt x="4801690" y="503270"/>
                </a:lnTo>
                <a:lnTo>
                  <a:pt x="4793938" y="525860"/>
                </a:lnTo>
                <a:cubicBezTo>
                  <a:pt x="4790346" y="552599"/>
                  <a:pt x="4791528" y="581794"/>
                  <a:pt x="4797713" y="613080"/>
                </a:cubicBezTo>
                <a:cubicBezTo>
                  <a:pt x="4806441" y="661100"/>
                  <a:pt x="4834091" y="691661"/>
                  <a:pt x="4874835" y="714944"/>
                </a:cubicBezTo>
                <a:cubicBezTo>
                  <a:pt x="4988341" y="781882"/>
                  <a:pt x="5101841" y="848818"/>
                  <a:pt x="5216802" y="915756"/>
                </a:cubicBezTo>
                <a:cubicBezTo>
                  <a:pt x="5301203" y="965234"/>
                  <a:pt x="5314300" y="994336"/>
                  <a:pt x="5291017" y="1088923"/>
                </a:cubicBezTo>
                <a:cubicBezTo>
                  <a:pt x="5289561" y="1094744"/>
                  <a:pt x="5289561" y="1100565"/>
                  <a:pt x="5288106" y="1106384"/>
                </a:cubicBezTo>
                <a:cubicBezTo>
                  <a:pt x="5253180" y="1221345"/>
                  <a:pt x="5213892" y="1278096"/>
                  <a:pt x="5082926" y="1253357"/>
                </a:cubicBezTo>
                <a:cubicBezTo>
                  <a:pt x="4965057" y="1230073"/>
                  <a:pt x="4844278" y="1225710"/>
                  <a:pt x="4724954" y="1208248"/>
                </a:cubicBezTo>
                <a:cubicBezTo>
                  <a:pt x="4640553" y="1196605"/>
                  <a:pt x="4585257" y="1230073"/>
                  <a:pt x="4544513" y="1301377"/>
                </a:cubicBezTo>
                <a:cubicBezTo>
                  <a:pt x="4502311" y="1374136"/>
                  <a:pt x="4483393" y="1442529"/>
                  <a:pt x="4541600" y="1516744"/>
                </a:cubicBezTo>
                <a:cubicBezTo>
                  <a:pt x="4620180" y="1617152"/>
                  <a:pt x="4695849" y="1720469"/>
                  <a:pt x="4772974" y="1822329"/>
                </a:cubicBezTo>
                <a:cubicBezTo>
                  <a:pt x="4837001" y="1905275"/>
                  <a:pt x="4837001" y="1938746"/>
                  <a:pt x="4772974" y="2021689"/>
                </a:cubicBezTo>
                <a:cubicBezTo>
                  <a:pt x="4770064" y="2024599"/>
                  <a:pt x="4767153" y="2028965"/>
                  <a:pt x="4764243" y="2031876"/>
                </a:cubicBezTo>
                <a:cubicBezTo>
                  <a:pt x="4679841" y="2122098"/>
                  <a:pt x="4646374" y="2161386"/>
                  <a:pt x="4513953" y="2081351"/>
                </a:cubicBezTo>
                <a:cubicBezTo>
                  <a:pt x="4412092" y="2020233"/>
                  <a:pt x="4304407" y="1967848"/>
                  <a:pt x="4204001" y="1906731"/>
                </a:cubicBezTo>
                <a:cubicBezTo>
                  <a:pt x="4121055" y="1857256"/>
                  <a:pt x="4057028" y="1886357"/>
                  <a:pt x="3991545" y="1937290"/>
                </a:cubicBezTo>
                <a:cubicBezTo>
                  <a:pt x="3926062" y="1986766"/>
                  <a:pt x="3899868" y="2046428"/>
                  <a:pt x="3923151" y="2129371"/>
                </a:cubicBezTo>
                <a:cubicBezTo>
                  <a:pt x="3959530" y="2257429"/>
                  <a:pt x="3991545" y="2386937"/>
                  <a:pt x="4023557" y="2516450"/>
                </a:cubicBezTo>
                <a:cubicBezTo>
                  <a:pt x="4041023" y="2586296"/>
                  <a:pt x="4026471" y="2624132"/>
                  <a:pt x="3966806" y="2661966"/>
                </a:cubicBezTo>
                <a:cubicBezTo>
                  <a:pt x="3934793" y="2682339"/>
                  <a:pt x="3901323" y="2701257"/>
                  <a:pt x="3864944" y="2714351"/>
                </a:cubicBezTo>
                <a:cubicBezTo>
                  <a:pt x="3800917" y="2737635"/>
                  <a:pt x="3754352" y="2725993"/>
                  <a:pt x="3712150" y="2672152"/>
                </a:cubicBezTo>
                <a:cubicBezTo>
                  <a:pt x="3632115" y="2571747"/>
                  <a:pt x="3552082" y="2469882"/>
                  <a:pt x="3472047" y="2368022"/>
                </a:cubicBezTo>
                <a:cubicBezTo>
                  <a:pt x="3394922" y="2271978"/>
                  <a:pt x="3255228" y="2258885"/>
                  <a:pt x="3162095" y="2341827"/>
                </a:cubicBezTo>
                <a:cubicBezTo>
                  <a:pt x="3137356" y="2363656"/>
                  <a:pt x="3125717" y="2391302"/>
                  <a:pt x="3121349" y="2423317"/>
                </a:cubicBezTo>
                <a:cubicBezTo>
                  <a:pt x="3102433" y="2557194"/>
                  <a:pt x="3080605" y="2689615"/>
                  <a:pt x="3066055" y="2823491"/>
                </a:cubicBezTo>
                <a:cubicBezTo>
                  <a:pt x="3057321" y="2893340"/>
                  <a:pt x="3029674" y="2942815"/>
                  <a:pt x="2961281" y="2964644"/>
                </a:cubicBezTo>
                <a:cubicBezTo>
                  <a:pt x="2903074" y="2964644"/>
                  <a:pt x="2843412" y="2964644"/>
                  <a:pt x="2785205" y="2964644"/>
                </a:cubicBezTo>
                <a:cubicBezTo>
                  <a:pt x="2744458" y="2939905"/>
                  <a:pt x="2721178" y="2903524"/>
                  <a:pt x="2708081" y="2856959"/>
                </a:cubicBezTo>
                <a:cubicBezTo>
                  <a:pt x="2673158" y="2728903"/>
                  <a:pt x="2633866" y="2600848"/>
                  <a:pt x="2598940" y="2471338"/>
                </a:cubicBezTo>
                <a:cubicBezTo>
                  <a:pt x="2580025" y="2402944"/>
                  <a:pt x="2537826" y="2366566"/>
                  <a:pt x="2469433" y="2357835"/>
                </a:cubicBezTo>
                <a:cubicBezTo>
                  <a:pt x="2443238" y="2354924"/>
                  <a:pt x="2417044" y="2350559"/>
                  <a:pt x="2390853" y="2349104"/>
                </a:cubicBezTo>
                <a:cubicBezTo>
                  <a:pt x="2329736" y="2344737"/>
                  <a:pt x="2287537" y="2372387"/>
                  <a:pt x="2256977" y="2423317"/>
                </a:cubicBezTo>
                <a:cubicBezTo>
                  <a:pt x="2245334" y="2442236"/>
                  <a:pt x="2235148" y="2461151"/>
                  <a:pt x="2223509" y="2480069"/>
                </a:cubicBezTo>
                <a:cubicBezTo>
                  <a:pt x="2162389" y="2583385"/>
                  <a:pt x="2102727" y="2688160"/>
                  <a:pt x="2040157" y="2790021"/>
                </a:cubicBezTo>
                <a:cubicBezTo>
                  <a:pt x="2006687" y="2846772"/>
                  <a:pt x="1965940" y="2861325"/>
                  <a:pt x="1901915" y="2846772"/>
                </a:cubicBezTo>
                <a:cubicBezTo>
                  <a:pt x="1862624" y="2838041"/>
                  <a:pt x="1826246" y="2824947"/>
                  <a:pt x="1789864" y="2808939"/>
                </a:cubicBezTo>
                <a:cubicBezTo>
                  <a:pt x="1725837" y="2778379"/>
                  <a:pt x="1705466" y="2739091"/>
                  <a:pt x="1714198" y="2667786"/>
                </a:cubicBezTo>
                <a:cubicBezTo>
                  <a:pt x="1730202" y="2535366"/>
                  <a:pt x="1743300" y="2402945"/>
                  <a:pt x="1762215" y="2270524"/>
                </a:cubicBezTo>
                <a:cubicBezTo>
                  <a:pt x="1775312" y="2177394"/>
                  <a:pt x="1725837" y="2126463"/>
                  <a:pt x="1653078" y="2085716"/>
                </a:cubicBezTo>
                <a:cubicBezTo>
                  <a:pt x="1581777" y="2046428"/>
                  <a:pt x="1517749" y="2040607"/>
                  <a:pt x="1450811" y="2095903"/>
                </a:cubicBezTo>
                <a:cubicBezTo>
                  <a:pt x="1357678" y="2170117"/>
                  <a:pt x="1260181" y="2238511"/>
                  <a:pt x="1167051" y="2311270"/>
                </a:cubicBezTo>
                <a:cubicBezTo>
                  <a:pt x="1072466" y="2385485"/>
                  <a:pt x="1031719" y="2401489"/>
                  <a:pt x="915305" y="2296718"/>
                </a:cubicBezTo>
                <a:cubicBezTo>
                  <a:pt x="908030" y="2289441"/>
                  <a:pt x="900753" y="2282166"/>
                  <a:pt x="893477" y="2274889"/>
                </a:cubicBezTo>
                <a:cubicBezTo>
                  <a:pt x="836726" y="2216682"/>
                  <a:pt x="830905" y="2171573"/>
                  <a:pt x="871651" y="2100269"/>
                </a:cubicBezTo>
                <a:cubicBezTo>
                  <a:pt x="934224" y="1988221"/>
                  <a:pt x="998249" y="1874715"/>
                  <a:pt x="1060824" y="1762668"/>
                </a:cubicBezTo>
                <a:cubicBezTo>
                  <a:pt x="1078284" y="1730655"/>
                  <a:pt x="1097202" y="1698640"/>
                  <a:pt x="1092836" y="1659351"/>
                </a:cubicBezTo>
                <a:cubicBezTo>
                  <a:pt x="1082650" y="1541483"/>
                  <a:pt x="951684" y="1448351"/>
                  <a:pt x="838181" y="1477455"/>
                </a:cubicBezTo>
                <a:cubicBezTo>
                  <a:pt x="707215" y="1510923"/>
                  <a:pt x="576249" y="1544393"/>
                  <a:pt x="446738" y="1579316"/>
                </a:cubicBezTo>
                <a:cubicBezTo>
                  <a:pt x="394353" y="1593869"/>
                  <a:pt x="355064" y="1577861"/>
                  <a:pt x="321594" y="1537117"/>
                </a:cubicBezTo>
                <a:cubicBezTo>
                  <a:pt x="293947" y="1503647"/>
                  <a:pt x="276484" y="1465813"/>
                  <a:pt x="259021" y="1426522"/>
                </a:cubicBezTo>
                <a:cubicBezTo>
                  <a:pt x="229919" y="1358129"/>
                  <a:pt x="243016" y="1308653"/>
                  <a:pt x="301223" y="1263544"/>
                </a:cubicBezTo>
                <a:cubicBezTo>
                  <a:pt x="397263" y="1186419"/>
                  <a:pt x="494759" y="1110749"/>
                  <a:pt x="590801" y="1033627"/>
                </a:cubicBezTo>
                <a:cubicBezTo>
                  <a:pt x="692663" y="955047"/>
                  <a:pt x="701394" y="921577"/>
                  <a:pt x="667926" y="799342"/>
                </a:cubicBezTo>
                <a:cubicBezTo>
                  <a:pt x="644642" y="719310"/>
                  <a:pt x="596623" y="677108"/>
                  <a:pt x="512221" y="668376"/>
                </a:cubicBezTo>
                <a:cubicBezTo>
                  <a:pt x="389987" y="655280"/>
                  <a:pt x="269208" y="631999"/>
                  <a:pt x="146973" y="618901"/>
                </a:cubicBezTo>
                <a:cubicBezTo>
                  <a:pt x="77125" y="611625"/>
                  <a:pt x="27650" y="583978"/>
                  <a:pt x="2910" y="517040"/>
                </a:cubicBezTo>
                <a:cubicBezTo>
                  <a:pt x="0" y="454468"/>
                  <a:pt x="0" y="396258"/>
                  <a:pt x="0" y="336599"/>
                </a:cubicBezTo>
                <a:cubicBezTo>
                  <a:pt x="23284" y="292942"/>
                  <a:pt x="59662" y="271116"/>
                  <a:pt x="106230" y="259472"/>
                </a:cubicBezTo>
                <a:cubicBezTo>
                  <a:pt x="231374" y="226004"/>
                  <a:pt x="353609" y="188171"/>
                  <a:pt x="478754" y="154700"/>
                </a:cubicBezTo>
                <a:cubicBezTo>
                  <a:pt x="554421" y="134330"/>
                  <a:pt x="599533" y="92128"/>
                  <a:pt x="606809" y="12092"/>
                </a:cubicBezTo>
                <a:close/>
              </a:path>
            </a:pathLst>
          </a:custGeom>
          <a:solidFill>
            <a:schemeClr val="accent2"/>
          </a:solidFill>
          <a:ln w="5155" cap="flat">
            <a:noFill/>
            <a:prstDash val="solid"/>
            <a:miter/>
          </a:ln>
        </p:spPr>
        <p:txBody>
          <a:bodyPr wrap="square" rtlCol="0" anchor="ctr">
            <a:noAutofit/>
          </a:bodyPr>
          <a:lstStyle/>
          <a:p>
            <a:endParaRPr lang="en-US"/>
          </a:p>
        </p:txBody>
      </p:sp>
      <p:sp>
        <p:nvSpPr>
          <p:cNvPr id="4" name="TextBox 3">
            <a:extLst>
              <a:ext uri="{FF2B5EF4-FFF2-40B4-BE49-F238E27FC236}">
                <a16:creationId xmlns:a16="http://schemas.microsoft.com/office/drawing/2014/main" id="{8441FF71-3F1B-4CB4-8242-FBB7B35AFA66}"/>
              </a:ext>
            </a:extLst>
          </p:cNvPr>
          <p:cNvSpPr txBox="1"/>
          <p:nvPr/>
        </p:nvSpPr>
        <p:spPr>
          <a:xfrm>
            <a:off x="3983396" y="2661069"/>
            <a:ext cx="4438231" cy="646271"/>
          </a:xfrm>
          <a:custGeom>
            <a:avLst/>
            <a:gdLst>
              <a:gd name="connsiteX0" fmla="*/ 1217399 w 4438231"/>
              <a:gd name="connsiteY0" fmla="*/ 148169 h 646270"/>
              <a:gd name="connsiteX1" fmla="*/ 1217399 w 4438231"/>
              <a:gd name="connsiteY1" fmla="*/ 496301 h 646270"/>
              <a:gd name="connsiteX2" fmla="*/ 1253957 w 4438231"/>
              <a:gd name="connsiteY2" fmla="*/ 496301 h 646270"/>
              <a:gd name="connsiteX3" fmla="*/ 1395216 w 4438231"/>
              <a:gd name="connsiteY3" fmla="*/ 433537 h 646270"/>
              <a:gd name="connsiteX4" fmla="*/ 1430872 w 4438231"/>
              <a:gd name="connsiteY4" fmla="*/ 322009 h 646270"/>
              <a:gd name="connsiteX5" fmla="*/ 1395216 w 4438231"/>
              <a:gd name="connsiteY5" fmla="*/ 210933 h 646270"/>
              <a:gd name="connsiteX6" fmla="*/ 1253957 w 4438231"/>
              <a:gd name="connsiteY6" fmla="*/ 148169 h 646270"/>
              <a:gd name="connsiteX7" fmla="*/ 3484816 w 4438231"/>
              <a:gd name="connsiteY7" fmla="*/ 136461 h 646270"/>
              <a:gd name="connsiteX8" fmla="*/ 3484816 w 4438231"/>
              <a:gd name="connsiteY8" fmla="*/ 289583 h 646270"/>
              <a:gd name="connsiteX9" fmla="*/ 3514647 w 4438231"/>
              <a:gd name="connsiteY9" fmla="*/ 289583 h 646270"/>
              <a:gd name="connsiteX10" fmla="*/ 3587415 w 4438231"/>
              <a:gd name="connsiteY10" fmla="*/ 268481 h 646270"/>
              <a:gd name="connsiteX11" fmla="*/ 3611369 w 4438231"/>
              <a:gd name="connsiteY11" fmla="*/ 212797 h 646270"/>
              <a:gd name="connsiteX12" fmla="*/ 3587415 w 4438231"/>
              <a:gd name="connsiteY12" fmla="*/ 157564 h 646270"/>
              <a:gd name="connsiteX13" fmla="*/ 3514647 w 4438231"/>
              <a:gd name="connsiteY13" fmla="*/ 136461 h 646270"/>
              <a:gd name="connsiteX14" fmla="*/ 3825741 w 4438231"/>
              <a:gd name="connsiteY14" fmla="*/ 14864 h 646270"/>
              <a:gd name="connsiteX15" fmla="*/ 4016693 w 4438231"/>
              <a:gd name="connsiteY15" fmla="*/ 14864 h 646270"/>
              <a:gd name="connsiteX16" fmla="*/ 4132887 w 4438231"/>
              <a:gd name="connsiteY16" fmla="*/ 182398 h 646270"/>
              <a:gd name="connsiteX17" fmla="*/ 4244577 w 4438231"/>
              <a:gd name="connsiteY17" fmla="*/ 14864 h 646270"/>
              <a:gd name="connsiteX18" fmla="*/ 4438231 w 4438231"/>
              <a:gd name="connsiteY18" fmla="*/ 14864 h 646270"/>
              <a:gd name="connsiteX19" fmla="*/ 4208098 w 4438231"/>
              <a:gd name="connsiteY19" fmla="*/ 334171 h 646270"/>
              <a:gd name="connsiteX20" fmla="*/ 4208098 w 4438231"/>
              <a:gd name="connsiteY20" fmla="*/ 629607 h 646270"/>
              <a:gd name="connsiteX21" fmla="*/ 4048218 w 4438231"/>
              <a:gd name="connsiteY21" fmla="*/ 629607 h 646270"/>
              <a:gd name="connsiteX22" fmla="*/ 4048218 w 4438231"/>
              <a:gd name="connsiteY22" fmla="*/ 334171 h 646270"/>
              <a:gd name="connsiteX23" fmla="*/ 3324939 w 4438231"/>
              <a:gd name="connsiteY23" fmla="*/ 14864 h 646270"/>
              <a:gd name="connsiteX24" fmla="*/ 3573538 w 4438231"/>
              <a:gd name="connsiteY24" fmla="*/ 14864 h 646270"/>
              <a:gd name="connsiteX25" fmla="*/ 3734768 w 4438231"/>
              <a:gd name="connsiteY25" fmla="*/ 80165 h 646270"/>
              <a:gd name="connsiteX26" fmla="*/ 3777103 w 4438231"/>
              <a:gd name="connsiteY26" fmla="*/ 204014 h 646270"/>
              <a:gd name="connsiteX27" fmla="*/ 3728463 w 4438231"/>
              <a:gd name="connsiteY27" fmla="*/ 334171 h 646270"/>
              <a:gd name="connsiteX28" fmla="*/ 3642893 w 4438231"/>
              <a:gd name="connsiteY28" fmla="*/ 377405 h 646270"/>
              <a:gd name="connsiteX29" fmla="*/ 3836099 w 4438231"/>
              <a:gd name="connsiteY29" fmla="*/ 629607 h 646270"/>
              <a:gd name="connsiteX30" fmla="*/ 3637490 w 4438231"/>
              <a:gd name="connsiteY30" fmla="*/ 629607 h 646270"/>
              <a:gd name="connsiteX31" fmla="*/ 3484816 w 4438231"/>
              <a:gd name="connsiteY31" fmla="*/ 393618 h 646270"/>
              <a:gd name="connsiteX32" fmla="*/ 3484816 w 4438231"/>
              <a:gd name="connsiteY32" fmla="*/ 629607 h 646270"/>
              <a:gd name="connsiteX33" fmla="*/ 3324939 w 4438231"/>
              <a:gd name="connsiteY33" fmla="*/ 629607 h 646270"/>
              <a:gd name="connsiteX34" fmla="*/ 2831294 w 4438231"/>
              <a:gd name="connsiteY34" fmla="*/ 14864 h 646270"/>
              <a:gd name="connsiteX35" fmla="*/ 3253732 w 4438231"/>
              <a:gd name="connsiteY35" fmla="*/ 14864 h 646270"/>
              <a:gd name="connsiteX36" fmla="*/ 3253732 w 4438231"/>
              <a:gd name="connsiteY36" fmla="*/ 148169 h 646270"/>
              <a:gd name="connsiteX37" fmla="*/ 3121325 w 4438231"/>
              <a:gd name="connsiteY37" fmla="*/ 148169 h 646270"/>
              <a:gd name="connsiteX38" fmla="*/ 3121325 w 4438231"/>
              <a:gd name="connsiteY38" fmla="*/ 629607 h 646270"/>
              <a:gd name="connsiteX39" fmla="*/ 2961448 w 4438231"/>
              <a:gd name="connsiteY39" fmla="*/ 629607 h 646270"/>
              <a:gd name="connsiteX40" fmla="*/ 2961448 w 4438231"/>
              <a:gd name="connsiteY40" fmla="*/ 148169 h 646270"/>
              <a:gd name="connsiteX41" fmla="*/ 2831294 w 4438231"/>
              <a:gd name="connsiteY41" fmla="*/ 148169 h 646270"/>
              <a:gd name="connsiteX42" fmla="*/ 1698036 w 4438231"/>
              <a:gd name="connsiteY42" fmla="*/ 14864 h 646270"/>
              <a:gd name="connsiteX43" fmla="*/ 1857913 w 4438231"/>
              <a:gd name="connsiteY43" fmla="*/ 14864 h 646270"/>
              <a:gd name="connsiteX44" fmla="*/ 1857913 w 4438231"/>
              <a:gd name="connsiteY44" fmla="*/ 347379 h 646270"/>
              <a:gd name="connsiteX45" fmla="*/ 1859265 w 4438231"/>
              <a:gd name="connsiteY45" fmla="*/ 407220 h 646270"/>
              <a:gd name="connsiteX46" fmla="*/ 1916460 w 4438231"/>
              <a:gd name="connsiteY46" fmla="*/ 494505 h 646270"/>
              <a:gd name="connsiteX47" fmla="*/ 1964197 w 4438231"/>
              <a:gd name="connsiteY47" fmla="*/ 504857 h 646270"/>
              <a:gd name="connsiteX48" fmla="*/ 2052468 w 4438231"/>
              <a:gd name="connsiteY48" fmla="*/ 463910 h 646270"/>
              <a:gd name="connsiteX49" fmla="*/ 2074537 w 4438231"/>
              <a:gd name="connsiteY49" fmla="*/ 347379 h 646270"/>
              <a:gd name="connsiteX50" fmla="*/ 2074537 w 4438231"/>
              <a:gd name="connsiteY50" fmla="*/ 14864 h 646270"/>
              <a:gd name="connsiteX51" fmla="*/ 2234415 w 4438231"/>
              <a:gd name="connsiteY51" fmla="*/ 14864 h 646270"/>
              <a:gd name="connsiteX52" fmla="*/ 2234415 w 4438231"/>
              <a:gd name="connsiteY52" fmla="*/ 369298 h 646270"/>
              <a:gd name="connsiteX53" fmla="*/ 2225409 w 4438231"/>
              <a:gd name="connsiteY53" fmla="*/ 463874 h 646270"/>
              <a:gd name="connsiteX54" fmla="*/ 2158754 w 4438231"/>
              <a:gd name="connsiteY54" fmla="*/ 574664 h 646270"/>
              <a:gd name="connsiteX55" fmla="*/ 1958795 w 4438231"/>
              <a:gd name="connsiteY55" fmla="*/ 645369 h 646270"/>
              <a:gd name="connsiteX56" fmla="*/ 1759734 w 4438231"/>
              <a:gd name="connsiteY56" fmla="*/ 573312 h 646270"/>
              <a:gd name="connsiteX57" fmla="*/ 1707944 w 4438231"/>
              <a:gd name="connsiteY57" fmla="*/ 478286 h 646270"/>
              <a:gd name="connsiteX58" fmla="*/ 1698036 w 4438231"/>
              <a:gd name="connsiteY58" fmla="*/ 369298 h 646270"/>
              <a:gd name="connsiteX59" fmla="*/ 1057522 w 4438231"/>
              <a:gd name="connsiteY59" fmla="*/ 14864 h 646270"/>
              <a:gd name="connsiteX60" fmla="*/ 1293511 w 4438231"/>
              <a:gd name="connsiteY60" fmla="*/ 14864 h 646270"/>
              <a:gd name="connsiteX61" fmla="*/ 1453840 w 4438231"/>
              <a:gd name="connsiteY61" fmla="*/ 63050 h 646270"/>
              <a:gd name="connsiteX62" fmla="*/ 1565079 w 4438231"/>
              <a:gd name="connsiteY62" fmla="*/ 188252 h 646270"/>
              <a:gd name="connsiteX63" fmla="*/ 1596604 w 4438231"/>
              <a:gd name="connsiteY63" fmla="*/ 322009 h 646270"/>
              <a:gd name="connsiteX64" fmla="*/ 1538732 w 4438231"/>
              <a:gd name="connsiteY64" fmla="*/ 499678 h 646270"/>
              <a:gd name="connsiteX65" fmla="*/ 1390789 w 4438231"/>
              <a:gd name="connsiteY65" fmla="*/ 612944 h 646270"/>
              <a:gd name="connsiteX66" fmla="*/ 1293511 w 4438231"/>
              <a:gd name="connsiteY66" fmla="*/ 629607 h 646270"/>
              <a:gd name="connsiteX67" fmla="*/ 1057522 w 4438231"/>
              <a:gd name="connsiteY67" fmla="*/ 629607 h 646270"/>
              <a:gd name="connsiteX68" fmla="*/ 294637 w 4438231"/>
              <a:gd name="connsiteY68" fmla="*/ 13238 h 646270"/>
              <a:gd name="connsiteX69" fmla="*/ 454515 w 4438231"/>
              <a:gd name="connsiteY69" fmla="*/ 13238 h 646270"/>
              <a:gd name="connsiteX70" fmla="*/ 748600 w 4438231"/>
              <a:gd name="connsiteY70" fmla="*/ 389290 h 646270"/>
              <a:gd name="connsiteX71" fmla="*/ 748600 w 4438231"/>
              <a:gd name="connsiteY71" fmla="*/ 13238 h 646270"/>
              <a:gd name="connsiteX72" fmla="*/ 908479 w 4438231"/>
              <a:gd name="connsiteY72" fmla="*/ 13238 h 646270"/>
              <a:gd name="connsiteX73" fmla="*/ 908479 w 4438231"/>
              <a:gd name="connsiteY73" fmla="*/ 627982 h 646270"/>
              <a:gd name="connsiteX74" fmla="*/ 748600 w 4438231"/>
              <a:gd name="connsiteY74" fmla="*/ 627982 h 646270"/>
              <a:gd name="connsiteX75" fmla="*/ 454515 w 4438231"/>
              <a:gd name="connsiteY75" fmla="*/ 251478 h 646270"/>
              <a:gd name="connsiteX76" fmla="*/ 454515 w 4438231"/>
              <a:gd name="connsiteY76" fmla="*/ 627982 h 646270"/>
              <a:gd name="connsiteX77" fmla="*/ 294637 w 4438231"/>
              <a:gd name="connsiteY77" fmla="*/ 627982 h 646270"/>
              <a:gd name="connsiteX78" fmla="*/ 0 w 4438231"/>
              <a:gd name="connsiteY78" fmla="*/ 13238 h 646270"/>
              <a:gd name="connsiteX79" fmla="*/ 159879 w 4438231"/>
              <a:gd name="connsiteY79" fmla="*/ 13238 h 646270"/>
              <a:gd name="connsiteX80" fmla="*/ 159879 w 4438231"/>
              <a:gd name="connsiteY80" fmla="*/ 627982 h 646270"/>
              <a:gd name="connsiteX81" fmla="*/ 0 w 4438231"/>
              <a:gd name="connsiteY81" fmla="*/ 627982 h 646270"/>
              <a:gd name="connsiteX82" fmla="*/ 2570434 w 4438231"/>
              <a:gd name="connsiteY82" fmla="*/ 0 h 646270"/>
              <a:gd name="connsiteX83" fmla="*/ 2765440 w 4438231"/>
              <a:gd name="connsiteY83" fmla="*/ 49991 h 646270"/>
              <a:gd name="connsiteX84" fmla="*/ 2701489 w 4438231"/>
              <a:gd name="connsiteY84" fmla="*/ 174291 h 646270"/>
              <a:gd name="connsiteX85" fmla="*/ 2595830 w 4438231"/>
              <a:gd name="connsiteY85" fmla="*/ 133309 h 646270"/>
              <a:gd name="connsiteX86" fmla="*/ 2549773 w 4438231"/>
              <a:gd name="connsiteY86" fmla="*/ 146417 h 646270"/>
              <a:gd name="connsiteX87" fmla="*/ 2526751 w 4438231"/>
              <a:gd name="connsiteY87" fmla="*/ 186197 h 646270"/>
              <a:gd name="connsiteX88" fmla="*/ 2556973 w 4438231"/>
              <a:gd name="connsiteY88" fmla="*/ 228228 h 646270"/>
              <a:gd name="connsiteX89" fmla="*/ 2638178 w 4438231"/>
              <a:gd name="connsiteY89" fmla="*/ 256255 h 646270"/>
              <a:gd name="connsiteX90" fmla="*/ 2759080 w 4438231"/>
              <a:gd name="connsiteY90" fmla="*/ 326598 h 646270"/>
              <a:gd name="connsiteX91" fmla="*/ 2790212 w 4438231"/>
              <a:gd name="connsiteY91" fmla="*/ 426239 h 646270"/>
              <a:gd name="connsiteX92" fmla="*/ 2653300 w 4438231"/>
              <a:gd name="connsiteY92" fmla="*/ 629586 h 646270"/>
              <a:gd name="connsiteX93" fmla="*/ 2550619 w 4438231"/>
              <a:gd name="connsiteY93" fmla="*/ 646270 h 646270"/>
              <a:gd name="connsiteX94" fmla="*/ 2336697 w 4438231"/>
              <a:gd name="connsiteY94" fmla="*/ 576465 h 646270"/>
              <a:gd name="connsiteX95" fmla="*/ 2405151 w 4438231"/>
              <a:gd name="connsiteY95" fmla="*/ 447660 h 646270"/>
              <a:gd name="connsiteX96" fmla="*/ 2546403 w 4438231"/>
              <a:gd name="connsiteY96" fmla="*/ 512964 h 646270"/>
              <a:gd name="connsiteX97" fmla="*/ 2599209 w 4438231"/>
              <a:gd name="connsiteY97" fmla="*/ 498404 h 646270"/>
              <a:gd name="connsiteX98" fmla="*/ 2624478 w 4438231"/>
              <a:gd name="connsiteY98" fmla="*/ 452004 h 646270"/>
              <a:gd name="connsiteX99" fmla="*/ 2596506 w 4438231"/>
              <a:gd name="connsiteY99" fmla="*/ 406508 h 646270"/>
              <a:gd name="connsiteX100" fmla="*/ 2526580 w 4438231"/>
              <a:gd name="connsiteY100" fmla="*/ 378754 h 646270"/>
              <a:gd name="connsiteX101" fmla="*/ 2451694 w 4438231"/>
              <a:gd name="connsiteY101" fmla="*/ 354465 h 646270"/>
              <a:gd name="connsiteX102" fmla="*/ 2410191 w 4438231"/>
              <a:gd name="connsiteY102" fmla="*/ 330171 h 646270"/>
              <a:gd name="connsiteX103" fmla="*/ 2361016 w 4438231"/>
              <a:gd name="connsiteY103" fmla="*/ 207821 h 646270"/>
              <a:gd name="connsiteX104" fmla="*/ 2411907 w 4438231"/>
              <a:gd name="connsiteY104" fmla="*/ 66127 h 646270"/>
              <a:gd name="connsiteX105" fmla="*/ 2570434 w 4438231"/>
              <a:gd name="connsiteY105" fmla="*/ 0 h 646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4438231" h="646270">
                <a:moveTo>
                  <a:pt x="1217399" y="148169"/>
                </a:moveTo>
                <a:lnTo>
                  <a:pt x="1217399" y="496301"/>
                </a:lnTo>
                <a:lnTo>
                  <a:pt x="1253957" y="496301"/>
                </a:lnTo>
                <a:cubicBezTo>
                  <a:pt x="1316838" y="496301"/>
                  <a:pt x="1363925" y="475380"/>
                  <a:pt x="1395216" y="433537"/>
                </a:cubicBezTo>
                <a:cubicBezTo>
                  <a:pt x="1418986" y="401628"/>
                  <a:pt x="1430872" y="364452"/>
                  <a:pt x="1430872" y="322009"/>
                </a:cubicBezTo>
                <a:cubicBezTo>
                  <a:pt x="1430872" y="279568"/>
                  <a:pt x="1418986" y="242542"/>
                  <a:pt x="1395216" y="210933"/>
                </a:cubicBezTo>
                <a:cubicBezTo>
                  <a:pt x="1363625" y="169091"/>
                  <a:pt x="1316538" y="148169"/>
                  <a:pt x="1253957" y="148169"/>
                </a:cubicBezTo>
                <a:close/>
                <a:moveTo>
                  <a:pt x="3484816" y="136461"/>
                </a:moveTo>
                <a:lnTo>
                  <a:pt x="3484816" y="289583"/>
                </a:lnTo>
                <a:lnTo>
                  <a:pt x="3514647" y="289583"/>
                </a:lnTo>
                <a:cubicBezTo>
                  <a:pt x="3548395" y="289583"/>
                  <a:pt x="3572651" y="282550"/>
                  <a:pt x="3587415" y="268481"/>
                </a:cubicBezTo>
                <a:cubicBezTo>
                  <a:pt x="3603385" y="253209"/>
                  <a:pt x="3611369" y="234650"/>
                  <a:pt x="3611369" y="212797"/>
                </a:cubicBezTo>
                <a:cubicBezTo>
                  <a:pt x="3611369" y="190945"/>
                  <a:pt x="3603385" y="172534"/>
                  <a:pt x="3587415" y="157564"/>
                </a:cubicBezTo>
                <a:cubicBezTo>
                  <a:pt x="3572347" y="143495"/>
                  <a:pt x="3548091" y="136461"/>
                  <a:pt x="3514647" y="136461"/>
                </a:cubicBezTo>
                <a:close/>
                <a:moveTo>
                  <a:pt x="3825741" y="14864"/>
                </a:moveTo>
                <a:lnTo>
                  <a:pt x="4016693" y="14864"/>
                </a:lnTo>
                <a:lnTo>
                  <a:pt x="4132887" y="182398"/>
                </a:lnTo>
                <a:lnTo>
                  <a:pt x="4244577" y="14864"/>
                </a:lnTo>
                <a:lnTo>
                  <a:pt x="4438231" y="14864"/>
                </a:lnTo>
                <a:lnTo>
                  <a:pt x="4208098" y="334171"/>
                </a:lnTo>
                <a:lnTo>
                  <a:pt x="4208098" y="629607"/>
                </a:lnTo>
                <a:lnTo>
                  <a:pt x="4048218" y="629607"/>
                </a:lnTo>
                <a:lnTo>
                  <a:pt x="4048218" y="334171"/>
                </a:lnTo>
                <a:close/>
                <a:moveTo>
                  <a:pt x="3324939" y="14864"/>
                </a:moveTo>
                <a:lnTo>
                  <a:pt x="3573538" y="14864"/>
                </a:lnTo>
                <a:cubicBezTo>
                  <a:pt x="3646198" y="14864"/>
                  <a:pt x="3699939" y="36630"/>
                  <a:pt x="3734768" y="80165"/>
                </a:cubicBezTo>
                <a:cubicBezTo>
                  <a:pt x="3762990" y="115293"/>
                  <a:pt x="3777103" y="156577"/>
                  <a:pt x="3777103" y="204014"/>
                </a:cubicBezTo>
                <a:cubicBezTo>
                  <a:pt x="3777103" y="258358"/>
                  <a:pt x="3760890" y="301744"/>
                  <a:pt x="3728463" y="334171"/>
                </a:cubicBezTo>
                <a:cubicBezTo>
                  <a:pt x="3707747" y="354886"/>
                  <a:pt x="3679224" y="369298"/>
                  <a:pt x="3642893" y="377405"/>
                </a:cubicBezTo>
                <a:lnTo>
                  <a:pt x="3836099" y="629607"/>
                </a:lnTo>
                <a:lnTo>
                  <a:pt x="3637490" y="629607"/>
                </a:lnTo>
                <a:lnTo>
                  <a:pt x="3484816" y="393618"/>
                </a:lnTo>
                <a:lnTo>
                  <a:pt x="3484816" y="629607"/>
                </a:lnTo>
                <a:lnTo>
                  <a:pt x="3324939" y="629607"/>
                </a:lnTo>
                <a:close/>
                <a:moveTo>
                  <a:pt x="2831294" y="14864"/>
                </a:moveTo>
                <a:lnTo>
                  <a:pt x="3253732" y="14864"/>
                </a:lnTo>
                <a:lnTo>
                  <a:pt x="3253732" y="148169"/>
                </a:lnTo>
                <a:lnTo>
                  <a:pt x="3121325" y="148169"/>
                </a:lnTo>
                <a:lnTo>
                  <a:pt x="3121325" y="629607"/>
                </a:lnTo>
                <a:lnTo>
                  <a:pt x="2961448" y="629607"/>
                </a:lnTo>
                <a:lnTo>
                  <a:pt x="2961448" y="148169"/>
                </a:lnTo>
                <a:lnTo>
                  <a:pt x="2831294" y="148169"/>
                </a:lnTo>
                <a:close/>
                <a:moveTo>
                  <a:pt x="1698036" y="14864"/>
                </a:moveTo>
                <a:lnTo>
                  <a:pt x="1857913" y="14864"/>
                </a:lnTo>
                <a:lnTo>
                  <a:pt x="1857913" y="347379"/>
                </a:lnTo>
                <a:cubicBezTo>
                  <a:pt x="1857913" y="374071"/>
                  <a:pt x="1858364" y="394018"/>
                  <a:pt x="1859265" y="407220"/>
                </a:cubicBezTo>
                <a:cubicBezTo>
                  <a:pt x="1862267" y="448915"/>
                  <a:pt x="1881332" y="478011"/>
                  <a:pt x="1916460" y="494505"/>
                </a:cubicBezTo>
                <a:cubicBezTo>
                  <a:pt x="1930871" y="501406"/>
                  <a:pt x="1946784" y="504857"/>
                  <a:pt x="1964197" y="504857"/>
                </a:cubicBezTo>
                <a:cubicBezTo>
                  <a:pt x="2003230" y="504857"/>
                  <a:pt x="2032653" y="491207"/>
                  <a:pt x="2052468" y="463910"/>
                </a:cubicBezTo>
                <a:cubicBezTo>
                  <a:pt x="2067181" y="443812"/>
                  <a:pt x="2074537" y="404967"/>
                  <a:pt x="2074537" y="347379"/>
                </a:cubicBezTo>
                <a:lnTo>
                  <a:pt x="2074537" y="14864"/>
                </a:lnTo>
                <a:lnTo>
                  <a:pt x="2234415" y="14864"/>
                </a:lnTo>
                <a:lnTo>
                  <a:pt x="2234415" y="369298"/>
                </a:lnTo>
                <a:cubicBezTo>
                  <a:pt x="2234415" y="406228"/>
                  <a:pt x="2231413" y="437752"/>
                  <a:pt x="2225409" y="463874"/>
                </a:cubicBezTo>
                <a:cubicBezTo>
                  <a:pt x="2216101" y="504406"/>
                  <a:pt x="2193883" y="541337"/>
                  <a:pt x="2158754" y="574664"/>
                </a:cubicBezTo>
                <a:cubicBezTo>
                  <a:pt x="2108914" y="621801"/>
                  <a:pt x="2042261" y="645369"/>
                  <a:pt x="1958795" y="645369"/>
                </a:cubicBezTo>
                <a:cubicBezTo>
                  <a:pt x="1873826" y="645369"/>
                  <a:pt x="1807473" y="621350"/>
                  <a:pt x="1759734" y="573312"/>
                </a:cubicBezTo>
                <a:cubicBezTo>
                  <a:pt x="1734515" y="548091"/>
                  <a:pt x="1717250" y="516416"/>
                  <a:pt x="1707944" y="478286"/>
                </a:cubicBezTo>
                <a:cubicBezTo>
                  <a:pt x="1701338" y="451264"/>
                  <a:pt x="1698036" y="414934"/>
                  <a:pt x="1698036" y="369298"/>
                </a:cubicBezTo>
                <a:close/>
                <a:moveTo>
                  <a:pt x="1057522" y="14864"/>
                </a:moveTo>
                <a:lnTo>
                  <a:pt x="1293511" y="14864"/>
                </a:lnTo>
                <a:cubicBezTo>
                  <a:pt x="1351157" y="14864"/>
                  <a:pt x="1404601" y="30924"/>
                  <a:pt x="1453840" y="63050"/>
                </a:cubicBezTo>
                <a:cubicBezTo>
                  <a:pt x="1502179" y="94276"/>
                  <a:pt x="1539258" y="136011"/>
                  <a:pt x="1565079" y="188252"/>
                </a:cubicBezTo>
                <a:cubicBezTo>
                  <a:pt x="1586097" y="231486"/>
                  <a:pt x="1596604" y="276072"/>
                  <a:pt x="1596604" y="322009"/>
                </a:cubicBezTo>
                <a:cubicBezTo>
                  <a:pt x="1596604" y="385961"/>
                  <a:pt x="1577313" y="445185"/>
                  <a:pt x="1538732" y="499678"/>
                </a:cubicBezTo>
                <a:cubicBezTo>
                  <a:pt x="1500153" y="554171"/>
                  <a:pt x="1450836" y="591926"/>
                  <a:pt x="1390789" y="612944"/>
                </a:cubicBezTo>
                <a:cubicBezTo>
                  <a:pt x="1358964" y="624052"/>
                  <a:pt x="1326538" y="629607"/>
                  <a:pt x="1293511" y="629607"/>
                </a:cubicBezTo>
                <a:lnTo>
                  <a:pt x="1057522" y="629607"/>
                </a:lnTo>
                <a:close/>
                <a:moveTo>
                  <a:pt x="294637" y="13238"/>
                </a:moveTo>
                <a:lnTo>
                  <a:pt x="454515" y="13238"/>
                </a:lnTo>
                <a:lnTo>
                  <a:pt x="748600" y="389290"/>
                </a:lnTo>
                <a:lnTo>
                  <a:pt x="748600" y="13238"/>
                </a:lnTo>
                <a:lnTo>
                  <a:pt x="908479" y="13238"/>
                </a:lnTo>
                <a:lnTo>
                  <a:pt x="908479" y="627982"/>
                </a:lnTo>
                <a:lnTo>
                  <a:pt x="748600" y="627982"/>
                </a:lnTo>
                <a:lnTo>
                  <a:pt x="454515" y="251478"/>
                </a:lnTo>
                <a:lnTo>
                  <a:pt x="454515" y="627982"/>
                </a:lnTo>
                <a:lnTo>
                  <a:pt x="294637" y="627982"/>
                </a:lnTo>
                <a:close/>
                <a:moveTo>
                  <a:pt x="0" y="13238"/>
                </a:moveTo>
                <a:lnTo>
                  <a:pt x="159879" y="13238"/>
                </a:lnTo>
                <a:lnTo>
                  <a:pt x="159879" y="627982"/>
                </a:lnTo>
                <a:lnTo>
                  <a:pt x="0" y="627982"/>
                </a:lnTo>
                <a:close/>
                <a:moveTo>
                  <a:pt x="2570434" y="0"/>
                </a:moveTo>
                <a:cubicBezTo>
                  <a:pt x="2636788" y="0"/>
                  <a:pt x="2701790" y="16663"/>
                  <a:pt x="2765440" y="49991"/>
                </a:cubicBezTo>
                <a:lnTo>
                  <a:pt x="2701489" y="174291"/>
                </a:lnTo>
                <a:cubicBezTo>
                  <a:pt x="2666572" y="146968"/>
                  <a:pt x="2631352" y="133309"/>
                  <a:pt x="2595830" y="133309"/>
                </a:cubicBezTo>
                <a:cubicBezTo>
                  <a:pt x="2578675" y="133309"/>
                  <a:pt x="2563322" y="137678"/>
                  <a:pt x="2549773" y="146417"/>
                </a:cubicBezTo>
                <a:cubicBezTo>
                  <a:pt x="2534424" y="156363"/>
                  <a:pt x="2526751" y="169624"/>
                  <a:pt x="2526751" y="186197"/>
                </a:cubicBezTo>
                <a:cubicBezTo>
                  <a:pt x="2526751" y="202467"/>
                  <a:pt x="2536823" y="216477"/>
                  <a:pt x="2556973" y="228228"/>
                </a:cubicBezTo>
                <a:cubicBezTo>
                  <a:pt x="2565998" y="233657"/>
                  <a:pt x="2593069" y="242999"/>
                  <a:pt x="2638178" y="256255"/>
                </a:cubicBezTo>
                <a:cubicBezTo>
                  <a:pt x="2694723" y="272790"/>
                  <a:pt x="2735022" y="296237"/>
                  <a:pt x="2759080" y="326598"/>
                </a:cubicBezTo>
                <a:cubicBezTo>
                  <a:pt x="2779834" y="352448"/>
                  <a:pt x="2790212" y="385661"/>
                  <a:pt x="2790212" y="426239"/>
                </a:cubicBezTo>
                <a:cubicBezTo>
                  <a:pt x="2790212" y="530241"/>
                  <a:pt x="2744575" y="598023"/>
                  <a:pt x="2653300" y="629586"/>
                </a:cubicBezTo>
                <a:cubicBezTo>
                  <a:pt x="2621475" y="640709"/>
                  <a:pt x="2587247" y="646270"/>
                  <a:pt x="2550619" y="646270"/>
                </a:cubicBezTo>
                <a:cubicBezTo>
                  <a:pt x="2473756" y="646270"/>
                  <a:pt x="2402450" y="623003"/>
                  <a:pt x="2336697" y="576465"/>
                </a:cubicBezTo>
                <a:lnTo>
                  <a:pt x="2405151" y="447660"/>
                </a:lnTo>
                <a:cubicBezTo>
                  <a:pt x="2453288" y="491195"/>
                  <a:pt x="2500372" y="512964"/>
                  <a:pt x="2546403" y="512964"/>
                </a:cubicBezTo>
                <a:cubicBezTo>
                  <a:pt x="2567163" y="512964"/>
                  <a:pt x="2584764" y="508110"/>
                  <a:pt x="2599209" y="498404"/>
                </a:cubicBezTo>
                <a:cubicBezTo>
                  <a:pt x="2616055" y="487487"/>
                  <a:pt x="2624478" y="472021"/>
                  <a:pt x="2624478" y="452004"/>
                </a:cubicBezTo>
                <a:cubicBezTo>
                  <a:pt x="2624478" y="433804"/>
                  <a:pt x="2615154" y="418641"/>
                  <a:pt x="2596506" y="406508"/>
                </a:cubicBezTo>
                <a:cubicBezTo>
                  <a:pt x="2582672" y="397408"/>
                  <a:pt x="2559363" y="388157"/>
                  <a:pt x="2526580" y="378754"/>
                </a:cubicBezTo>
                <a:cubicBezTo>
                  <a:pt x="2486883" y="367060"/>
                  <a:pt x="2461921" y="358963"/>
                  <a:pt x="2451694" y="354465"/>
                </a:cubicBezTo>
                <a:cubicBezTo>
                  <a:pt x="2435452" y="347569"/>
                  <a:pt x="2421619" y="339470"/>
                  <a:pt x="2410191" y="330171"/>
                </a:cubicBezTo>
                <a:cubicBezTo>
                  <a:pt x="2377407" y="303183"/>
                  <a:pt x="2361016" y="262400"/>
                  <a:pt x="2361016" y="207821"/>
                </a:cubicBezTo>
                <a:cubicBezTo>
                  <a:pt x="2361016" y="150842"/>
                  <a:pt x="2377981" y="103609"/>
                  <a:pt x="2411907" y="66127"/>
                </a:cubicBezTo>
                <a:cubicBezTo>
                  <a:pt x="2451539" y="22042"/>
                  <a:pt x="2504382" y="0"/>
                  <a:pt x="2570434"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 name="Group 4">
            <a:extLst>
              <a:ext uri="{FF2B5EF4-FFF2-40B4-BE49-F238E27FC236}">
                <a16:creationId xmlns:a16="http://schemas.microsoft.com/office/drawing/2014/main" id="{E8ADFDEE-9EAC-466F-AF6B-857D4A4D3FF0}"/>
              </a:ext>
            </a:extLst>
          </p:cNvPr>
          <p:cNvGrpSpPr/>
          <p:nvPr/>
        </p:nvGrpSpPr>
        <p:grpSpPr>
          <a:xfrm>
            <a:off x="3983395" y="1281305"/>
            <a:ext cx="4425067" cy="1355915"/>
            <a:chOff x="3983392" y="1386078"/>
            <a:chExt cx="4425067" cy="1355914"/>
          </a:xfrm>
        </p:grpSpPr>
        <p:sp>
          <p:nvSpPr>
            <p:cNvPr id="6" name="Freeform: Shape 5">
              <a:extLst>
                <a:ext uri="{FF2B5EF4-FFF2-40B4-BE49-F238E27FC236}">
                  <a16:creationId xmlns:a16="http://schemas.microsoft.com/office/drawing/2014/main" id="{69FD2A6C-6237-4CD6-B2A3-C05CF0D9A10C}"/>
                </a:ext>
              </a:extLst>
            </p:cNvPr>
            <p:cNvSpPr/>
            <p:nvPr/>
          </p:nvSpPr>
          <p:spPr>
            <a:xfrm>
              <a:off x="7429500" y="1781175"/>
              <a:ext cx="978959" cy="960817"/>
            </a:xfrm>
            <a:custGeom>
              <a:avLst/>
              <a:gdLst>
                <a:gd name="connsiteX0" fmla="*/ 885118 w 885149"/>
                <a:gd name="connsiteY0" fmla="*/ 999263 h 999573"/>
                <a:gd name="connsiteX1" fmla="*/ 885120 w 885149"/>
                <a:gd name="connsiteY1" fmla="*/ 999263 h 999573"/>
                <a:gd name="connsiteX2" fmla="*/ 885120 w 885149"/>
                <a:gd name="connsiteY2" fmla="*/ 999573 h 999573"/>
                <a:gd name="connsiteX3" fmla="*/ 421711 w 885149"/>
                <a:gd name="connsiteY3" fmla="*/ 433 h 999573"/>
                <a:gd name="connsiteX4" fmla="*/ 496514 w 885149"/>
                <a:gd name="connsiteY4" fmla="*/ 72132 h 999573"/>
                <a:gd name="connsiteX5" fmla="*/ 496514 w 885149"/>
                <a:gd name="connsiteY5" fmla="*/ 358001 h 999573"/>
                <a:gd name="connsiteX6" fmla="*/ 496514 w 885149"/>
                <a:gd name="connsiteY6" fmla="*/ 366692 h 999573"/>
                <a:gd name="connsiteX7" fmla="*/ 501791 w 885149"/>
                <a:gd name="connsiteY7" fmla="*/ 370417 h 999573"/>
                <a:gd name="connsiteX8" fmla="*/ 606392 w 885149"/>
                <a:gd name="connsiteY8" fmla="*/ 361415 h 999573"/>
                <a:gd name="connsiteX9" fmla="*/ 831113 w 885149"/>
                <a:gd name="connsiteY9" fmla="*/ 522507 h 999573"/>
                <a:gd name="connsiteX10" fmla="*/ 845080 w 885149"/>
                <a:gd name="connsiteY10" fmla="*/ 560995 h 999573"/>
                <a:gd name="connsiteX11" fmla="*/ 850357 w 885149"/>
                <a:gd name="connsiteY11" fmla="*/ 563167 h 999573"/>
                <a:gd name="connsiteX12" fmla="*/ 865876 w 885149"/>
                <a:gd name="connsiteY12" fmla="*/ 582101 h 999573"/>
                <a:gd name="connsiteX13" fmla="*/ 866186 w 885149"/>
                <a:gd name="connsiteY13" fmla="*/ 648213 h 999573"/>
                <a:gd name="connsiteX14" fmla="*/ 879533 w 885149"/>
                <a:gd name="connsiteY14" fmla="*/ 648524 h 999573"/>
                <a:gd name="connsiteX15" fmla="*/ 885120 w 885149"/>
                <a:gd name="connsiteY15" fmla="*/ 654111 h 999573"/>
                <a:gd name="connsiteX16" fmla="*/ 885120 w 885149"/>
                <a:gd name="connsiteY16" fmla="*/ 657836 h 999573"/>
                <a:gd name="connsiteX17" fmla="*/ 885120 w 885149"/>
                <a:gd name="connsiteY17" fmla="*/ 949290 h 999573"/>
                <a:gd name="connsiteX18" fmla="*/ 884810 w 885149"/>
                <a:gd name="connsiteY18" fmla="*/ 953946 h 999573"/>
                <a:gd name="connsiteX19" fmla="*/ 885118 w 885149"/>
                <a:gd name="connsiteY19" fmla="*/ 999263 h 999573"/>
                <a:gd name="connsiteX20" fmla="*/ 0 w 885149"/>
                <a:gd name="connsiteY20" fmla="*/ 999263 h 999573"/>
                <a:gd name="connsiteX21" fmla="*/ 0 w 885149"/>
                <a:gd name="connsiteY21" fmla="*/ 378487 h 999573"/>
                <a:gd name="connsiteX22" fmla="*/ 154778 w 885149"/>
                <a:gd name="connsiteY22" fmla="*/ 378487 h 999573"/>
                <a:gd name="connsiteX23" fmla="*/ 162848 w 885149"/>
                <a:gd name="connsiteY23" fmla="*/ 369175 h 999573"/>
                <a:gd name="connsiteX24" fmla="*/ 162848 w 885149"/>
                <a:gd name="connsiteY24" fmla="*/ 186045 h 999573"/>
                <a:gd name="connsiteX25" fmla="*/ 162848 w 885149"/>
                <a:gd name="connsiteY25" fmla="*/ 78340 h 999573"/>
                <a:gd name="connsiteX26" fmla="*/ 164400 w 885149"/>
                <a:gd name="connsiteY26" fmla="*/ 67166 h 999573"/>
                <a:gd name="connsiteX27" fmla="*/ 164710 w 885149"/>
                <a:gd name="connsiteY27" fmla="*/ 80513 h 999573"/>
                <a:gd name="connsiteX28" fmla="*/ 164710 w 885149"/>
                <a:gd name="connsiteY28" fmla="*/ 366382 h 999573"/>
                <a:gd name="connsiteX29" fmla="*/ 164400 w 885149"/>
                <a:gd name="connsiteY29" fmla="*/ 379728 h 999573"/>
                <a:gd name="connsiteX30" fmla="*/ 165641 w 885149"/>
                <a:gd name="connsiteY30" fmla="*/ 379728 h 999573"/>
                <a:gd name="connsiteX31" fmla="*/ 165331 w 885149"/>
                <a:gd name="connsiteY31" fmla="*/ 379418 h 999573"/>
                <a:gd name="connsiteX32" fmla="*/ 165331 w 885149"/>
                <a:gd name="connsiteY32" fmla="*/ 72753 h 999573"/>
                <a:gd name="connsiteX33" fmla="*/ 165952 w 885149"/>
                <a:gd name="connsiteY33" fmla="*/ 67166 h 999573"/>
                <a:gd name="connsiteX34" fmla="*/ 242307 w 885149"/>
                <a:gd name="connsiteY34" fmla="*/ 743 h 999573"/>
                <a:gd name="connsiteX35" fmla="*/ 317110 w 885149"/>
                <a:gd name="connsiteY35" fmla="*/ 72443 h 999573"/>
                <a:gd name="connsiteX36" fmla="*/ 317110 w 885149"/>
                <a:gd name="connsiteY36" fmla="*/ 305856 h 999573"/>
                <a:gd name="connsiteX37" fmla="*/ 317110 w 885149"/>
                <a:gd name="connsiteY37" fmla="*/ 523127 h 999573"/>
                <a:gd name="connsiteX38" fmla="*/ 320214 w 885149"/>
                <a:gd name="connsiteY38" fmla="*/ 533991 h 999573"/>
                <a:gd name="connsiteX39" fmla="*/ 340079 w 885149"/>
                <a:gd name="connsiteY39" fmla="*/ 493951 h 999573"/>
                <a:gd name="connsiteX40" fmla="*/ 345045 w 885149"/>
                <a:gd name="connsiteY40" fmla="*/ 475948 h 999573"/>
                <a:gd name="connsiteX41" fmla="*/ 345045 w 885149"/>
                <a:gd name="connsiteY41" fmla="*/ 154695 h 999573"/>
                <a:gd name="connsiteX42" fmla="*/ 345045 w 885149"/>
                <a:gd name="connsiteY42" fmla="*/ 75547 h 999573"/>
                <a:gd name="connsiteX43" fmla="*/ 408364 w 885149"/>
                <a:gd name="connsiteY43" fmla="*/ 743 h 999573"/>
                <a:gd name="connsiteX44" fmla="*/ 421711 w 885149"/>
                <a:gd name="connsiteY44" fmla="*/ 433 h 99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885149" h="999573">
                  <a:moveTo>
                    <a:pt x="885118" y="999263"/>
                  </a:moveTo>
                  <a:lnTo>
                    <a:pt x="885120" y="999263"/>
                  </a:lnTo>
                  <a:lnTo>
                    <a:pt x="885120" y="999573"/>
                  </a:lnTo>
                  <a:close/>
                  <a:moveTo>
                    <a:pt x="421711" y="433"/>
                  </a:moveTo>
                  <a:cubicBezTo>
                    <a:pt x="462372" y="-1430"/>
                    <a:pt x="496514" y="35507"/>
                    <a:pt x="496514" y="72132"/>
                  </a:cubicBezTo>
                  <a:cubicBezTo>
                    <a:pt x="496204" y="167421"/>
                    <a:pt x="496514" y="262712"/>
                    <a:pt x="496514" y="358001"/>
                  </a:cubicBezTo>
                  <a:cubicBezTo>
                    <a:pt x="496514" y="361105"/>
                    <a:pt x="496514" y="363898"/>
                    <a:pt x="496514" y="366692"/>
                  </a:cubicBezTo>
                  <a:cubicBezTo>
                    <a:pt x="496514" y="370106"/>
                    <a:pt x="499308" y="370417"/>
                    <a:pt x="501791" y="370417"/>
                  </a:cubicBezTo>
                  <a:cubicBezTo>
                    <a:pt x="535934" y="359863"/>
                    <a:pt x="571318" y="357070"/>
                    <a:pt x="606392" y="361415"/>
                  </a:cubicBezTo>
                  <a:cubicBezTo>
                    <a:pt x="710062" y="374452"/>
                    <a:pt x="785176" y="428459"/>
                    <a:pt x="831113" y="522507"/>
                  </a:cubicBezTo>
                  <a:cubicBezTo>
                    <a:pt x="837010" y="534922"/>
                    <a:pt x="842287" y="547648"/>
                    <a:pt x="845080" y="560995"/>
                  </a:cubicBezTo>
                  <a:cubicBezTo>
                    <a:pt x="846943" y="561926"/>
                    <a:pt x="848495" y="562857"/>
                    <a:pt x="850357" y="563167"/>
                  </a:cubicBezTo>
                  <a:cubicBezTo>
                    <a:pt x="861531" y="565650"/>
                    <a:pt x="865876" y="570617"/>
                    <a:pt x="865876" y="582101"/>
                  </a:cubicBezTo>
                  <a:cubicBezTo>
                    <a:pt x="866186" y="604138"/>
                    <a:pt x="866186" y="626176"/>
                    <a:pt x="866186" y="648213"/>
                  </a:cubicBezTo>
                  <a:cubicBezTo>
                    <a:pt x="870532" y="648524"/>
                    <a:pt x="875188" y="648524"/>
                    <a:pt x="879533" y="648524"/>
                  </a:cubicBezTo>
                  <a:cubicBezTo>
                    <a:pt x="883258" y="648524"/>
                    <a:pt x="885430" y="650076"/>
                    <a:pt x="885120" y="654111"/>
                  </a:cubicBezTo>
                  <a:cubicBezTo>
                    <a:pt x="885120" y="655352"/>
                    <a:pt x="885120" y="656594"/>
                    <a:pt x="885120" y="657836"/>
                  </a:cubicBezTo>
                  <a:cubicBezTo>
                    <a:pt x="885120" y="754987"/>
                    <a:pt x="885120" y="852138"/>
                    <a:pt x="885120" y="949290"/>
                  </a:cubicBezTo>
                  <a:cubicBezTo>
                    <a:pt x="885120" y="950842"/>
                    <a:pt x="884810" y="952394"/>
                    <a:pt x="884810" y="953946"/>
                  </a:cubicBezTo>
                  <a:lnTo>
                    <a:pt x="885118" y="999263"/>
                  </a:lnTo>
                  <a:lnTo>
                    <a:pt x="0" y="999263"/>
                  </a:lnTo>
                  <a:lnTo>
                    <a:pt x="0" y="378487"/>
                  </a:lnTo>
                  <a:lnTo>
                    <a:pt x="154778" y="378487"/>
                  </a:lnTo>
                  <a:cubicBezTo>
                    <a:pt x="162848" y="378487"/>
                    <a:pt x="162848" y="378176"/>
                    <a:pt x="162848" y="369175"/>
                  </a:cubicBezTo>
                  <a:cubicBezTo>
                    <a:pt x="162848" y="308029"/>
                    <a:pt x="162848" y="247193"/>
                    <a:pt x="162848" y="186045"/>
                  </a:cubicBezTo>
                  <a:cubicBezTo>
                    <a:pt x="162848" y="150040"/>
                    <a:pt x="162848" y="114345"/>
                    <a:pt x="162848" y="78340"/>
                  </a:cubicBezTo>
                  <a:cubicBezTo>
                    <a:pt x="162848" y="74615"/>
                    <a:pt x="161606" y="70580"/>
                    <a:pt x="164400" y="67166"/>
                  </a:cubicBezTo>
                  <a:cubicBezTo>
                    <a:pt x="164710" y="71511"/>
                    <a:pt x="164710" y="76167"/>
                    <a:pt x="164710" y="80513"/>
                  </a:cubicBezTo>
                  <a:cubicBezTo>
                    <a:pt x="164710" y="175802"/>
                    <a:pt x="164710" y="271093"/>
                    <a:pt x="164710" y="366382"/>
                  </a:cubicBezTo>
                  <a:cubicBezTo>
                    <a:pt x="164710" y="370727"/>
                    <a:pt x="164400" y="375383"/>
                    <a:pt x="164400" y="379728"/>
                  </a:cubicBezTo>
                  <a:cubicBezTo>
                    <a:pt x="164710" y="379728"/>
                    <a:pt x="165331" y="379728"/>
                    <a:pt x="165641" y="379728"/>
                  </a:cubicBezTo>
                  <a:cubicBezTo>
                    <a:pt x="165641" y="379728"/>
                    <a:pt x="165331" y="379418"/>
                    <a:pt x="165331" y="379418"/>
                  </a:cubicBezTo>
                  <a:cubicBezTo>
                    <a:pt x="165331" y="277300"/>
                    <a:pt x="165331" y="174871"/>
                    <a:pt x="165331" y="72753"/>
                  </a:cubicBezTo>
                  <a:cubicBezTo>
                    <a:pt x="165331" y="70891"/>
                    <a:pt x="165020" y="69028"/>
                    <a:pt x="165952" y="67166"/>
                  </a:cubicBezTo>
                  <a:cubicBezTo>
                    <a:pt x="170918" y="22470"/>
                    <a:pt x="212199" y="-2361"/>
                    <a:pt x="242307" y="743"/>
                  </a:cubicBezTo>
                  <a:cubicBezTo>
                    <a:pt x="281416" y="-1740"/>
                    <a:pt x="317421" y="34886"/>
                    <a:pt x="317110" y="72443"/>
                  </a:cubicBezTo>
                  <a:cubicBezTo>
                    <a:pt x="316800" y="150040"/>
                    <a:pt x="317110" y="227949"/>
                    <a:pt x="317110" y="305856"/>
                  </a:cubicBezTo>
                  <a:cubicBezTo>
                    <a:pt x="317110" y="378176"/>
                    <a:pt x="317110" y="450807"/>
                    <a:pt x="317110" y="523127"/>
                  </a:cubicBezTo>
                  <a:cubicBezTo>
                    <a:pt x="317110" y="526852"/>
                    <a:pt x="314938" y="531508"/>
                    <a:pt x="320214" y="533991"/>
                  </a:cubicBezTo>
                  <a:cubicBezTo>
                    <a:pt x="325180" y="519713"/>
                    <a:pt x="332319" y="506677"/>
                    <a:pt x="340079" y="493951"/>
                  </a:cubicBezTo>
                  <a:cubicBezTo>
                    <a:pt x="343804" y="488053"/>
                    <a:pt x="345045" y="482466"/>
                    <a:pt x="345045" y="475948"/>
                  </a:cubicBezTo>
                  <a:cubicBezTo>
                    <a:pt x="345045" y="368865"/>
                    <a:pt x="345045" y="261781"/>
                    <a:pt x="345045" y="154695"/>
                  </a:cubicBezTo>
                  <a:cubicBezTo>
                    <a:pt x="345045" y="128312"/>
                    <a:pt x="345666" y="101929"/>
                    <a:pt x="345045" y="75547"/>
                  </a:cubicBezTo>
                  <a:cubicBezTo>
                    <a:pt x="344114" y="43266"/>
                    <a:pt x="367393" y="8503"/>
                    <a:pt x="408364" y="743"/>
                  </a:cubicBezTo>
                  <a:cubicBezTo>
                    <a:pt x="412710" y="-188"/>
                    <a:pt x="417366" y="-188"/>
                    <a:pt x="421711" y="433"/>
                  </a:cubicBezTo>
                  <a:close/>
                </a:path>
              </a:pathLst>
            </a:custGeom>
            <a:solidFill>
              <a:schemeClr val="accent2"/>
            </a:solidFill>
            <a:ln w="3651" cap="flat">
              <a:noFill/>
              <a:prstDash val="solid"/>
              <a:miter/>
            </a:ln>
          </p:spPr>
          <p:txBody>
            <a:bodyPr wrap="square" rtlCol="0" anchor="ctr">
              <a:noAutofit/>
            </a:bodyPr>
            <a:lstStyle/>
            <a:p>
              <a:endParaRPr lang="en-US"/>
            </a:p>
          </p:txBody>
        </p:sp>
        <p:sp>
          <p:nvSpPr>
            <p:cNvPr id="7" name="Freeform: Shape 6">
              <a:extLst>
                <a:ext uri="{FF2B5EF4-FFF2-40B4-BE49-F238E27FC236}">
                  <a16:creationId xmlns:a16="http://schemas.microsoft.com/office/drawing/2014/main" id="{3480209A-D825-4309-9B43-0CBEB828984A}"/>
                </a:ext>
              </a:extLst>
            </p:cNvPr>
            <p:cNvSpPr/>
            <p:nvPr/>
          </p:nvSpPr>
          <p:spPr>
            <a:xfrm>
              <a:off x="3983392" y="1627126"/>
              <a:ext cx="2234528" cy="1111017"/>
            </a:xfrm>
            <a:custGeom>
              <a:avLst/>
              <a:gdLst>
                <a:gd name="connsiteX0" fmla="*/ 1359605 w 4190656"/>
                <a:gd name="connsiteY0" fmla="*/ 2009520 h 2083613"/>
                <a:gd name="connsiteX1" fmla="*/ 1359605 w 4190656"/>
                <a:gd name="connsiteY1" fmla="*/ 2049344 h 2083613"/>
                <a:gd name="connsiteX2" fmla="*/ 1942246 w 4190656"/>
                <a:gd name="connsiteY2" fmla="*/ 2049344 h 2083613"/>
                <a:gd name="connsiteX3" fmla="*/ 1942246 w 4190656"/>
                <a:gd name="connsiteY3" fmla="*/ 2009520 h 2083613"/>
                <a:gd name="connsiteX4" fmla="*/ 3736514 w 4190656"/>
                <a:gd name="connsiteY4" fmla="*/ 2004560 h 2083613"/>
                <a:gd name="connsiteX5" fmla="*/ 3736514 w 4190656"/>
                <a:gd name="connsiteY5" fmla="*/ 2044384 h 2083613"/>
                <a:gd name="connsiteX6" fmla="*/ 4087017 w 4190656"/>
                <a:gd name="connsiteY6" fmla="*/ 2044384 h 2083613"/>
                <a:gd name="connsiteX7" fmla="*/ 4087017 w 4190656"/>
                <a:gd name="connsiteY7" fmla="*/ 2004560 h 2083613"/>
                <a:gd name="connsiteX8" fmla="*/ 3320982 w 4190656"/>
                <a:gd name="connsiteY8" fmla="*/ 2004560 h 2083613"/>
                <a:gd name="connsiteX9" fmla="*/ 3320982 w 4190656"/>
                <a:gd name="connsiteY9" fmla="*/ 2044384 h 2083613"/>
                <a:gd name="connsiteX10" fmla="*/ 3671485 w 4190656"/>
                <a:gd name="connsiteY10" fmla="*/ 2044384 h 2083613"/>
                <a:gd name="connsiteX11" fmla="*/ 3671485 w 4190656"/>
                <a:gd name="connsiteY11" fmla="*/ 2004560 h 2083613"/>
                <a:gd name="connsiteX12" fmla="*/ 1359605 w 4190656"/>
                <a:gd name="connsiteY12" fmla="*/ 1948423 h 2083613"/>
                <a:gd name="connsiteX13" fmla="*/ 1359605 w 4190656"/>
                <a:gd name="connsiteY13" fmla="*/ 1988247 h 2083613"/>
                <a:gd name="connsiteX14" fmla="*/ 1942246 w 4190656"/>
                <a:gd name="connsiteY14" fmla="*/ 1988247 h 2083613"/>
                <a:gd name="connsiteX15" fmla="*/ 1942246 w 4190656"/>
                <a:gd name="connsiteY15" fmla="*/ 1948423 h 2083613"/>
                <a:gd name="connsiteX16" fmla="*/ 3736514 w 4190656"/>
                <a:gd name="connsiteY16" fmla="*/ 1943463 h 2083613"/>
                <a:gd name="connsiteX17" fmla="*/ 3736514 w 4190656"/>
                <a:gd name="connsiteY17" fmla="*/ 1983287 h 2083613"/>
                <a:gd name="connsiteX18" fmla="*/ 4087017 w 4190656"/>
                <a:gd name="connsiteY18" fmla="*/ 1983287 h 2083613"/>
                <a:gd name="connsiteX19" fmla="*/ 4087017 w 4190656"/>
                <a:gd name="connsiteY19" fmla="*/ 1943463 h 2083613"/>
                <a:gd name="connsiteX20" fmla="*/ 3320982 w 4190656"/>
                <a:gd name="connsiteY20" fmla="*/ 1943463 h 2083613"/>
                <a:gd name="connsiteX21" fmla="*/ 3320982 w 4190656"/>
                <a:gd name="connsiteY21" fmla="*/ 1983287 h 2083613"/>
                <a:gd name="connsiteX22" fmla="*/ 3671485 w 4190656"/>
                <a:gd name="connsiteY22" fmla="*/ 1983287 h 2083613"/>
                <a:gd name="connsiteX23" fmla="*/ 3671485 w 4190656"/>
                <a:gd name="connsiteY23" fmla="*/ 1943463 h 2083613"/>
                <a:gd name="connsiteX24" fmla="*/ 1359605 w 4190656"/>
                <a:gd name="connsiteY24" fmla="*/ 1887327 h 2083613"/>
                <a:gd name="connsiteX25" fmla="*/ 1359605 w 4190656"/>
                <a:gd name="connsiteY25" fmla="*/ 1927151 h 2083613"/>
                <a:gd name="connsiteX26" fmla="*/ 1942246 w 4190656"/>
                <a:gd name="connsiteY26" fmla="*/ 1927151 h 2083613"/>
                <a:gd name="connsiteX27" fmla="*/ 1942246 w 4190656"/>
                <a:gd name="connsiteY27" fmla="*/ 1887327 h 2083613"/>
                <a:gd name="connsiteX28" fmla="*/ 3736514 w 4190656"/>
                <a:gd name="connsiteY28" fmla="*/ 1882367 h 2083613"/>
                <a:gd name="connsiteX29" fmla="*/ 3736514 w 4190656"/>
                <a:gd name="connsiteY29" fmla="*/ 1922191 h 2083613"/>
                <a:gd name="connsiteX30" fmla="*/ 4087017 w 4190656"/>
                <a:gd name="connsiteY30" fmla="*/ 1922191 h 2083613"/>
                <a:gd name="connsiteX31" fmla="*/ 4087017 w 4190656"/>
                <a:gd name="connsiteY31" fmla="*/ 1882367 h 2083613"/>
                <a:gd name="connsiteX32" fmla="*/ 3320982 w 4190656"/>
                <a:gd name="connsiteY32" fmla="*/ 1882367 h 2083613"/>
                <a:gd name="connsiteX33" fmla="*/ 3320982 w 4190656"/>
                <a:gd name="connsiteY33" fmla="*/ 1922191 h 2083613"/>
                <a:gd name="connsiteX34" fmla="*/ 3671485 w 4190656"/>
                <a:gd name="connsiteY34" fmla="*/ 1922191 h 2083613"/>
                <a:gd name="connsiteX35" fmla="*/ 3671485 w 4190656"/>
                <a:gd name="connsiteY35" fmla="*/ 1882367 h 2083613"/>
                <a:gd name="connsiteX36" fmla="*/ 3051754 w 4190656"/>
                <a:gd name="connsiteY36" fmla="*/ 1873675 h 2083613"/>
                <a:gd name="connsiteX37" fmla="*/ 3051754 w 4190656"/>
                <a:gd name="connsiteY37" fmla="*/ 1939321 h 2083613"/>
                <a:gd name="connsiteX38" fmla="*/ 3149850 w 4190656"/>
                <a:gd name="connsiteY38" fmla="*/ 1939321 h 2083613"/>
                <a:gd name="connsiteX39" fmla="*/ 3149850 w 4190656"/>
                <a:gd name="connsiteY39" fmla="*/ 1873675 h 2083613"/>
                <a:gd name="connsiteX40" fmla="*/ 2868153 w 4190656"/>
                <a:gd name="connsiteY40" fmla="*/ 1873675 h 2083613"/>
                <a:gd name="connsiteX41" fmla="*/ 2868153 w 4190656"/>
                <a:gd name="connsiteY41" fmla="*/ 1939321 h 2083613"/>
                <a:gd name="connsiteX42" fmla="*/ 2966249 w 4190656"/>
                <a:gd name="connsiteY42" fmla="*/ 1939321 h 2083613"/>
                <a:gd name="connsiteX43" fmla="*/ 2966249 w 4190656"/>
                <a:gd name="connsiteY43" fmla="*/ 1873675 h 2083613"/>
                <a:gd name="connsiteX44" fmla="*/ 2684553 w 4190656"/>
                <a:gd name="connsiteY44" fmla="*/ 1873675 h 2083613"/>
                <a:gd name="connsiteX45" fmla="*/ 2684553 w 4190656"/>
                <a:gd name="connsiteY45" fmla="*/ 1939321 h 2083613"/>
                <a:gd name="connsiteX46" fmla="*/ 2782649 w 4190656"/>
                <a:gd name="connsiteY46" fmla="*/ 1939321 h 2083613"/>
                <a:gd name="connsiteX47" fmla="*/ 2782649 w 4190656"/>
                <a:gd name="connsiteY47" fmla="*/ 1873675 h 2083613"/>
                <a:gd name="connsiteX48" fmla="*/ 1359605 w 4190656"/>
                <a:gd name="connsiteY48" fmla="*/ 1826230 h 2083613"/>
                <a:gd name="connsiteX49" fmla="*/ 1359605 w 4190656"/>
                <a:gd name="connsiteY49" fmla="*/ 1866054 h 2083613"/>
                <a:gd name="connsiteX50" fmla="*/ 1942246 w 4190656"/>
                <a:gd name="connsiteY50" fmla="*/ 1866054 h 2083613"/>
                <a:gd name="connsiteX51" fmla="*/ 1942246 w 4190656"/>
                <a:gd name="connsiteY51" fmla="*/ 1826230 h 2083613"/>
                <a:gd name="connsiteX52" fmla="*/ 3736514 w 4190656"/>
                <a:gd name="connsiteY52" fmla="*/ 1821270 h 2083613"/>
                <a:gd name="connsiteX53" fmla="*/ 3736514 w 4190656"/>
                <a:gd name="connsiteY53" fmla="*/ 1861094 h 2083613"/>
                <a:gd name="connsiteX54" fmla="*/ 4087017 w 4190656"/>
                <a:gd name="connsiteY54" fmla="*/ 1861094 h 2083613"/>
                <a:gd name="connsiteX55" fmla="*/ 4087017 w 4190656"/>
                <a:gd name="connsiteY55" fmla="*/ 1821270 h 2083613"/>
                <a:gd name="connsiteX56" fmla="*/ 3320982 w 4190656"/>
                <a:gd name="connsiteY56" fmla="*/ 1821270 h 2083613"/>
                <a:gd name="connsiteX57" fmla="*/ 3320982 w 4190656"/>
                <a:gd name="connsiteY57" fmla="*/ 1861094 h 2083613"/>
                <a:gd name="connsiteX58" fmla="*/ 3671485 w 4190656"/>
                <a:gd name="connsiteY58" fmla="*/ 1861094 h 2083613"/>
                <a:gd name="connsiteX59" fmla="*/ 3671485 w 4190656"/>
                <a:gd name="connsiteY59" fmla="*/ 1821270 h 2083613"/>
                <a:gd name="connsiteX60" fmla="*/ 3051754 w 4190656"/>
                <a:gd name="connsiteY60" fmla="*/ 1737466 h 2083613"/>
                <a:gd name="connsiteX61" fmla="*/ 3051754 w 4190656"/>
                <a:gd name="connsiteY61" fmla="*/ 1803112 h 2083613"/>
                <a:gd name="connsiteX62" fmla="*/ 3149850 w 4190656"/>
                <a:gd name="connsiteY62" fmla="*/ 1803112 h 2083613"/>
                <a:gd name="connsiteX63" fmla="*/ 3149850 w 4190656"/>
                <a:gd name="connsiteY63" fmla="*/ 1737466 h 2083613"/>
                <a:gd name="connsiteX64" fmla="*/ 2868153 w 4190656"/>
                <a:gd name="connsiteY64" fmla="*/ 1737466 h 2083613"/>
                <a:gd name="connsiteX65" fmla="*/ 2868153 w 4190656"/>
                <a:gd name="connsiteY65" fmla="*/ 1803112 h 2083613"/>
                <a:gd name="connsiteX66" fmla="*/ 2966249 w 4190656"/>
                <a:gd name="connsiteY66" fmla="*/ 1803112 h 2083613"/>
                <a:gd name="connsiteX67" fmla="*/ 2966249 w 4190656"/>
                <a:gd name="connsiteY67" fmla="*/ 1737466 h 2083613"/>
                <a:gd name="connsiteX68" fmla="*/ 2684553 w 4190656"/>
                <a:gd name="connsiteY68" fmla="*/ 1737466 h 2083613"/>
                <a:gd name="connsiteX69" fmla="*/ 2684553 w 4190656"/>
                <a:gd name="connsiteY69" fmla="*/ 1803112 h 2083613"/>
                <a:gd name="connsiteX70" fmla="*/ 2782649 w 4190656"/>
                <a:gd name="connsiteY70" fmla="*/ 1803112 h 2083613"/>
                <a:gd name="connsiteX71" fmla="*/ 2782649 w 4190656"/>
                <a:gd name="connsiteY71" fmla="*/ 1737466 h 2083613"/>
                <a:gd name="connsiteX72" fmla="*/ 3051754 w 4190656"/>
                <a:gd name="connsiteY72" fmla="*/ 1601257 h 2083613"/>
                <a:gd name="connsiteX73" fmla="*/ 3051754 w 4190656"/>
                <a:gd name="connsiteY73" fmla="*/ 1666903 h 2083613"/>
                <a:gd name="connsiteX74" fmla="*/ 3149850 w 4190656"/>
                <a:gd name="connsiteY74" fmla="*/ 1666903 h 2083613"/>
                <a:gd name="connsiteX75" fmla="*/ 3149850 w 4190656"/>
                <a:gd name="connsiteY75" fmla="*/ 1601257 h 2083613"/>
                <a:gd name="connsiteX76" fmla="*/ 2868153 w 4190656"/>
                <a:gd name="connsiteY76" fmla="*/ 1601257 h 2083613"/>
                <a:gd name="connsiteX77" fmla="*/ 2868153 w 4190656"/>
                <a:gd name="connsiteY77" fmla="*/ 1666903 h 2083613"/>
                <a:gd name="connsiteX78" fmla="*/ 2966249 w 4190656"/>
                <a:gd name="connsiteY78" fmla="*/ 1666903 h 2083613"/>
                <a:gd name="connsiteX79" fmla="*/ 2966249 w 4190656"/>
                <a:gd name="connsiteY79" fmla="*/ 1601257 h 2083613"/>
                <a:gd name="connsiteX80" fmla="*/ 2684553 w 4190656"/>
                <a:gd name="connsiteY80" fmla="*/ 1601257 h 2083613"/>
                <a:gd name="connsiteX81" fmla="*/ 2684553 w 4190656"/>
                <a:gd name="connsiteY81" fmla="*/ 1666903 h 2083613"/>
                <a:gd name="connsiteX82" fmla="*/ 2782649 w 4190656"/>
                <a:gd name="connsiteY82" fmla="*/ 1666903 h 2083613"/>
                <a:gd name="connsiteX83" fmla="*/ 2782649 w 4190656"/>
                <a:gd name="connsiteY83" fmla="*/ 1601257 h 2083613"/>
                <a:gd name="connsiteX84" fmla="*/ 1003047 w 4190656"/>
                <a:gd name="connsiteY84" fmla="*/ 1464531 h 2083613"/>
                <a:gd name="connsiteX85" fmla="*/ 1003047 w 4190656"/>
                <a:gd name="connsiteY85" fmla="*/ 2082216 h 2083613"/>
                <a:gd name="connsiteX86" fmla="*/ 1259865 w 4190656"/>
                <a:gd name="connsiteY86" fmla="*/ 2082216 h 2083613"/>
                <a:gd name="connsiteX87" fmla="*/ 1259865 w 4190656"/>
                <a:gd name="connsiteY87" fmla="*/ 1464531 h 2083613"/>
                <a:gd name="connsiteX88" fmla="*/ 640721 w 4190656"/>
                <a:gd name="connsiteY88" fmla="*/ 1461809 h 2083613"/>
                <a:gd name="connsiteX89" fmla="*/ 640721 w 4190656"/>
                <a:gd name="connsiteY89" fmla="*/ 2079494 h 2083613"/>
                <a:gd name="connsiteX90" fmla="*/ 860983 w 4190656"/>
                <a:gd name="connsiteY90" fmla="*/ 2079494 h 2083613"/>
                <a:gd name="connsiteX91" fmla="*/ 860983 w 4190656"/>
                <a:gd name="connsiteY91" fmla="*/ 1461809 h 2083613"/>
                <a:gd name="connsiteX92" fmla="*/ 3977387 w 4190656"/>
                <a:gd name="connsiteY92" fmla="*/ 1437108 h 2083613"/>
                <a:gd name="connsiteX93" fmla="*/ 3977387 w 4190656"/>
                <a:gd name="connsiteY93" fmla="*/ 1502754 h 2083613"/>
                <a:gd name="connsiteX94" fmla="*/ 4075483 w 4190656"/>
                <a:gd name="connsiteY94" fmla="*/ 1502754 h 2083613"/>
                <a:gd name="connsiteX95" fmla="*/ 4075483 w 4190656"/>
                <a:gd name="connsiteY95" fmla="*/ 1437108 h 2083613"/>
                <a:gd name="connsiteX96" fmla="*/ 3793786 w 4190656"/>
                <a:gd name="connsiteY96" fmla="*/ 1437108 h 2083613"/>
                <a:gd name="connsiteX97" fmla="*/ 3793786 w 4190656"/>
                <a:gd name="connsiteY97" fmla="*/ 1502754 h 2083613"/>
                <a:gd name="connsiteX98" fmla="*/ 3891882 w 4190656"/>
                <a:gd name="connsiteY98" fmla="*/ 1502754 h 2083613"/>
                <a:gd name="connsiteX99" fmla="*/ 3891882 w 4190656"/>
                <a:gd name="connsiteY99" fmla="*/ 1437108 h 2083613"/>
                <a:gd name="connsiteX100" fmla="*/ 3610186 w 4190656"/>
                <a:gd name="connsiteY100" fmla="*/ 1437108 h 2083613"/>
                <a:gd name="connsiteX101" fmla="*/ 3610186 w 4190656"/>
                <a:gd name="connsiteY101" fmla="*/ 1502754 h 2083613"/>
                <a:gd name="connsiteX102" fmla="*/ 3708282 w 4190656"/>
                <a:gd name="connsiteY102" fmla="*/ 1502754 h 2083613"/>
                <a:gd name="connsiteX103" fmla="*/ 3708282 w 4190656"/>
                <a:gd name="connsiteY103" fmla="*/ 1437108 h 2083613"/>
                <a:gd name="connsiteX104" fmla="*/ 3413613 w 4190656"/>
                <a:gd name="connsiteY104" fmla="*/ 1437108 h 2083613"/>
                <a:gd name="connsiteX105" fmla="*/ 3413613 w 4190656"/>
                <a:gd name="connsiteY105" fmla="*/ 1502754 h 2083613"/>
                <a:gd name="connsiteX106" fmla="*/ 3511709 w 4190656"/>
                <a:gd name="connsiteY106" fmla="*/ 1502754 h 2083613"/>
                <a:gd name="connsiteX107" fmla="*/ 3511709 w 4190656"/>
                <a:gd name="connsiteY107" fmla="*/ 1437108 h 2083613"/>
                <a:gd name="connsiteX108" fmla="*/ 3230013 w 4190656"/>
                <a:gd name="connsiteY108" fmla="*/ 1437108 h 2083613"/>
                <a:gd name="connsiteX109" fmla="*/ 3230013 w 4190656"/>
                <a:gd name="connsiteY109" fmla="*/ 1502754 h 2083613"/>
                <a:gd name="connsiteX110" fmla="*/ 3328109 w 4190656"/>
                <a:gd name="connsiteY110" fmla="*/ 1502754 h 2083613"/>
                <a:gd name="connsiteX111" fmla="*/ 3328109 w 4190656"/>
                <a:gd name="connsiteY111" fmla="*/ 1437108 h 2083613"/>
                <a:gd name="connsiteX112" fmla="*/ 3051754 w 4190656"/>
                <a:gd name="connsiteY112" fmla="*/ 1437108 h 2083613"/>
                <a:gd name="connsiteX113" fmla="*/ 3051754 w 4190656"/>
                <a:gd name="connsiteY113" fmla="*/ 1502754 h 2083613"/>
                <a:gd name="connsiteX114" fmla="*/ 3149850 w 4190656"/>
                <a:gd name="connsiteY114" fmla="*/ 1502754 h 2083613"/>
                <a:gd name="connsiteX115" fmla="*/ 3149850 w 4190656"/>
                <a:gd name="connsiteY115" fmla="*/ 1437108 h 2083613"/>
                <a:gd name="connsiteX116" fmla="*/ 2868153 w 4190656"/>
                <a:gd name="connsiteY116" fmla="*/ 1437108 h 2083613"/>
                <a:gd name="connsiteX117" fmla="*/ 2868153 w 4190656"/>
                <a:gd name="connsiteY117" fmla="*/ 1502754 h 2083613"/>
                <a:gd name="connsiteX118" fmla="*/ 2966249 w 4190656"/>
                <a:gd name="connsiteY118" fmla="*/ 1502754 h 2083613"/>
                <a:gd name="connsiteX119" fmla="*/ 2966249 w 4190656"/>
                <a:gd name="connsiteY119" fmla="*/ 1437108 h 2083613"/>
                <a:gd name="connsiteX120" fmla="*/ 2684553 w 4190656"/>
                <a:gd name="connsiteY120" fmla="*/ 1437108 h 2083613"/>
                <a:gd name="connsiteX121" fmla="*/ 2684553 w 4190656"/>
                <a:gd name="connsiteY121" fmla="*/ 1502754 h 2083613"/>
                <a:gd name="connsiteX122" fmla="*/ 2782649 w 4190656"/>
                <a:gd name="connsiteY122" fmla="*/ 1502754 h 2083613"/>
                <a:gd name="connsiteX123" fmla="*/ 2782649 w 4190656"/>
                <a:gd name="connsiteY123" fmla="*/ 1437108 h 2083613"/>
                <a:gd name="connsiteX124" fmla="*/ 1818380 w 4190656"/>
                <a:gd name="connsiteY124" fmla="*/ 1377680 h 2083613"/>
                <a:gd name="connsiteX125" fmla="*/ 1818380 w 4190656"/>
                <a:gd name="connsiteY125" fmla="*/ 1450750 h 2083613"/>
                <a:gd name="connsiteX126" fmla="*/ 1916476 w 4190656"/>
                <a:gd name="connsiteY126" fmla="*/ 1450750 h 2083613"/>
                <a:gd name="connsiteX127" fmla="*/ 1916476 w 4190656"/>
                <a:gd name="connsiteY127" fmla="*/ 1377680 h 2083613"/>
                <a:gd name="connsiteX128" fmla="*/ 1634779 w 4190656"/>
                <a:gd name="connsiteY128" fmla="*/ 1377680 h 2083613"/>
                <a:gd name="connsiteX129" fmla="*/ 1634779 w 4190656"/>
                <a:gd name="connsiteY129" fmla="*/ 1450750 h 2083613"/>
                <a:gd name="connsiteX130" fmla="*/ 1732875 w 4190656"/>
                <a:gd name="connsiteY130" fmla="*/ 1450750 h 2083613"/>
                <a:gd name="connsiteX131" fmla="*/ 1732875 w 4190656"/>
                <a:gd name="connsiteY131" fmla="*/ 1377680 h 2083613"/>
                <a:gd name="connsiteX132" fmla="*/ 1451179 w 4190656"/>
                <a:gd name="connsiteY132" fmla="*/ 1377680 h 2083613"/>
                <a:gd name="connsiteX133" fmla="*/ 1451179 w 4190656"/>
                <a:gd name="connsiteY133" fmla="*/ 1450750 h 2083613"/>
                <a:gd name="connsiteX134" fmla="*/ 1549275 w 4190656"/>
                <a:gd name="connsiteY134" fmla="*/ 1450750 h 2083613"/>
                <a:gd name="connsiteX135" fmla="*/ 1549275 w 4190656"/>
                <a:gd name="connsiteY135" fmla="*/ 1377680 h 2083613"/>
                <a:gd name="connsiteX136" fmla="*/ 1818380 w 4190656"/>
                <a:gd name="connsiteY136" fmla="*/ 1226067 h 2083613"/>
                <a:gd name="connsiteX137" fmla="*/ 1818380 w 4190656"/>
                <a:gd name="connsiteY137" fmla="*/ 1299137 h 2083613"/>
                <a:gd name="connsiteX138" fmla="*/ 1916476 w 4190656"/>
                <a:gd name="connsiteY138" fmla="*/ 1299137 h 2083613"/>
                <a:gd name="connsiteX139" fmla="*/ 1916476 w 4190656"/>
                <a:gd name="connsiteY139" fmla="*/ 1226067 h 2083613"/>
                <a:gd name="connsiteX140" fmla="*/ 1634779 w 4190656"/>
                <a:gd name="connsiteY140" fmla="*/ 1226067 h 2083613"/>
                <a:gd name="connsiteX141" fmla="*/ 1634779 w 4190656"/>
                <a:gd name="connsiteY141" fmla="*/ 1299137 h 2083613"/>
                <a:gd name="connsiteX142" fmla="*/ 1732875 w 4190656"/>
                <a:gd name="connsiteY142" fmla="*/ 1299137 h 2083613"/>
                <a:gd name="connsiteX143" fmla="*/ 1732875 w 4190656"/>
                <a:gd name="connsiteY143" fmla="*/ 1226067 h 2083613"/>
                <a:gd name="connsiteX144" fmla="*/ 1451179 w 4190656"/>
                <a:gd name="connsiteY144" fmla="*/ 1226067 h 2083613"/>
                <a:gd name="connsiteX145" fmla="*/ 1451179 w 4190656"/>
                <a:gd name="connsiteY145" fmla="*/ 1299137 h 2083613"/>
                <a:gd name="connsiteX146" fmla="*/ 1549275 w 4190656"/>
                <a:gd name="connsiteY146" fmla="*/ 1299137 h 2083613"/>
                <a:gd name="connsiteX147" fmla="*/ 1549275 w 4190656"/>
                <a:gd name="connsiteY147" fmla="*/ 1226067 h 2083613"/>
                <a:gd name="connsiteX148" fmla="*/ 403424 w 4190656"/>
                <a:gd name="connsiteY148" fmla="*/ 1142989 h 2083613"/>
                <a:gd name="connsiteX149" fmla="*/ 348620 w 4190656"/>
                <a:gd name="connsiteY149" fmla="*/ 1197793 h 2083613"/>
                <a:gd name="connsiteX150" fmla="*/ 348620 w 4190656"/>
                <a:gd name="connsiteY150" fmla="*/ 2081959 h 2083613"/>
                <a:gd name="connsiteX151" fmla="*/ 458227 w 4190656"/>
                <a:gd name="connsiteY151" fmla="*/ 2081959 h 2083613"/>
                <a:gd name="connsiteX152" fmla="*/ 458228 w 4190656"/>
                <a:gd name="connsiteY152" fmla="*/ 1197793 h 2083613"/>
                <a:gd name="connsiteX153" fmla="*/ 403424 w 4190656"/>
                <a:gd name="connsiteY153" fmla="*/ 1142989 h 2083613"/>
                <a:gd name="connsiteX154" fmla="*/ 169200 w 4190656"/>
                <a:gd name="connsiteY154" fmla="*/ 1139285 h 2083613"/>
                <a:gd name="connsiteX155" fmla="*/ 114396 w 4190656"/>
                <a:gd name="connsiteY155" fmla="*/ 1194089 h 2083613"/>
                <a:gd name="connsiteX156" fmla="*/ 114396 w 4190656"/>
                <a:gd name="connsiteY156" fmla="*/ 2078255 h 2083613"/>
                <a:gd name="connsiteX157" fmla="*/ 224003 w 4190656"/>
                <a:gd name="connsiteY157" fmla="*/ 2078255 h 2083613"/>
                <a:gd name="connsiteX158" fmla="*/ 224004 w 4190656"/>
                <a:gd name="connsiteY158" fmla="*/ 1194089 h 2083613"/>
                <a:gd name="connsiteX159" fmla="*/ 169200 w 4190656"/>
                <a:gd name="connsiteY159" fmla="*/ 1139285 h 2083613"/>
                <a:gd name="connsiteX160" fmla="*/ 1818380 w 4190656"/>
                <a:gd name="connsiteY160" fmla="*/ 1074453 h 2083613"/>
                <a:gd name="connsiteX161" fmla="*/ 1818380 w 4190656"/>
                <a:gd name="connsiteY161" fmla="*/ 1147523 h 2083613"/>
                <a:gd name="connsiteX162" fmla="*/ 1916476 w 4190656"/>
                <a:gd name="connsiteY162" fmla="*/ 1147523 h 2083613"/>
                <a:gd name="connsiteX163" fmla="*/ 1916476 w 4190656"/>
                <a:gd name="connsiteY163" fmla="*/ 1074453 h 2083613"/>
                <a:gd name="connsiteX164" fmla="*/ 1634779 w 4190656"/>
                <a:gd name="connsiteY164" fmla="*/ 1074453 h 2083613"/>
                <a:gd name="connsiteX165" fmla="*/ 1634779 w 4190656"/>
                <a:gd name="connsiteY165" fmla="*/ 1147523 h 2083613"/>
                <a:gd name="connsiteX166" fmla="*/ 1732875 w 4190656"/>
                <a:gd name="connsiteY166" fmla="*/ 1147523 h 2083613"/>
                <a:gd name="connsiteX167" fmla="*/ 1732875 w 4190656"/>
                <a:gd name="connsiteY167" fmla="*/ 1074453 h 2083613"/>
                <a:gd name="connsiteX168" fmla="*/ 1451179 w 4190656"/>
                <a:gd name="connsiteY168" fmla="*/ 1074453 h 2083613"/>
                <a:gd name="connsiteX169" fmla="*/ 1451179 w 4190656"/>
                <a:gd name="connsiteY169" fmla="*/ 1147523 h 2083613"/>
                <a:gd name="connsiteX170" fmla="*/ 1549275 w 4190656"/>
                <a:gd name="connsiteY170" fmla="*/ 1147523 h 2083613"/>
                <a:gd name="connsiteX171" fmla="*/ 1549275 w 4190656"/>
                <a:gd name="connsiteY171" fmla="*/ 1074453 h 2083613"/>
                <a:gd name="connsiteX172" fmla="*/ 1254606 w 4190656"/>
                <a:gd name="connsiteY172" fmla="*/ 1074453 h 2083613"/>
                <a:gd name="connsiteX173" fmla="*/ 1254606 w 4190656"/>
                <a:gd name="connsiteY173" fmla="*/ 1147523 h 2083613"/>
                <a:gd name="connsiteX174" fmla="*/ 1352702 w 4190656"/>
                <a:gd name="connsiteY174" fmla="*/ 1147523 h 2083613"/>
                <a:gd name="connsiteX175" fmla="*/ 1352702 w 4190656"/>
                <a:gd name="connsiteY175" fmla="*/ 1074453 h 2083613"/>
                <a:gd name="connsiteX176" fmla="*/ 1071005 w 4190656"/>
                <a:gd name="connsiteY176" fmla="*/ 1074453 h 2083613"/>
                <a:gd name="connsiteX177" fmla="*/ 1071005 w 4190656"/>
                <a:gd name="connsiteY177" fmla="*/ 1147523 h 2083613"/>
                <a:gd name="connsiteX178" fmla="*/ 1169101 w 4190656"/>
                <a:gd name="connsiteY178" fmla="*/ 1147523 h 2083613"/>
                <a:gd name="connsiteX179" fmla="*/ 1169101 w 4190656"/>
                <a:gd name="connsiteY179" fmla="*/ 1074453 h 2083613"/>
                <a:gd name="connsiteX180" fmla="*/ 887405 w 4190656"/>
                <a:gd name="connsiteY180" fmla="*/ 1074453 h 2083613"/>
                <a:gd name="connsiteX181" fmla="*/ 887405 w 4190656"/>
                <a:gd name="connsiteY181" fmla="*/ 1147523 h 2083613"/>
                <a:gd name="connsiteX182" fmla="*/ 985501 w 4190656"/>
                <a:gd name="connsiteY182" fmla="*/ 1147523 h 2083613"/>
                <a:gd name="connsiteX183" fmla="*/ 985501 w 4190656"/>
                <a:gd name="connsiteY183" fmla="*/ 1074453 h 2083613"/>
                <a:gd name="connsiteX184" fmla="*/ 726849 w 4190656"/>
                <a:gd name="connsiteY184" fmla="*/ 1074453 h 2083613"/>
                <a:gd name="connsiteX185" fmla="*/ 726849 w 4190656"/>
                <a:gd name="connsiteY185" fmla="*/ 1147523 h 2083613"/>
                <a:gd name="connsiteX186" fmla="*/ 824945 w 4190656"/>
                <a:gd name="connsiteY186" fmla="*/ 1147523 h 2083613"/>
                <a:gd name="connsiteX187" fmla="*/ 824945 w 4190656"/>
                <a:gd name="connsiteY187" fmla="*/ 1074453 h 2083613"/>
                <a:gd name="connsiteX188" fmla="*/ 543248 w 4190656"/>
                <a:gd name="connsiteY188" fmla="*/ 1074453 h 2083613"/>
                <a:gd name="connsiteX189" fmla="*/ 543248 w 4190656"/>
                <a:gd name="connsiteY189" fmla="*/ 1147523 h 2083613"/>
                <a:gd name="connsiteX190" fmla="*/ 641344 w 4190656"/>
                <a:gd name="connsiteY190" fmla="*/ 1147523 h 2083613"/>
                <a:gd name="connsiteX191" fmla="*/ 641344 w 4190656"/>
                <a:gd name="connsiteY191" fmla="*/ 1074453 h 2083613"/>
                <a:gd name="connsiteX192" fmla="*/ 3065554 w 4190656"/>
                <a:gd name="connsiteY192" fmla="*/ 331011 h 2083613"/>
                <a:gd name="connsiteX193" fmla="*/ 3065554 w 4190656"/>
                <a:gd name="connsiteY193" fmla="*/ 465308 h 2083613"/>
                <a:gd name="connsiteX194" fmla="*/ 3086674 w 4190656"/>
                <a:gd name="connsiteY194" fmla="*/ 468502 h 2083613"/>
                <a:gd name="connsiteX195" fmla="*/ 3190451 w 4190656"/>
                <a:gd name="connsiteY195" fmla="*/ 562591 h 2083613"/>
                <a:gd name="connsiteX196" fmla="*/ 3200815 w 4190656"/>
                <a:gd name="connsiteY196" fmla="*/ 613926 h 2083613"/>
                <a:gd name="connsiteX197" fmla="*/ 3203518 w 4190656"/>
                <a:gd name="connsiteY197" fmla="*/ 613926 h 2083613"/>
                <a:gd name="connsiteX198" fmla="*/ 3203518 w 4190656"/>
                <a:gd name="connsiteY198" fmla="*/ 627317 h 2083613"/>
                <a:gd name="connsiteX199" fmla="*/ 3203519 w 4190656"/>
                <a:gd name="connsiteY199" fmla="*/ 627321 h 2083613"/>
                <a:gd name="connsiteX200" fmla="*/ 3203518 w 4190656"/>
                <a:gd name="connsiteY200" fmla="*/ 1063497 h 2083613"/>
                <a:gd name="connsiteX201" fmla="*/ 3310645 w 4190656"/>
                <a:gd name="connsiteY201" fmla="*/ 1063497 h 2083613"/>
                <a:gd name="connsiteX202" fmla="*/ 3310645 w 4190656"/>
                <a:gd name="connsiteY202" fmla="*/ 627216 h 2083613"/>
                <a:gd name="connsiteX203" fmla="*/ 3412211 w 4190656"/>
                <a:gd name="connsiteY203" fmla="*/ 473988 h 2083613"/>
                <a:gd name="connsiteX204" fmla="*/ 3465439 w 4190656"/>
                <a:gd name="connsiteY204" fmla="*/ 463242 h 2083613"/>
                <a:gd name="connsiteX205" fmla="*/ 3465439 w 4190656"/>
                <a:gd name="connsiteY205" fmla="*/ 331011 h 2083613"/>
                <a:gd name="connsiteX206" fmla="*/ 2812855 w 4190656"/>
                <a:gd name="connsiteY206" fmla="*/ 331011 h 2083613"/>
                <a:gd name="connsiteX207" fmla="*/ 2812855 w 4190656"/>
                <a:gd name="connsiteY207" fmla="*/ 1063497 h 2083613"/>
                <a:gd name="connsiteX208" fmla="*/ 2870927 w 4190656"/>
                <a:gd name="connsiteY208" fmla="*/ 1063497 h 2083613"/>
                <a:gd name="connsiteX209" fmla="*/ 2870927 w 4190656"/>
                <a:gd name="connsiteY209" fmla="*/ 627321 h 2083613"/>
                <a:gd name="connsiteX210" fmla="*/ 2972493 w 4190656"/>
                <a:gd name="connsiteY210" fmla="*/ 474094 h 2083613"/>
                <a:gd name="connsiteX211" fmla="*/ 3023955 w 4190656"/>
                <a:gd name="connsiteY211" fmla="*/ 463704 h 2083613"/>
                <a:gd name="connsiteX212" fmla="*/ 3023955 w 4190656"/>
                <a:gd name="connsiteY212" fmla="*/ 331011 h 2083613"/>
                <a:gd name="connsiteX213" fmla="*/ 2711332 w 4190656"/>
                <a:gd name="connsiteY213" fmla="*/ 0 h 2083613"/>
                <a:gd name="connsiteX214" fmla="*/ 2812855 w 4190656"/>
                <a:gd name="connsiteY214" fmla="*/ 0 h 2083613"/>
                <a:gd name="connsiteX215" fmla="*/ 2812855 w 4190656"/>
                <a:gd name="connsiteY215" fmla="*/ 1 h 2083613"/>
                <a:gd name="connsiteX216" fmla="*/ 2812855 w 4190656"/>
                <a:gd name="connsiteY216" fmla="*/ 150699 h 2083613"/>
                <a:gd name="connsiteX217" fmla="*/ 2812855 w 4190656"/>
                <a:gd name="connsiteY217" fmla="*/ 150703 h 2083613"/>
                <a:gd name="connsiteX218" fmla="*/ 2812855 w 4190656"/>
                <a:gd name="connsiteY218" fmla="*/ 185573 h 2083613"/>
                <a:gd name="connsiteX219" fmla="*/ 2812855 w 4190656"/>
                <a:gd name="connsiteY219" fmla="*/ 268612 h 2083613"/>
                <a:gd name="connsiteX220" fmla="*/ 3465439 w 4190656"/>
                <a:gd name="connsiteY220" fmla="*/ 268612 h 2083613"/>
                <a:gd name="connsiteX221" fmla="*/ 3465439 w 4190656"/>
                <a:gd name="connsiteY221" fmla="*/ 268180 h 2083613"/>
                <a:gd name="connsiteX222" fmla="*/ 3507038 w 4190656"/>
                <a:gd name="connsiteY222" fmla="*/ 268180 h 2083613"/>
                <a:gd name="connsiteX223" fmla="*/ 3507038 w 4190656"/>
                <a:gd name="connsiteY223" fmla="*/ 466997 h 2083613"/>
                <a:gd name="connsiteX224" fmla="*/ 3541671 w 4190656"/>
                <a:gd name="connsiteY224" fmla="*/ 473988 h 2083613"/>
                <a:gd name="connsiteX225" fmla="*/ 3635761 w 4190656"/>
                <a:gd name="connsiteY225" fmla="*/ 577765 h 2083613"/>
                <a:gd name="connsiteX226" fmla="*/ 3641212 w 4190656"/>
                <a:gd name="connsiteY226" fmla="*/ 613821 h 2083613"/>
                <a:gd name="connsiteX227" fmla="*/ 3643236 w 4190656"/>
                <a:gd name="connsiteY227" fmla="*/ 613821 h 2083613"/>
                <a:gd name="connsiteX228" fmla="*/ 3643236 w 4190656"/>
                <a:gd name="connsiteY228" fmla="*/ 627210 h 2083613"/>
                <a:gd name="connsiteX229" fmla="*/ 3643237 w 4190656"/>
                <a:gd name="connsiteY229" fmla="*/ 627216 h 2083613"/>
                <a:gd name="connsiteX230" fmla="*/ 3643236 w 4190656"/>
                <a:gd name="connsiteY230" fmla="*/ 1063497 h 2083613"/>
                <a:gd name="connsiteX231" fmla="*/ 4190656 w 4190656"/>
                <a:gd name="connsiteY231" fmla="*/ 1063497 h 2083613"/>
                <a:gd name="connsiteX232" fmla="*/ 4190656 w 4190656"/>
                <a:gd name="connsiteY232" fmla="*/ 1184656 h 2083613"/>
                <a:gd name="connsiteX233" fmla="*/ 4190656 w 4190656"/>
                <a:gd name="connsiteY233" fmla="*/ 1530190 h 2083613"/>
                <a:gd name="connsiteX234" fmla="*/ 4190656 w 4190656"/>
                <a:gd name="connsiteY234" fmla="*/ 2078653 h 2083613"/>
                <a:gd name="connsiteX235" fmla="*/ 4190656 w 4190656"/>
                <a:gd name="connsiteY235" fmla="*/ 2082019 h 2083613"/>
                <a:gd name="connsiteX236" fmla="*/ 2526770 w 4190656"/>
                <a:gd name="connsiteY236" fmla="*/ 2082019 h 2083613"/>
                <a:gd name="connsiteX237" fmla="*/ 2526681 w 4190656"/>
                <a:gd name="connsiteY237" fmla="*/ 2082019 h 2083613"/>
                <a:gd name="connsiteX238" fmla="*/ 2449297 w 4190656"/>
                <a:gd name="connsiteY238" fmla="*/ 2082019 h 2083613"/>
                <a:gd name="connsiteX239" fmla="*/ 2449297 w 4190656"/>
                <a:gd name="connsiteY239" fmla="*/ 1864776 h 2083613"/>
                <a:gd name="connsiteX240" fmla="*/ 2354647 w 4190656"/>
                <a:gd name="connsiteY240" fmla="*/ 1864776 h 2083613"/>
                <a:gd name="connsiteX241" fmla="*/ 2354647 w 4190656"/>
                <a:gd name="connsiteY241" fmla="*/ 2082019 h 2083613"/>
                <a:gd name="connsiteX242" fmla="*/ 2277173 w 4190656"/>
                <a:gd name="connsiteY242" fmla="*/ 2082019 h 2083613"/>
                <a:gd name="connsiteX243" fmla="*/ 2277173 w 4190656"/>
                <a:gd name="connsiteY243" fmla="*/ 2082018 h 2083613"/>
                <a:gd name="connsiteX244" fmla="*/ 2190902 w 4190656"/>
                <a:gd name="connsiteY244" fmla="*/ 2082018 h 2083613"/>
                <a:gd name="connsiteX245" fmla="*/ 2190902 w 4190656"/>
                <a:gd name="connsiteY245" fmla="*/ 1864776 h 2083613"/>
                <a:gd name="connsiteX246" fmla="*/ 2096252 w 4190656"/>
                <a:gd name="connsiteY246" fmla="*/ 1864776 h 2083613"/>
                <a:gd name="connsiteX247" fmla="*/ 2096252 w 4190656"/>
                <a:gd name="connsiteY247" fmla="*/ 2082018 h 2083613"/>
                <a:gd name="connsiteX248" fmla="*/ 2028518 w 4190656"/>
                <a:gd name="connsiteY248" fmla="*/ 2082018 h 2083613"/>
                <a:gd name="connsiteX249" fmla="*/ 2028518 w 4190656"/>
                <a:gd name="connsiteY249" fmla="*/ 2083613 h 2083613"/>
                <a:gd name="connsiteX250" fmla="*/ 0 w 4190656"/>
                <a:gd name="connsiteY250" fmla="*/ 2083613 h 2083613"/>
                <a:gd name="connsiteX251" fmla="*/ 0 w 4190656"/>
                <a:gd name="connsiteY251" fmla="*/ 954650 h 2083613"/>
                <a:gd name="connsiteX252" fmla="*/ 525663 w 4190656"/>
                <a:gd name="connsiteY252" fmla="*/ 643073 h 2083613"/>
                <a:gd name="connsiteX253" fmla="*/ 525663 w 4190656"/>
                <a:gd name="connsiteY253" fmla="*/ 940002 h 2083613"/>
                <a:gd name="connsiteX254" fmla="*/ 1026614 w 4190656"/>
                <a:gd name="connsiteY254" fmla="*/ 643073 h 2083613"/>
                <a:gd name="connsiteX255" fmla="*/ 1026614 w 4190656"/>
                <a:gd name="connsiteY255" fmla="*/ 940003 h 2083613"/>
                <a:gd name="connsiteX256" fmla="*/ 1527566 w 4190656"/>
                <a:gd name="connsiteY256" fmla="*/ 643073 h 2083613"/>
                <a:gd name="connsiteX257" fmla="*/ 1527566 w 4190656"/>
                <a:gd name="connsiteY257" fmla="*/ 940003 h 2083613"/>
                <a:gd name="connsiteX258" fmla="*/ 2028518 w 4190656"/>
                <a:gd name="connsiteY258" fmla="*/ 643073 h 2083613"/>
                <a:gd name="connsiteX259" fmla="*/ 2028518 w 4190656"/>
                <a:gd name="connsiteY259" fmla="*/ 954650 h 2083613"/>
                <a:gd name="connsiteX260" fmla="*/ 2028518 w 4190656"/>
                <a:gd name="connsiteY260" fmla="*/ 957207 h 2083613"/>
                <a:gd name="connsiteX261" fmla="*/ 2119418 w 4190656"/>
                <a:gd name="connsiteY261" fmla="*/ 957207 h 2083613"/>
                <a:gd name="connsiteX262" fmla="*/ 2119418 w 4190656"/>
                <a:gd name="connsiteY262" fmla="*/ 351653 h 2083613"/>
                <a:gd name="connsiteX263" fmla="*/ 2119417 w 4190656"/>
                <a:gd name="connsiteY263" fmla="*/ 351653 h 2083613"/>
                <a:gd name="connsiteX264" fmla="*/ 2119417 w 4190656"/>
                <a:gd name="connsiteY264" fmla="*/ 185571 h 2083613"/>
                <a:gd name="connsiteX265" fmla="*/ 2265014 w 4190656"/>
                <a:gd name="connsiteY265" fmla="*/ 185571 h 2083613"/>
                <a:gd name="connsiteX266" fmla="*/ 2410612 w 4190656"/>
                <a:gd name="connsiteY266" fmla="*/ 185571 h 2083613"/>
                <a:gd name="connsiteX267" fmla="*/ 2410613 w 4190656"/>
                <a:gd name="connsiteY267" fmla="*/ 185571 h 2083613"/>
                <a:gd name="connsiteX268" fmla="*/ 2410613 w 4190656"/>
                <a:gd name="connsiteY268" fmla="*/ 337527 h 2083613"/>
                <a:gd name="connsiteX269" fmla="*/ 2410614 w 4190656"/>
                <a:gd name="connsiteY269" fmla="*/ 337527 h 2083613"/>
                <a:gd name="connsiteX270" fmla="*/ 2410614 w 4190656"/>
                <a:gd name="connsiteY270" fmla="*/ 337530 h 2083613"/>
                <a:gd name="connsiteX271" fmla="*/ 2410614 w 4190656"/>
                <a:gd name="connsiteY271" fmla="*/ 955499 h 2083613"/>
                <a:gd name="connsiteX272" fmla="*/ 2526770 w 4190656"/>
                <a:gd name="connsiteY272" fmla="*/ 955499 h 2083613"/>
                <a:gd name="connsiteX273" fmla="*/ 2526770 w 4190656"/>
                <a:gd name="connsiteY273" fmla="*/ 956944 h 2083613"/>
                <a:gd name="connsiteX274" fmla="*/ 2526770 w 4190656"/>
                <a:gd name="connsiteY274" fmla="*/ 1063497 h 2083613"/>
                <a:gd name="connsiteX275" fmla="*/ 2619542 w 4190656"/>
                <a:gd name="connsiteY275" fmla="*/ 1063497 h 2083613"/>
                <a:gd name="connsiteX276" fmla="*/ 2619542 w 4190656"/>
                <a:gd name="connsiteY276" fmla="*/ 185573 h 2083613"/>
                <a:gd name="connsiteX277" fmla="*/ 2619542 w 4190656"/>
                <a:gd name="connsiteY277" fmla="*/ 150703 h 2083613"/>
                <a:gd name="connsiteX278" fmla="*/ 2619542 w 4190656"/>
                <a:gd name="connsiteY278" fmla="*/ 1 h 2083613"/>
                <a:gd name="connsiteX279" fmla="*/ 2711332 w 4190656"/>
                <a:gd name="connsiteY279" fmla="*/ 1 h 208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190656" h="2083613">
                  <a:moveTo>
                    <a:pt x="1359605" y="2009520"/>
                  </a:moveTo>
                  <a:lnTo>
                    <a:pt x="1359605" y="2049344"/>
                  </a:lnTo>
                  <a:lnTo>
                    <a:pt x="1942246" y="2049344"/>
                  </a:lnTo>
                  <a:lnTo>
                    <a:pt x="1942246" y="2009520"/>
                  </a:lnTo>
                  <a:close/>
                  <a:moveTo>
                    <a:pt x="3736514" y="2004560"/>
                  </a:moveTo>
                  <a:lnTo>
                    <a:pt x="3736514" y="2044384"/>
                  </a:lnTo>
                  <a:lnTo>
                    <a:pt x="4087017" y="2044384"/>
                  </a:lnTo>
                  <a:lnTo>
                    <a:pt x="4087017" y="2004560"/>
                  </a:lnTo>
                  <a:close/>
                  <a:moveTo>
                    <a:pt x="3320982" y="2004560"/>
                  </a:moveTo>
                  <a:lnTo>
                    <a:pt x="3320982" y="2044384"/>
                  </a:lnTo>
                  <a:lnTo>
                    <a:pt x="3671485" y="2044384"/>
                  </a:lnTo>
                  <a:lnTo>
                    <a:pt x="3671485" y="2004560"/>
                  </a:lnTo>
                  <a:close/>
                  <a:moveTo>
                    <a:pt x="1359605" y="1948423"/>
                  </a:moveTo>
                  <a:lnTo>
                    <a:pt x="1359605" y="1988247"/>
                  </a:lnTo>
                  <a:lnTo>
                    <a:pt x="1942246" y="1988247"/>
                  </a:lnTo>
                  <a:lnTo>
                    <a:pt x="1942246" y="1948423"/>
                  </a:lnTo>
                  <a:close/>
                  <a:moveTo>
                    <a:pt x="3736514" y="1943463"/>
                  </a:moveTo>
                  <a:lnTo>
                    <a:pt x="3736514" y="1983287"/>
                  </a:lnTo>
                  <a:lnTo>
                    <a:pt x="4087017" y="1983287"/>
                  </a:lnTo>
                  <a:lnTo>
                    <a:pt x="4087017" y="1943463"/>
                  </a:lnTo>
                  <a:close/>
                  <a:moveTo>
                    <a:pt x="3320982" y="1943463"/>
                  </a:moveTo>
                  <a:lnTo>
                    <a:pt x="3320982" y="1983287"/>
                  </a:lnTo>
                  <a:lnTo>
                    <a:pt x="3671485" y="1983287"/>
                  </a:lnTo>
                  <a:lnTo>
                    <a:pt x="3671485" y="1943463"/>
                  </a:lnTo>
                  <a:close/>
                  <a:moveTo>
                    <a:pt x="1359605" y="1887327"/>
                  </a:moveTo>
                  <a:lnTo>
                    <a:pt x="1359605" y="1927151"/>
                  </a:lnTo>
                  <a:lnTo>
                    <a:pt x="1942246" y="1927151"/>
                  </a:lnTo>
                  <a:lnTo>
                    <a:pt x="1942246" y="1887327"/>
                  </a:lnTo>
                  <a:close/>
                  <a:moveTo>
                    <a:pt x="3736514" y="1882367"/>
                  </a:moveTo>
                  <a:lnTo>
                    <a:pt x="3736514" y="1922191"/>
                  </a:lnTo>
                  <a:lnTo>
                    <a:pt x="4087017" y="1922191"/>
                  </a:lnTo>
                  <a:lnTo>
                    <a:pt x="4087017" y="1882367"/>
                  </a:lnTo>
                  <a:close/>
                  <a:moveTo>
                    <a:pt x="3320982" y="1882367"/>
                  </a:moveTo>
                  <a:lnTo>
                    <a:pt x="3320982" y="1922191"/>
                  </a:lnTo>
                  <a:lnTo>
                    <a:pt x="3671485" y="1922191"/>
                  </a:lnTo>
                  <a:lnTo>
                    <a:pt x="3671485" y="1882367"/>
                  </a:lnTo>
                  <a:close/>
                  <a:moveTo>
                    <a:pt x="3051754" y="1873675"/>
                  </a:moveTo>
                  <a:lnTo>
                    <a:pt x="3051754" y="1939321"/>
                  </a:lnTo>
                  <a:lnTo>
                    <a:pt x="3149850" y="1939321"/>
                  </a:lnTo>
                  <a:lnTo>
                    <a:pt x="3149850" y="1873675"/>
                  </a:lnTo>
                  <a:close/>
                  <a:moveTo>
                    <a:pt x="2868153" y="1873675"/>
                  </a:moveTo>
                  <a:lnTo>
                    <a:pt x="2868153" y="1939321"/>
                  </a:lnTo>
                  <a:lnTo>
                    <a:pt x="2966249" y="1939321"/>
                  </a:lnTo>
                  <a:lnTo>
                    <a:pt x="2966249" y="1873675"/>
                  </a:lnTo>
                  <a:close/>
                  <a:moveTo>
                    <a:pt x="2684553" y="1873675"/>
                  </a:moveTo>
                  <a:lnTo>
                    <a:pt x="2684553" y="1939321"/>
                  </a:lnTo>
                  <a:lnTo>
                    <a:pt x="2782649" y="1939321"/>
                  </a:lnTo>
                  <a:lnTo>
                    <a:pt x="2782649" y="1873675"/>
                  </a:lnTo>
                  <a:close/>
                  <a:moveTo>
                    <a:pt x="1359605" y="1826230"/>
                  </a:moveTo>
                  <a:lnTo>
                    <a:pt x="1359605" y="1866054"/>
                  </a:lnTo>
                  <a:lnTo>
                    <a:pt x="1942246" y="1866054"/>
                  </a:lnTo>
                  <a:lnTo>
                    <a:pt x="1942246" y="1826230"/>
                  </a:lnTo>
                  <a:close/>
                  <a:moveTo>
                    <a:pt x="3736514" y="1821270"/>
                  </a:moveTo>
                  <a:lnTo>
                    <a:pt x="3736514" y="1861094"/>
                  </a:lnTo>
                  <a:lnTo>
                    <a:pt x="4087017" y="1861094"/>
                  </a:lnTo>
                  <a:lnTo>
                    <a:pt x="4087017" y="1821270"/>
                  </a:lnTo>
                  <a:close/>
                  <a:moveTo>
                    <a:pt x="3320982" y="1821270"/>
                  </a:moveTo>
                  <a:lnTo>
                    <a:pt x="3320982" y="1861094"/>
                  </a:lnTo>
                  <a:lnTo>
                    <a:pt x="3671485" y="1861094"/>
                  </a:lnTo>
                  <a:lnTo>
                    <a:pt x="3671485" y="1821270"/>
                  </a:lnTo>
                  <a:close/>
                  <a:moveTo>
                    <a:pt x="3051754" y="1737466"/>
                  </a:moveTo>
                  <a:lnTo>
                    <a:pt x="3051754" y="1803112"/>
                  </a:lnTo>
                  <a:lnTo>
                    <a:pt x="3149850" y="1803112"/>
                  </a:lnTo>
                  <a:lnTo>
                    <a:pt x="3149850" y="1737466"/>
                  </a:lnTo>
                  <a:close/>
                  <a:moveTo>
                    <a:pt x="2868153" y="1737466"/>
                  </a:moveTo>
                  <a:lnTo>
                    <a:pt x="2868153" y="1803112"/>
                  </a:lnTo>
                  <a:lnTo>
                    <a:pt x="2966249" y="1803112"/>
                  </a:lnTo>
                  <a:lnTo>
                    <a:pt x="2966249" y="1737466"/>
                  </a:lnTo>
                  <a:close/>
                  <a:moveTo>
                    <a:pt x="2684553" y="1737466"/>
                  </a:moveTo>
                  <a:lnTo>
                    <a:pt x="2684553" y="1803112"/>
                  </a:lnTo>
                  <a:lnTo>
                    <a:pt x="2782649" y="1803112"/>
                  </a:lnTo>
                  <a:lnTo>
                    <a:pt x="2782649" y="1737466"/>
                  </a:lnTo>
                  <a:close/>
                  <a:moveTo>
                    <a:pt x="3051754" y="1601257"/>
                  </a:moveTo>
                  <a:lnTo>
                    <a:pt x="3051754" y="1666903"/>
                  </a:lnTo>
                  <a:lnTo>
                    <a:pt x="3149850" y="1666903"/>
                  </a:lnTo>
                  <a:lnTo>
                    <a:pt x="3149850" y="1601257"/>
                  </a:lnTo>
                  <a:close/>
                  <a:moveTo>
                    <a:pt x="2868153" y="1601257"/>
                  </a:moveTo>
                  <a:lnTo>
                    <a:pt x="2868153" y="1666903"/>
                  </a:lnTo>
                  <a:lnTo>
                    <a:pt x="2966249" y="1666903"/>
                  </a:lnTo>
                  <a:lnTo>
                    <a:pt x="2966249" y="1601257"/>
                  </a:lnTo>
                  <a:close/>
                  <a:moveTo>
                    <a:pt x="2684553" y="1601257"/>
                  </a:moveTo>
                  <a:lnTo>
                    <a:pt x="2684553" y="1666903"/>
                  </a:lnTo>
                  <a:lnTo>
                    <a:pt x="2782649" y="1666903"/>
                  </a:lnTo>
                  <a:lnTo>
                    <a:pt x="2782649" y="1601257"/>
                  </a:lnTo>
                  <a:close/>
                  <a:moveTo>
                    <a:pt x="1003047" y="1464531"/>
                  </a:moveTo>
                  <a:lnTo>
                    <a:pt x="1003047" y="2082216"/>
                  </a:lnTo>
                  <a:lnTo>
                    <a:pt x="1259865" y="2082216"/>
                  </a:lnTo>
                  <a:lnTo>
                    <a:pt x="1259865" y="1464531"/>
                  </a:lnTo>
                  <a:close/>
                  <a:moveTo>
                    <a:pt x="640721" y="1461809"/>
                  </a:moveTo>
                  <a:lnTo>
                    <a:pt x="640721" y="2079494"/>
                  </a:lnTo>
                  <a:lnTo>
                    <a:pt x="860983" y="2079494"/>
                  </a:lnTo>
                  <a:lnTo>
                    <a:pt x="860983" y="1461809"/>
                  </a:lnTo>
                  <a:close/>
                  <a:moveTo>
                    <a:pt x="3977387" y="1437108"/>
                  </a:moveTo>
                  <a:lnTo>
                    <a:pt x="3977387" y="1502754"/>
                  </a:lnTo>
                  <a:lnTo>
                    <a:pt x="4075483" y="1502754"/>
                  </a:lnTo>
                  <a:lnTo>
                    <a:pt x="4075483" y="1437108"/>
                  </a:lnTo>
                  <a:close/>
                  <a:moveTo>
                    <a:pt x="3793786" y="1437108"/>
                  </a:moveTo>
                  <a:lnTo>
                    <a:pt x="3793786" y="1502754"/>
                  </a:lnTo>
                  <a:lnTo>
                    <a:pt x="3891882" y="1502754"/>
                  </a:lnTo>
                  <a:lnTo>
                    <a:pt x="3891882" y="1437108"/>
                  </a:lnTo>
                  <a:close/>
                  <a:moveTo>
                    <a:pt x="3610186" y="1437108"/>
                  </a:moveTo>
                  <a:lnTo>
                    <a:pt x="3610186" y="1502754"/>
                  </a:lnTo>
                  <a:lnTo>
                    <a:pt x="3708282" y="1502754"/>
                  </a:lnTo>
                  <a:lnTo>
                    <a:pt x="3708282" y="1437108"/>
                  </a:lnTo>
                  <a:close/>
                  <a:moveTo>
                    <a:pt x="3413613" y="1437108"/>
                  </a:moveTo>
                  <a:lnTo>
                    <a:pt x="3413613" y="1502754"/>
                  </a:lnTo>
                  <a:lnTo>
                    <a:pt x="3511709" y="1502754"/>
                  </a:lnTo>
                  <a:lnTo>
                    <a:pt x="3511709" y="1437108"/>
                  </a:lnTo>
                  <a:close/>
                  <a:moveTo>
                    <a:pt x="3230013" y="1437108"/>
                  </a:moveTo>
                  <a:lnTo>
                    <a:pt x="3230013" y="1502754"/>
                  </a:lnTo>
                  <a:lnTo>
                    <a:pt x="3328109" y="1502754"/>
                  </a:lnTo>
                  <a:lnTo>
                    <a:pt x="3328109" y="1437108"/>
                  </a:lnTo>
                  <a:close/>
                  <a:moveTo>
                    <a:pt x="3051754" y="1437108"/>
                  </a:moveTo>
                  <a:lnTo>
                    <a:pt x="3051754" y="1502754"/>
                  </a:lnTo>
                  <a:lnTo>
                    <a:pt x="3149850" y="1502754"/>
                  </a:lnTo>
                  <a:lnTo>
                    <a:pt x="3149850" y="1437108"/>
                  </a:lnTo>
                  <a:close/>
                  <a:moveTo>
                    <a:pt x="2868153" y="1437108"/>
                  </a:moveTo>
                  <a:lnTo>
                    <a:pt x="2868153" y="1502754"/>
                  </a:lnTo>
                  <a:lnTo>
                    <a:pt x="2966249" y="1502754"/>
                  </a:lnTo>
                  <a:lnTo>
                    <a:pt x="2966249" y="1437108"/>
                  </a:lnTo>
                  <a:close/>
                  <a:moveTo>
                    <a:pt x="2684553" y="1437108"/>
                  </a:moveTo>
                  <a:lnTo>
                    <a:pt x="2684553" y="1502754"/>
                  </a:lnTo>
                  <a:lnTo>
                    <a:pt x="2782649" y="1502754"/>
                  </a:lnTo>
                  <a:lnTo>
                    <a:pt x="2782649" y="1437108"/>
                  </a:lnTo>
                  <a:close/>
                  <a:moveTo>
                    <a:pt x="1818380" y="1377680"/>
                  </a:moveTo>
                  <a:lnTo>
                    <a:pt x="1818380" y="1450750"/>
                  </a:lnTo>
                  <a:lnTo>
                    <a:pt x="1916476" y="1450750"/>
                  </a:lnTo>
                  <a:lnTo>
                    <a:pt x="1916476" y="1377680"/>
                  </a:lnTo>
                  <a:close/>
                  <a:moveTo>
                    <a:pt x="1634779" y="1377680"/>
                  </a:moveTo>
                  <a:lnTo>
                    <a:pt x="1634779" y="1450750"/>
                  </a:lnTo>
                  <a:lnTo>
                    <a:pt x="1732875" y="1450750"/>
                  </a:lnTo>
                  <a:lnTo>
                    <a:pt x="1732875" y="1377680"/>
                  </a:lnTo>
                  <a:close/>
                  <a:moveTo>
                    <a:pt x="1451179" y="1377680"/>
                  </a:moveTo>
                  <a:lnTo>
                    <a:pt x="1451179" y="1450750"/>
                  </a:lnTo>
                  <a:lnTo>
                    <a:pt x="1549275" y="1450750"/>
                  </a:lnTo>
                  <a:lnTo>
                    <a:pt x="1549275" y="1377680"/>
                  </a:lnTo>
                  <a:close/>
                  <a:moveTo>
                    <a:pt x="1818380" y="1226067"/>
                  </a:moveTo>
                  <a:lnTo>
                    <a:pt x="1818380" y="1299137"/>
                  </a:lnTo>
                  <a:lnTo>
                    <a:pt x="1916476" y="1299137"/>
                  </a:lnTo>
                  <a:lnTo>
                    <a:pt x="1916476" y="1226067"/>
                  </a:lnTo>
                  <a:close/>
                  <a:moveTo>
                    <a:pt x="1634779" y="1226067"/>
                  </a:moveTo>
                  <a:lnTo>
                    <a:pt x="1634779" y="1299137"/>
                  </a:lnTo>
                  <a:lnTo>
                    <a:pt x="1732875" y="1299137"/>
                  </a:lnTo>
                  <a:lnTo>
                    <a:pt x="1732875" y="1226067"/>
                  </a:lnTo>
                  <a:close/>
                  <a:moveTo>
                    <a:pt x="1451179" y="1226067"/>
                  </a:moveTo>
                  <a:lnTo>
                    <a:pt x="1451179" y="1299137"/>
                  </a:lnTo>
                  <a:lnTo>
                    <a:pt x="1549275" y="1299137"/>
                  </a:lnTo>
                  <a:lnTo>
                    <a:pt x="1549275" y="1226067"/>
                  </a:lnTo>
                  <a:close/>
                  <a:moveTo>
                    <a:pt x="403424" y="1142989"/>
                  </a:moveTo>
                  <a:cubicBezTo>
                    <a:pt x="373157" y="1142989"/>
                    <a:pt x="348620" y="1167526"/>
                    <a:pt x="348620" y="1197793"/>
                  </a:cubicBezTo>
                  <a:lnTo>
                    <a:pt x="348620" y="2081959"/>
                  </a:lnTo>
                  <a:lnTo>
                    <a:pt x="458227" y="2081959"/>
                  </a:lnTo>
                  <a:cubicBezTo>
                    <a:pt x="458227" y="1787237"/>
                    <a:pt x="458228" y="1492515"/>
                    <a:pt x="458228" y="1197793"/>
                  </a:cubicBezTo>
                  <a:cubicBezTo>
                    <a:pt x="458228" y="1167526"/>
                    <a:pt x="433691" y="1142989"/>
                    <a:pt x="403424" y="1142989"/>
                  </a:cubicBezTo>
                  <a:close/>
                  <a:moveTo>
                    <a:pt x="169200" y="1139285"/>
                  </a:moveTo>
                  <a:cubicBezTo>
                    <a:pt x="138933" y="1139285"/>
                    <a:pt x="114396" y="1163822"/>
                    <a:pt x="114396" y="1194089"/>
                  </a:cubicBezTo>
                  <a:lnTo>
                    <a:pt x="114396" y="2078255"/>
                  </a:lnTo>
                  <a:lnTo>
                    <a:pt x="224003" y="2078255"/>
                  </a:lnTo>
                  <a:cubicBezTo>
                    <a:pt x="224003" y="1783533"/>
                    <a:pt x="224004" y="1488811"/>
                    <a:pt x="224004" y="1194089"/>
                  </a:cubicBezTo>
                  <a:cubicBezTo>
                    <a:pt x="224004" y="1163822"/>
                    <a:pt x="199467" y="1139285"/>
                    <a:pt x="169200" y="1139285"/>
                  </a:cubicBezTo>
                  <a:close/>
                  <a:moveTo>
                    <a:pt x="1818380" y="1074453"/>
                  </a:moveTo>
                  <a:lnTo>
                    <a:pt x="1818380" y="1147523"/>
                  </a:lnTo>
                  <a:lnTo>
                    <a:pt x="1916476" y="1147523"/>
                  </a:lnTo>
                  <a:lnTo>
                    <a:pt x="1916476" y="1074453"/>
                  </a:lnTo>
                  <a:close/>
                  <a:moveTo>
                    <a:pt x="1634779" y="1074453"/>
                  </a:moveTo>
                  <a:lnTo>
                    <a:pt x="1634779" y="1147523"/>
                  </a:lnTo>
                  <a:lnTo>
                    <a:pt x="1732875" y="1147523"/>
                  </a:lnTo>
                  <a:lnTo>
                    <a:pt x="1732875" y="1074453"/>
                  </a:lnTo>
                  <a:close/>
                  <a:moveTo>
                    <a:pt x="1451179" y="1074453"/>
                  </a:moveTo>
                  <a:lnTo>
                    <a:pt x="1451179" y="1147523"/>
                  </a:lnTo>
                  <a:lnTo>
                    <a:pt x="1549275" y="1147523"/>
                  </a:lnTo>
                  <a:lnTo>
                    <a:pt x="1549275" y="1074453"/>
                  </a:lnTo>
                  <a:close/>
                  <a:moveTo>
                    <a:pt x="1254606" y="1074453"/>
                  </a:moveTo>
                  <a:lnTo>
                    <a:pt x="1254606" y="1147523"/>
                  </a:lnTo>
                  <a:lnTo>
                    <a:pt x="1352702" y="1147523"/>
                  </a:lnTo>
                  <a:lnTo>
                    <a:pt x="1352702" y="1074453"/>
                  </a:lnTo>
                  <a:close/>
                  <a:moveTo>
                    <a:pt x="1071005" y="1074453"/>
                  </a:moveTo>
                  <a:lnTo>
                    <a:pt x="1071005" y="1147523"/>
                  </a:lnTo>
                  <a:lnTo>
                    <a:pt x="1169101" y="1147523"/>
                  </a:lnTo>
                  <a:lnTo>
                    <a:pt x="1169101" y="1074453"/>
                  </a:lnTo>
                  <a:close/>
                  <a:moveTo>
                    <a:pt x="887405" y="1074453"/>
                  </a:moveTo>
                  <a:lnTo>
                    <a:pt x="887405" y="1147523"/>
                  </a:lnTo>
                  <a:lnTo>
                    <a:pt x="985501" y="1147523"/>
                  </a:lnTo>
                  <a:lnTo>
                    <a:pt x="985501" y="1074453"/>
                  </a:lnTo>
                  <a:close/>
                  <a:moveTo>
                    <a:pt x="726849" y="1074453"/>
                  </a:moveTo>
                  <a:lnTo>
                    <a:pt x="726849" y="1147523"/>
                  </a:lnTo>
                  <a:lnTo>
                    <a:pt x="824945" y="1147523"/>
                  </a:lnTo>
                  <a:lnTo>
                    <a:pt x="824945" y="1074453"/>
                  </a:lnTo>
                  <a:close/>
                  <a:moveTo>
                    <a:pt x="543248" y="1074453"/>
                  </a:moveTo>
                  <a:lnTo>
                    <a:pt x="543248" y="1147523"/>
                  </a:lnTo>
                  <a:lnTo>
                    <a:pt x="641344" y="1147523"/>
                  </a:lnTo>
                  <a:lnTo>
                    <a:pt x="641344" y="1074453"/>
                  </a:lnTo>
                  <a:close/>
                  <a:moveTo>
                    <a:pt x="3065554" y="331011"/>
                  </a:moveTo>
                  <a:lnTo>
                    <a:pt x="3065554" y="465308"/>
                  </a:lnTo>
                  <a:lnTo>
                    <a:pt x="3086674" y="468502"/>
                  </a:lnTo>
                  <a:cubicBezTo>
                    <a:pt x="3133539" y="483078"/>
                    <a:pt x="3171517" y="517827"/>
                    <a:pt x="3190451" y="562591"/>
                  </a:cubicBezTo>
                  <a:lnTo>
                    <a:pt x="3200815" y="613926"/>
                  </a:lnTo>
                  <a:lnTo>
                    <a:pt x="3203518" y="613926"/>
                  </a:lnTo>
                  <a:lnTo>
                    <a:pt x="3203518" y="627317"/>
                  </a:lnTo>
                  <a:lnTo>
                    <a:pt x="3203519" y="627321"/>
                  </a:lnTo>
                  <a:lnTo>
                    <a:pt x="3203518" y="1063497"/>
                  </a:lnTo>
                  <a:lnTo>
                    <a:pt x="3310645" y="1063497"/>
                  </a:lnTo>
                  <a:lnTo>
                    <a:pt x="3310645" y="627216"/>
                  </a:lnTo>
                  <a:cubicBezTo>
                    <a:pt x="3310645" y="558334"/>
                    <a:pt x="3352525" y="499233"/>
                    <a:pt x="3412211" y="473988"/>
                  </a:cubicBezTo>
                  <a:lnTo>
                    <a:pt x="3465439" y="463242"/>
                  </a:lnTo>
                  <a:lnTo>
                    <a:pt x="3465439" y="331011"/>
                  </a:lnTo>
                  <a:close/>
                  <a:moveTo>
                    <a:pt x="2812855" y="331011"/>
                  </a:moveTo>
                  <a:lnTo>
                    <a:pt x="2812855" y="1063497"/>
                  </a:lnTo>
                  <a:lnTo>
                    <a:pt x="2870927" y="1063497"/>
                  </a:lnTo>
                  <a:lnTo>
                    <a:pt x="2870927" y="627321"/>
                  </a:lnTo>
                  <a:cubicBezTo>
                    <a:pt x="2870927" y="558439"/>
                    <a:pt x="2912807" y="499339"/>
                    <a:pt x="2972493" y="474094"/>
                  </a:cubicBezTo>
                  <a:lnTo>
                    <a:pt x="3023955" y="463704"/>
                  </a:lnTo>
                  <a:lnTo>
                    <a:pt x="3023955" y="331011"/>
                  </a:lnTo>
                  <a:close/>
                  <a:moveTo>
                    <a:pt x="2711332" y="0"/>
                  </a:moveTo>
                  <a:lnTo>
                    <a:pt x="2812855" y="0"/>
                  </a:lnTo>
                  <a:lnTo>
                    <a:pt x="2812855" y="1"/>
                  </a:lnTo>
                  <a:lnTo>
                    <a:pt x="2812855" y="150699"/>
                  </a:lnTo>
                  <a:lnTo>
                    <a:pt x="2812855" y="150703"/>
                  </a:lnTo>
                  <a:lnTo>
                    <a:pt x="2812855" y="185573"/>
                  </a:lnTo>
                  <a:lnTo>
                    <a:pt x="2812855" y="268612"/>
                  </a:lnTo>
                  <a:lnTo>
                    <a:pt x="3465439" y="268612"/>
                  </a:lnTo>
                  <a:lnTo>
                    <a:pt x="3465439" y="268180"/>
                  </a:lnTo>
                  <a:lnTo>
                    <a:pt x="3507038" y="268180"/>
                  </a:lnTo>
                  <a:lnTo>
                    <a:pt x="3507038" y="466997"/>
                  </a:lnTo>
                  <a:lnTo>
                    <a:pt x="3541671" y="473988"/>
                  </a:lnTo>
                  <a:cubicBezTo>
                    <a:pt x="3586436" y="492922"/>
                    <a:pt x="3621184" y="530900"/>
                    <a:pt x="3635761" y="577765"/>
                  </a:cubicBezTo>
                  <a:lnTo>
                    <a:pt x="3641212" y="613821"/>
                  </a:lnTo>
                  <a:lnTo>
                    <a:pt x="3643236" y="613821"/>
                  </a:lnTo>
                  <a:lnTo>
                    <a:pt x="3643236" y="627210"/>
                  </a:lnTo>
                  <a:lnTo>
                    <a:pt x="3643237" y="627216"/>
                  </a:lnTo>
                  <a:lnTo>
                    <a:pt x="3643236" y="1063497"/>
                  </a:lnTo>
                  <a:lnTo>
                    <a:pt x="4190656" y="1063497"/>
                  </a:lnTo>
                  <a:lnTo>
                    <a:pt x="4190656" y="1184656"/>
                  </a:lnTo>
                  <a:lnTo>
                    <a:pt x="4190656" y="1530190"/>
                  </a:lnTo>
                  <a:lnTo>
                    <a:pt x="4190656" y="2078653"/>
                  </a:lnTo>
                  <a:lnTo>
                    <a:pt x="4190656" y="2082019"/>
                  </a:lnTo>
                  <a:lnTo>
                    <a:pt x="2526770" y="2082019"/>
                  </a:lnTo>
                  <a:lnTo>
                    <a:pt x="2526681" y="2082019"/>
                  </a:lnTo>
                  <a:lnTo>
                    <a:pt x="2449297" y="2082019"/>
                  </a:lnTo>
                  <a:lnTo>
                    <a:pt x="2449297" y="1864776"/>
                  </a:lnTo>
                  <a:lnTo>
                    <a:pt x="2354647" y="1864776"/>
                  </a:lnTo>
                  <a:lnTo>
                    <a:pt x="2354647" y="2082019"/>
                  </a:lnTo>
                  <a:lnTo>
                    <a:pt x="2277173" y="2082019"/>
                  </a:lnTo>
                  <a:lnTo>
                    <a:pt x="2277173" y="2082018"/>
                  </a:lnTo>
                  <a:lnTo>
                    <a:pt x="2190902" y="2082018"/>
                  </a:lnTo>
                  <a:lnTo>
                    <a:pt x="2190902" y="1864776"/>
                  </a:lnTo>
                  <a:lnTo>
                    <a:pt x="2096252" y="1864776"/>
                  </a:lnTo>
                  <a:lnTo>
                    <a:pt x="2096252" y="2082018"/>
                  </a:lnTo>
                  <a:lnTo>
                    <a:pt x="2028518" y="2082018"/>
                  </a:lnTo>
                  <a:lnTo>
                    <a:pt x="2028518" y="2083613"/>
                  </a:lnTo>
                  <a:lnTo>
                    <a:pt x="0" y="2083613"/>
                  </a:lnTo>
                  <a:lnTo>
                    <a:pt x="0" y="954650"/>
                  </a:lnTo>
                  <a:lnTo>
                    <a:pt x="525663" y="643073"/>
                  </a:lnTo>
                  <a:lnTo>
                    <a:pt x="525663" y="940002"/>
                  </a:lnTo>
                  <a:lnTo>
                    <a:pt x="1026614" y="643073"/>
                  </a:lnTo>
                  <a:lnTo>
                    <a:pt x="1026614" y="940003"/>
                  </a:lnTo>
                  <a:lnTo>
                    <a:pt x="1527566" y="643073"/>
                  </a:lnTo>
                  <a:lnTo>
                    <a:pt x="1527566" y="940003"/>
                  </a:lnTo>
                  <a:lnTo>
                    <a:pt x="2028518" y="643073"/>
                  </a:lnTo>
                  <a:lnTo>
                    <a:pt x="2028518" y="954650"/>
                  </a:lnTo>
                  <a:lnTo>
                    <a:pt x="2028518" y="957207"/>
                  </a:lnTo>
                  <a:lnTo>
                    <a:pt x="2119418" y="957207"/>
                  </a:lnTo>
                  <a:lnTo>
                    <a:pt x="2119418" y="351653"/>
                  </a:lnTo>
                  <a:lnTo>
                    <a:pt x="2119417" y="351653"/>
                  </a:lnTo>
                  <a:lnTo>
                    <a:pt x="2119417" y="185571"/>
                  </a:lnTo>
                  <a:lnTo>
                    <a:pt x="2265014" y="185571"/>
                  </a:lnTo>
                  <a:lnTo>
                    <a:pt x="2410612" y="185571"/>
                  </a:lnTo>
                  <a:lnTo>
                    <a:pt x="2410613" y="185571"/>
                  </a:lnTo>
                  <a:lnTo>
                    <a:pt x="2410613" y="337527"/>
                  </a:lnTo>
                  <a:lnTo>
                    <a:pt x="2410614" y="337527"/>
                  </a:lnTo>
                  <a:lnTo>
                    <a:pt x="2410614" y="337530"/>
                  </a:lnTo>
                  <a:lnTo>
                    <a:pt x="2410614" y="955499"/>
                  </a:lnTo>
                  <a:lnTo>
                    <a:pt x="2526770" y="955499"/>
                  </a:lnTo>
                  <a:lnTo>
                    <a:pt x="2526770" y="956944"/>
                  </a:lnTo>
                  <a:lnTo>
                    <a:pt x="2526770" y="1063497"/>
                  </a:lnTo>
                  <a:lnTo>
                    <a:pt x="2619542" y="1063497"/>
                  </a:lnTo>
                  <a:lnTo>
                    <a:pt x="2619542" y="185573"/>
                  </a:lnTo>
                  <a:lnTo>
                    <a:pt x="2619542" y="150703"/>
                  </a:lnTo>
                  <a:lnTo>
                    <a:pt x="2619542" y="1"/>
                  </a:lnTo>
                  <a:lnTo>
                    <a:pt x="2711332"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Shape 7">
              <a:extLst>
                <a:ext uri="{FF2B5EF4-FFF2-40B4-BE49-F238E27FC236}">
                  <a16:creationId xmlns:a16="http://schemas.microsoft.com/office/drawing/2014/main" id="{67508B9D-F0E5-4EB4-B724-0EC8E0BE671A}"/>
                </a:ext>
              </a:extLst>
            </p:cNvPr>
            <p:cNvSpPr/>
            <p:nvPr/>
          </p:nvSpPr>
          <p:spPr>
            <a:xfrm>
              <a:off x="6202506" y="1386078"/>
              <a:ext cx="1303698" cy="1355913"/>
            </a:xfrm>
            <a:custGeom>
              <a:avLst/>
              <a:gdLst>
                <a:gd name="connsiteX0" fmla="*/ 91855 w 1303698"/>
                <a:gd name="connsiteY0" fmla="*/ 1312553 h 1355913"/>
                <a:gd name="connsiteX1" fmla="*/ 91855 w 1303698"/>
                <a:gd name="connsiteY1" fmla="*/ 1330841 h 1355913"/>
                <a:gd name="connsiteX2" fmla="*/ 274735 w 1303698"/>
                <a:gd name="connsiteY2" fmla="*/ 1330841 h 1355913"/>
                <a:gd name="connsiteX3" fmla="*/ 274735 w 1303698"/>
                <a:gd name="connsiteY3" fmla="*/ 1312553 h 1355913"/>
                <a:gd name="connsiteX4" fmla="*/ 91855 w 1303698"/>
                <a:gd name="connsiteY4" fmla="*/ 1284733 h 1355913"/>
                <a:gd name="connsiteX5" fmla="*/ 91855 w 1303698"/>
                <a:gd name="connsiteY5" fmla="*/ 1303021 h 1355913"/>
                <a:gd name="connsiteX6" fmla="*/ 274735 w 1303698"/>
                <a:gd name="connsiteY6" fmla="*/ 1303021 h 1355913"/>
                <a:gd name="connsiteX7" fmla="*/ 274735 w 1303698"/>
                <a:gd name="connsiteY7" fmla="*/ 1284733 h 1355913"/>
                <a:gd name="connsiteX8" fmla="*/ 91855 w 1303698"/>
                <a:gd name="connsiteY8" fmla="*/ 1256914 h 1355913"/>
                <a:gd name="connsiteX9" fmla="*/ 91855 w 1303698"/>
                <a:gd name="connsiteY9" fmla="*/ 1275202 h 1355913"/>
                <a:gd name="connsiteX10" fmla="*/ 274735 w 1303698"/>
                <a:gd name="connsiteY10" fmla="*/ 1275202 h 1355913"/>
                <a:gd name="connsiteX11" fmla="*/ 274735 w 1303698"/>
                <a:gd name="connsiteY11" fmla="*/ 1256914 h 1355913"/>
                <a:gd name="connsiteX12" fmla="*/ 91855 w 1303698"/>
                <a:gd name="connsiteY12" fmla="*/ 1229095 h 1355913"/>
                <a:gd name="connsiteX13" fmla="*/ 91855 w 1303698"/>
                <a:gd name="connsiteY13" fmla="*/ 1247383 h 1355913"/>
                <a:gd name="connsiteX14" fmla="*/ 274735 w 1303698"/>
                <a:gd name="connsiteY14" fmla="*/ 1247383 h 1355913"/>
                <a:gd name="connsiteX15" fmla="*/ 274735 w 1303698"/>
                <a:gd name="connsiteY15" fmla="*/ 1229095 h 1355913"/>
                <a:gd name="connsiteX16" fmla="*/ 550507 w 1303698"/>
                <a:gd name="connsiteY16" fmla="*/ 1139433 h 1355913"/>
                <a:gd name="connsiteX17" fmla="*/ 550507 w 1303698"/>
                <a:gd name="connsiteY17" fmla="*/ 1176009 h 1355913"/>
                <a:gd name="connsiteX18" fmla="*/ 596469 w 1303698"/>
                <a:gd name="connsiteY18" fmla="*/ 1176009 h 1355913"/>
                <a:gd name="connsiteX19" fmla="*/ 596469 w 1303698"/>
                <a:gd name="connsiteY19" fmla="*/ 1139433 h 1355913"/>
                <a:gd name="connsiteX20" fmla="*/ 474065 w 1303698"/>
                <a:gd name="connsiteY20" fmla="*/ 1139433 h 1355913"/>
                <a:gd name="connsiteX21" fmla="*/ 474065 w 1303698"/>
                <a:gd name="connsiteY21" fmla="*/ 1176009 h 1355913"/>
                <a:gd name="connsiteX22" fmla="*/ 520027 w 1303698"/>
                <a:gd name="connsiteY22" fmla="*/ 1176009 h 1355913"/>
                <a:gd name="connsiteX23" fmla="*/ 520027 w 1303698"/>
                <a:gd name="connsiteY23" fmla="*/ 1139433 h 1355913"/>
                <a:gd name="connsiteX24" fmla="*/ 397623 w 1303698"/>
                <a:gd name="connsiteY24" fmla="*/ 1139433 h 1355913"/>
                <a:gd name="connsiteX25" fmla="*/ 397623 w 1303698"/>
                <a:gd name="connsiteY25" fmla="*/ 1176009 h 1355913"/>
                <a:gd name="connsiteX26" fmla="*/ 443585 w 1303698"/>
                <a:gd name="connsiteY26" fmla="*/ 1176009 h 1355913"/>
                <a:gd name="connsiteX27" fmla="*/ 443585 w 1303698"/>
                <a:gd name="connsiteY27" fmla="*/ 1139433 h 1355913"/>
                <a:gd name="connsiteX28" fmla="*/ 321181 w 1303698"/>
                <a:gd name="connsiteY28" fmla="*/ 1139433 h 1355913"/>
                <a:gd name="connsiteX29" fmla="*/ 321181 w 1303698"/>
                <a:gd name="connsiteY29" fmla="*/ 1176009 h 1355913"/>
                <a:gd name="connsiteX30" fmla="*/ 367143 w 1303698"/>
                <a:gd name="connsiteY30" fmla="*/ 1176009 h 1355913"/>
                <a:gd name="connsiteX31" fmla="*/ 367143 w 1303698"/>
                <a:gd name="connsiteY31" fmla="*/ 1139433 h 1355913"/>
                <a:gd name="connsiteX32" fmla="*/ 244739 w 1303698"/>
                <a:gd name="connsiteY32" fmla="*/ 1139433 h 1355913"/>
                <a:gd name="connsiteX33" fmla="*/ 244739 w 1303698"/>
                <a:gd name="connsiteY33" fmla="*/ 1176009 h 1355913"/>
                <a:gd name="connsiteX34" fmla="*/ 290701 w 1303698"/>
                <a:gd name="connsiteY34" fmla="*/ 1176009 h 1355913"/>
                <a:gd name="connsiteX35" fmla="*/ 290701 w 1303698"/>
                <a:gd name="connsiteY35" fmla="*/ 1139433 h 1355913"/>
                <a:gd name="connsiteX36" fmla="*/ 168297 w 1303698"/>
                <a:gd name="connsiteY36" fmla="*/ 1139433 h 1355913"/>
                <a:gd name="connsiteX37" fmla="*/ 168297 w 1303698"/>
                <a:gd name="connsiteY37" fmla="*/ 1176009 h 1355913"/>
                <a:gd name="connsiteX38" fmla="*/ 214259 w 1303698"/>
                <a:gd name="connsiteY38" fmla="*/ 1176009 h 1355913"/>
                <a:gd name="connsiteX39" fmla="*/ 214259 w 1303698"/>
                <a:gd name="connsiteY39" fmla="*/ 1139433 h 1355913"/>
                <a:gd name="connsiteX40" fmla="*/ 91855 w 1303698"/>
                <a:gd name="connsiteY40" fmla="*/ 1139433 h 1355913"/>
                <a:gd name="connsiteX41" fmla="*/ 91855 w 1303698"/>
                <a:gd name="connsiteY41" fmla="*/ 1176009 h 1355913"/>
                <a:gd name="connsiteX42" fmla="*/ 137817 w 1303698"/>
                <a:gd name="connsiteY42" fmla="*/ 1176009 h 1355913"/>
                <a:gd name="connsiteX43" fmla="*/ 137817 w 1303698"/>
                <a:gd name="connsiteY43" fmla="*/ 1139433 h 1355913"/>
                <a:gd name="connsiteX44" fmla="*/ 550507 w 1303698"/>
                <a:gd name="connsiteY44" fmla="*/ 1066462 h 1355913"/>
                <a:gd name="connsiteX45" fmla="*/ 550507 w 1303698"/>
                <a:gd name="connsiteY45" fmla="*/ 1103038 h 1355913"/>
                <a:gd name="connsiteX46" fmla="*/ 596469 w 1303698"/>
                <a:gd name="connsiteY46" fmla="*/ 1103038 h 1355913"/>
                <a:gd name="connsiteX47" fmla="*/ 596469 w 1303698"/>
                <a:gd name="connsiteY47" fmla="*/ 1066462 h 1355913"/>
                <a:gd name="connsiteX48" fmla="*/ 474065 w 1303698"/>
                <a:gd name="connsiteY48" fmla="*/ 1066462 h 1355913"/>
                <a:gd name="connsiteX49" fmla="*/ 474065 w 1303698"/>
                <a:gd name="connsiteY49" fmla="*/ 1103038 h 1355913"/>
                <a:gd name="connsiteX50" fmla="*/ 520027 w 1303698"/>
                <a:gd name="connsiteY50" fmla="*/ 1103038 h 1355913"/>
                <a:gd name="connsiteX51" fmla="*/ 520027 w 1303698"/>
                <a:gd name="connsiteY51" fmla="*/ 1066462 h 1355913"/>
                <a:gd name="connsiteX52" fmla="*/ 397623 w 1303698"/>
                <a:gd name="connsiteY52" fmla="*/ 1066462 h 1355913"/>
                <a:gd name="connsiteX53" fmla="*/ 397623 w 1303698"/>
                <a:gd name="connsiteY53" fmla="*/ 1103038 h 1355913"/>
                <a:gd name="connsiteX54" fmla="*/ 443585 w 1303698"/>
                <a:gd name="connsiteY54" fmla="*/ 1103038 h 1355913"/>
                <a:gd name="connsiteX55" fmla="*/ 443585 w 1303698"/>
                <a:gd name="connsiteY55" fmla="*/ 1066462 h 1355913"/>
                <a:gd name="connsiteX56" fmla="*/ 321181 w 1303698"/>
                <a:gd name="connsiteY56" fmla="*/ 1066462 h 1355913"/>
                <a:gd name="connsiteX57" fmla="*/ 321181 w 1303698"/>
                <a:gd name="connsiteY57" fmla="*/ 1103038 h 1355913"/>
                <a:gd name="connsiteX58" fmla="*/ 367143 w 1303698"/>
                <a:gd name="connsiteY58" fmla="*/ 1103038 h 1355913"/>
                <a:gd name="connsiteX59" fmla="*/ 367143 w 1303698"/>
                <a:gd name="connsiteY59" fmla="*/ 1066462 h 1355913"/>
                <a:gd name="connsiteX60" fmla="*/ 244739 w 1303698"/>
                <a:gd name="connsiteY60" fmla="*/ 1066462 h 1355913"/>
                <a:gd name="connsiteX61" fmla="*/ 244739 w 1303698"/>
                <a:gd name="connsiteY61" fmla="*/ 1103038 h 1355913"/>
                <a:gd name="connsiteX62" fmla="*/ 290701 w 1303698"/>
                <a:gd name="connsiteY62" fmla="*/ 1103038 h 1355913"/>
                <a:gd name="connsiteX63" fmla="*/ 290701 w 1303698"/>
                <a:gd name="connsiteY63" fmla="*/ 1066462 h 1355913"/>
                <a:gd name="connsiteX64" fmla="*/ 168297 w 1303698"/>
                <a:gd name="connsiteY64" fmla="*/ 1066462 h 1355913"/>
                <a:gd name="connsiteX65" fmla="*/ 168297 w 1303698"/>
                <a:gd name="connsiteY65" fmla="*/ 1103038 h 1355913"/>
                <a:gd name="connsiteX66" fmla="*/ 214259 w 1303698"/>
                <a:gd name="connsiteY66" fmla="*/ 1103038 h 1355913"/>
                <a:gd name="connsiteX67" fmla="*/ 214259 w 1303698"/>
                <a:gd name="connsiteY67" fmla="*/ 1066462 h 1355913"/>
                <a:gd name="connsiteX68" fmla="*/ 91855 w 1303698"/>
                <a:gd name="connsiteY68" fmla="*/ 1066462 h 1355913"/>
                <a:gd name="connsiteX69" fmla="*/ 91855 w 1303698"/>
                <a:gd name="connsiteY69" fmla="*/ 1103038 h 1355913"/>
                <a:gd name="connsiteX70" fmla="*/ 137817 w 1303698"/>
                <a:gd name="connsiteY70" fmla="*/ 1103038 h 1355913"/>
                <a:gd name="connsiteX71" fmla="*/ 137817 w 1303698"/>
                <a:gd name="connsiteY71" fmla="*/ 1066462 h 1355913"/>
                <a:gd name="connsiteX72" fmla="*/ 406719 w 1303698"/>
                <a:gd name="connsiteY72" fmla="*/ 768369 h 1355913"/>
                <a:gd name="connsiteX73" fmla="*/ 392429 w 1303698"/>
                <a:gd name="connsiteY73" fmla="*/ 781560 h 1355913"/>
                <a:gd name="connsiteX74" fmla="*/ 391879 w 1303698"/>
                <a:gd name="connsiteY74" fmla="*/ 942049 h 1355913"/>
                <a:gd name="connsiteX75" fmla="*/ 405620 w 1303698"/>
                <a:gd name="connsiteY75" fmla="*/ 956339 h 1355913"/>
                <a:gd name="connsiteX76" fmla="*/ 419360 w 1303698"/>
                <a:gd name="connsiteY76" fmla="*/ 942049 h 1355913"/>
                <a:gd name="connsiteX77" fmla="*/ 419360 w 1303698"/>
                <a:gd name="connsiteY77" fmla="*/ 863453 h 1355913"/>
                <a:gd name="connsiteX78" fmla="*/ 419360 w 1303698"/>
                <a:gd name="connsiteY78" fmla="*/ 782110 h 1355913"/>
                <a:gd name="connsiteX79" fmla="*/ 406719 w 1303698"/>
                <a:gd name="connsiteY79" fmla="*/ 768369 h 1355913"/>
                <a:gd name="connsiteX80" fmla="*/ 555116 w 1303698"/>
                <a:gd name="connsiteY80" fmla="*/ 723300 h 1355913"/>
                <a:gd name="connsiteX81" fmla="*/ 544674 w 1303698"/>
                <a:gd name="connsiteY81" fmla="*/ 734842 h 1355913"/>
                <a:gd name="connsiteX82" fmla="*/ 545223 w 1303698"/>
                <a:gd name="connsiteY82" fmla="*/ 944797 h 1355913"/>
                <a:gd name="connsiteX83" fmla="*/ 556765 w 1303698"/>
                <a:gd name="connsiteY83" fmla="*/ 956339 h 1355913"/>
                <a:gd name="connsiteX84" fmla="*/ 600185 w 1303698"/>
                <a:gd name="connsiteY84" fmla="*/ 956339 h 1355913"/>
                <a:gd name="connsiteX85" fmla="*/ 615025 w 1303698"/>
                <a:gd name="connsiteY85" fmla="*/ 941499 h 1355913"/>
                <a:gd name="connsiteX86" fmla="*/ 615025 w 1303698"/>
                <a:gd name="connsiteY86" fmla="*/ 866751 h 1355913"/>
                <a:gd name="connsiteX87" fmla="*/ 621071 w 1303698"/>
                <a:gd name="connsiteY87" fmla="*/ 853010 h 1355913"/>
                <a:gd name="connsiteX88" fmla="*/ 637559 w 1303698"/>
                <a:gd name="connsiteY88" fmla="*/ 827728 h 1355913"/>
                <a:gd name="connsiteX89" fmla="*/ 625468 w 1303698"/>
                <a:gd name="connsiteY89" fmla="*/ 816735 h 1355913"/>
                <a:gd name="connsiteX90" fmla="*/ 585895 w 1303698"/>
                <a:gd name="connsiteY90" fmla="*/ 816735 h 1355913"/>
                <a:gd name="connsiteX91" fmla="*/ 567208 w 1303698"/>
                <a:gd name="connsiteY91" fmla="*/ 798598 h 1355913"/>
                <a:gd name="connsiteX92" fmla="*/ 567208 w 1303698"/>
                <a:gd name="connsiteY92" fmla="*/ 767819 h 1355913"/>
                <a:gd name="connsiteX93" fmla="*/ 566659 w 1303698"/>
                <a:gd name="connsiteY93" fmla="*/ 767819 h 1355913"/>
                <a:gd name="connsiteX94" fmla="*/ 566659 w 1303698"/>
                <a:gd name="connsiteY94" fmla="*/ 735392 h 1355913"/>
                <a:gd name="connsiteX95" fmla="*/ 555116 w 1303698"/>
                <a:gd name="connsiteY95" fmla="*/ 723300 h 1355913"/>
                <a:gd name="connsiteX96" fmla="*/ 509498 w 1303698"/>
                <a:gd name="connsiteY96" fmla="*/ 565559 h 1355913"/>
                <a:gd name="connsiteX97" fmla="*/ 495208 w 1303698"/>
                <a:gd name="connsiteY97" fmla="*/ 572704 h 1355913"/>
                <a:gd name="connsiteX98" fmla="*/ 502353 w 1303698"/>
                <a:gd name="connsiteY98" fmla="*/ 601284 h 1355913"/>
                <a:gd name="connsiteX99" fmla="*/ 545223 w 1303698"/>
                <a:gd name="connsiteY99" fmla="*/ 674384 h 1355913"/>
                <a:gd name="connsiteX100" fmla="*/ 571605 w 1303698"/>
                <a:gd name="connsiteY100" fmla="*/ 702964 h 1355913"/>
                <a:gd name="connsiteX101" fmla="*/ 578750 w 1303698"/>
                <a:gd name="connsiteY101" fmla="*/ 703514 h 1355913"/>
                <a:gd name="connsiteX102" fmla="*/ 588643 w 1303698"/>
                <a:gd name="connsiteY102" fmla="*/ 715056 h 1355913"/>
                <a:gd name="connsiteX103" fmla="*/ 588093 w 1303698"/>
                <a:gd name="connsiteY103" fmla="*/ 767270 h 1355913"/>
                <a:gd name="connsiteX104" fmla="*/ 613376 w 1303698"/>
                <a:gd name="connsiteY104" fmla="*/ 794751 h 1355913"/>
                <a:gd name="connsiteX105" fmla="*/ 617773 w 1303698"/>
                <a:gd name="connsiteY105" fmla="*/ 795300 h 1355913"/>
                <a:gd name="connsiteX106" fmla="*/ 637559 w 1303698"/>
                <a:gd name="connsiteY106" fmla="*/ 783758 h 1355913"/>
                <a:gd name="connsiteX107" fmla="*/ 620521 w 1303698"/>
                <a:gd name="connsiteY107" fmla="*/ 754629 h 1355913"/>
                <a:gd name="connsiteX108" fmla="*/ 597987 w 1303698"/>
                <a:gd name="connsiteY108" fmla="*/ 731545 h 1355913"/>
                <a:gd name="connsiteX109" fmla="*/ 597987 w 1303698"/>
                <a:gd name="connsiteY109" fmla="*/ 656796 h 1355913"/>
                <a:gd name="connsiteX110" fmla="*/ 597437 w 1303698"/>
                <a:gd name="connsiteY110" fmla="*/ 656796 h 1355913"/>
                <a:gd name="connsiteX111" fmla="*/ 597437 w 1303698"/>
                <a:gd name="connsiteY111" fmla="*/ 580949 h 1355913"/>
                <a:gd name="connsiteX112" fmla="*/ 582597 w 1303698"/>
                <a:gd name="connsiteY112" fmla="*/ 565559 h 1355913"/>
                <a:gd name="connsiteX113" fmla="*/ 509498 w 1303698"/>
                <a:gd name="connsiteY113" fmla="*/ 565559 h 1355913"/>
                <a:gd name="connsiteX114" fmla="*/ 1099240 w 1303698"/>
                <a:gd name="connsiteY114" fmla="*/ 0 h 1355913"/>
                <a:gd name="connsiteX115" fmla="*/ 1179484 w 1303698"/>
                <a:gd name="connsiteY115" fmla="*/ 0 h 1355913"/>
                <a:gd name="connsiteX116" fmla="*/ 1216309 w 1303698"/>
                <a:gd name="connsiteY116" fmla="*/ 756827 h 1355913"/>
                <a:gd name="connsiteX117" fmla="*/ 1303698 w 1303698"/>
                <a:gd name="connsiteY117" fmla="*/ 758476 h 1355913"/>
                <a:gd name="connsiteX118" fmla="*/ 1301500 w 1303698"/>
                <a:gd name="connsiteY118" fmla="*/ 1355913 h 1355913"/>
                <a:gd name="connsiteX119" fmla="*/ 0 w 1303698"/>
                <a:gd name="connsiteY119" fmla="*/ 1355913 h 1355913"/>
                <a:gd name="connsiteX120" fmla="*/ 2199 w 1303698"/>
                <a:gd name="connsiteY120" fmla="*/ 951942 h 1355913"/>
                <a:gd name="connsiteX121" fmla="*/ 149497 w 1303698"/>
                <a:gd name="connsiteY121" fmla="*/ 867850 h 1355913"/>
                <a:gd name="connsiteX122" fmla="*/ 190719 w 1303698"/>
                <a:gd name="connsiteY122" fmla="*/ 943698 h 1355913"/>
                <a:gd name="connsiteX123" fmla="*/ 325925 w 1303698"/>
                <a:gd name="connsiteY123" fmla="*/ 867300 h 1355913"/>
                <a:gd name="connsiteX124" fmla="*/ 364398 w 1303698"/>
                <a:gd name="connsiteY124" fmla="*/ 938751 h 1355913"/>
                <a:gd name="connsiteX125" fmla="*/ 366047 w 1303698"/>
                <a:gd name="connsiteY125" fmla="*/ 767270 h 1355913"/>
                <a:gd name="connsiteX126" fmla="*/ 391879 w 1303698"/>
                <a:gd name="connsiteY126" fmla="*/ 741987 h 1355913"/>
                <a:gd name="connsiteX127" fmla="*/ 419910 w 1303698"/>
                <a:gd name="connsiteY127" fmla="*/ 714506 h 1355913"/>
                <a:gd name="connsiteX128" fmla="*/ 419910 w 1303698"/>
                <a:gd name="connsiteY128" fmla="*/ 661193 h 1355913"/>
                <a:gd name="connsiteX129" fmla="*/ 454536 w 1303698"/>
                <a:gd name="connsiteY129" fmla="*/ 606231 h 1355913"/>
                <a:gd name="connsiteX130" fmla="*/ 467727 w 1303698"/>
                <a:gd name="connsiteY130" fmla="*/ 584796 h 1355913"/>
                <a:gd name="connsiteX131" fmla="*/ 467177 w 1303698"/>
                <a:gd name="connsiteY131" fmla="*/ 555116 h 1355913"/>
                <a:gd name="connsiteX132" fmla="*/ 482017 w 1303698"/>
                <a:gd name="connsiteY132" fmla="*/ 539178 h 1355913"/>
                <a:gd name="connsiteX133" fmla="*/ 607330 w 1303698"/>
                <a:gd name="connsiteY133" fmla="*/ 539178 h 1355913"/>
                <a:gd name="connsiteX134" fmla="*/ 624368 w 1303698"/>
                <a:gd name="connsiteY134" fmla="*/ 558414 h 1355913"/>
                <a:gd name="connsiteX135" fmla="*/ 624368 w 1303698"/>
                <a:gd name="connsiteY135" fmla="*/ 673834 h 1355913"/>
                <a:gd name="connsiteX136" fmla="*/ 626017 w 1303698"/>
                <a:gd name="connsiteY136" fmla="*/ 717254 h 1355913"/>
                <a:gd name="connsiteX137" fmla="*/ 632063 w 1303698"/>
                <a:gd name="connsiteY137" fmla="*/ 726598 h 1355913"/>
                <a:gd name="connsiteX138" fmla="*/ 637010 w 1303698"/>
                <a:gd name="connsiteY138" fmla="*/ 717804 h 1355913"/>
                <a:gd name="connsiteX139" fmla="*/ 637010 w 1303698"/>
                <a:gd name="connsiteY139" fmla="*/ 690873 h 1355913"/>
                <a:gd name="connsiteX140" fmla="*/ 653498 w 1303698"/>
                <a:gd name="connsiteY140" fmla="*/ 674384 h 1355913"/>
                <a:gd name="connsiteX141" fmla="*/ 671086 w 1303698"/>
                <a:gd name="connsiteY141" fmla="*/ 658445 h 1355913"/>
                <a:gd name="connsiteX142" fmla="*/ 695819 w 1303698"/>
                <a:gd name="connsiteY142" fmla="*/ 611727 h 1355913"/>
                <a:gd name="connsiteX143" fmla="*/ 715056 w 1303698"/>
                <a:gd name="connsiteY143" fmla="*/ 594140 h 1355913"/>
                <a:gd name="connsiteX144" fmla="*/ 753529 w 1303698"/>
                <a:gd name="connsiteY144" fmla="*/ 597987 h 1355913"/>
                <a:gd name="connsiteX145" fmla="*/ 762323 w 1303698"/>
                <a:gd name="connsiteY145" fmla="*/ 606231 h 1355913"/>
                <a:gd name="connsiteX146" fmla="*/ 795850 w 1303698"/>
                <a:gd name="connsiteY146" fmla="*/ 665590 h 1355913"/>
                <a:gd name="connsiteX147" fmla="*/ 795850 w 1303698"/>
                <a:gd name="connsiteY147" fmla="*/ 765071 h 1355913"/>
                <a:gd name="connsiteX148" fmla="*/ 862903 w 1303698"/>
                <a:gd name="connsiteY148" fmla="*/ 761773 h 1355913"/>
                <a:gd name="connsiteX149" fmla="*/ 898079 w 1303698"/>
                <a:gd name="connsiteY149" fmla="*/ 155543 h 1355913"/>
                <a:gd name="connsiteX150" fmla="*/ 979973 w 1303698"/>
                <a:gd name="connsiteY150" fmla="*/ 155543 h 1355913"/>
                <a:gd name="connsiteX151" fmla="*/ 1016797 w 1303698"/>
                <a:gd name="connsiteY151" fmla="*/ 759026 h 1355913"/>
                <a:gd name="connsiteX152" fmla="*/ 1063515 w 1303698"/>
                <a:gd name="connsiteY152" fmla="*/ 757376 h 135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303698" h="1355913">
                  <a:moveTo>
                    <a:pt x="91855" y="1312553"/>
                  </a:moveTo>
                  <a:lnTo>
                    <a:pt x="91855" y="1330841"/>
                  </a:lnTo>
                  <a:lnTo>
                    <a:pt x="274735" y="1330841"/>
                  </a:lnTo>
                  <a:lnTo>
                    <a:pt x="274735" y="1312553"/>
                  </a:lnTo>
                  <a:close/>
                  <a:moveTo>
                    <a:pt x="91855" y="1284733"/>
                  </a:moveTo>
                  <a:lnTo>
                    <a:pt x="91855" y="1303021"/>
                  </a:lnTo>
                  <a:lnTo>
                    <a:pt x="274735" y="1303021"/>
                  </a:lnTo>
                  <a:lnTo>
                    <a:pt x="274735" y="1284733"/>
                  </a:lnTo>
                  <a:close/>
                  <a:moveTo>
                    <a:pt x="91855" y="1256914"/>
                  </a:moveTo>
                  <a:lnTo>
                    <a:pt x="91855" y="1275202"/>
                  </a:lnTo>
                  <a:lnTo>
                    <a:pt x="274735" y="1275202"/>
                  </a:lnTo>
                  <a:lnTo>
                    <a:pt x="274735" y="1256914"/>
                  </a:lnTo>
                  <a:close/>
                  <a:moveTo>
                    <a:pt x="91855" y="1229095"/>
                  </a:moveTo>
                  <a:lnTo>
                    <a:pt x="91855" y="1247383"/>
                  </a:lnTo>
                  <a:lnTo>
                    <a:pt x="274735" y="1247383"/>
                  </a:lnTo>
                  <a:lnTo>
                    <a:pt x="274735" y="1229095"/>
                  </a:lnTo>
                  <a:close/>
                  <a:moveTo>
                    <a:pt x="550507" y="1139433"/>
                  </a:moveTo>
                  <a:lnTo>
                    <a:pt x="550507" y="1176009"/>
                  </a:lnTo>
                  <a:lnTo>
                    <a:pt x="596469" y="1176009"/>
                  </a:lnTo>
                  <a:lnTo>
                    <a:pt x="596469" y="1139433"/>
                  </a:lnTo>
                  <a:close/>
                  <a:moveTo>
                    <a:pt x="474065" y="1139433"/>
                  </a:moveTo>
                  <a:lnTo>
                    <a:pt x="474065" y="1176009"/>
                  </a:lnTo>
                  <a:lnTo>
                    <a:pt x="520027" y="1176009"/>
                  </a:lnTo>
                  <a:lnTo>
                    <a:pt x="520027" y="1139433"/>
                  </a:lnTo>
                  <a:close/>
                  <a:moveTo>
                    <a:pt x="397623" y="1139433"/>
                  </a:moveTo>
                  <a:lnTo>
                    <a:pt x="397623" y="1176009"/>
                  </a:lnTo>
                  <a:lnTo>
                    <a:pt x="443585" y="1176009"/>
                  </a:lnTo>
                  <a:lnTo>
                    <a:pt x="443585" y="1139433"/>
                  </a:lnTo>
                  <a:close/>
                  <a:moveTo>
                    <a:pt x="321181" y="1139433"/>
                  </a:moveTo>
                  <a:lnTo>
                    <a:pt x="321181" y="1176009"/>
                  </a:lnTo>
                  <a:lnTo>
                    <a:pt x="367143" y="1176009"/>
                  </a:lnTo>
                  <a:lnTo>
                    <a:pt x="367143" y="1139433"/>
                  </a:lnTo>
                  <a:close/>
                  <a:moveTo>
                    <a:pt x="244739" y="1139433"/>
                  </a:moveTo>
                  <a:lnTo>
                    <a:pt x="244739" y="1176009"/>
                  </a:lnTo>
                  <a:lnTo>
                    <a:pt x="290701" y="1176009"/>
                  </a:lnTo>
                  <a:lnTo>
                    <a:pt x="290701" y="1139433"/>
                  </a:lnTo>
                  <a:close/>
                  <a:moveTo>
                    <a:pt x="168297" y="1139433"/>
                  </a:moveTo>
                  <a:lnTo>
                    <a:pt x="168297" y="1176009"/>
                  </a:lnTo>
                  <a:lnTo>
                    <a:pt x="214259" y="1176009"/>
                  </a:lnTo>
                  <a:lnTo>
                    <a:pt x="214259" y="1139433"/>
                  </a:lnTo>
                  <a:close/>
                  <a:moveTo>
                    <a:pt x="91855" y="1139433"/>
                  </a:moveTo>
                  <a:lnTo>
                    <a:pt x="91855" y="1176009"/>
                  </a:lnTo>
                  <a:lnTo>
                    <a:pt x="137817" y="1176009"/>
                  </a:lnTo>
                  <a:lnTo>
                    <a:pt x="137817" y="1139433"/>
                  </a:lnTo>
                  <a:close/>
                  <a:moveTo>
                    <a:pt x="550507" y="1066462"/>
                  </a:moveTo>
                  <a:lnTo>
                    <a:pt x="550507" y="1103038"/>
                  </a:lnTo>
                  <a:lnTo>
                    <a:pt x="596469" y="1103038"/>
                  </a:lnTo>
                  <a:lnTo>
                    <a:pt x="596469" y="1066462"/>
                  </a:lnTo>
                  <a:close/>
                  <a:moveTo>
                    <a:pt x="474065" y="1066462"/>
                  </a:moveTo>
                  <a:lnTo>
                    <a:pt x="474065" y="1103038"/>
                  </a:lnTo>
                  <a:lnTo>
                    <a:pt x="520027" y="1103038"/>
                  </a:lnTo>
                  <a:lnTo>
                    <a:pt x="520027" y="1066462"/>
                  </a:lnTo>
                  <a:close/>
                  <a:moveTo>
                    <a:pt x="397623" y="1066462"/>
                  </a:moveTo>
                  <a:lnTo>
                    <a:pt x="397623" y="1103038"/>
                  </a:lnTo>
                  <a:lnTo>
                    <a:pt x="443585" y="1103038"/>
                  </a:lnTo>
                  <a:lnTo>
                    <a:pt x="443585" y="1066462"/>
                  </a:lnTo>
                  <a:close/>
                  <a:moveTo>
                    <a:pt x="321181" y="1066462"/>
                  </a:moveTo>
                  <a:lnTo>
                    <a:pt x="321181" y="1103038"/>
                  </a:lnTo>
                  <a:lnTo>
                    <a:pt x="367143" y="1103038"/>
                  </a:lnTo>
                  <a:lnTo>
                    <a:pt x="367143" y="1066462"/>
                  </a:lnTo>
                  <a:close/>
                  <a:moveTo>
                    <a:pt x="244739" y="1066462"/>
                  </a:moveTo>
                  <a:lnTo>
                    <a:pt x="244739" y="1103038"/>
                  </a:lnTo>
                  <a:lnTo>
                    <a:pt x="290701" y="1103038"/>
                  </a:lnTo>
                  <a:lnTo>
                    <a:pt x="290701" y="1066462"/>
                  </a:lnTo>
                  <a:close/>
                  <a:moveTo>
                    <a:pt x="168297" y="1066462"/>
                  </a:moveTo>
                  <a:lnTo>
                    <a:pt x="168297" y="1103038"/>
                  </a:lnTo>
                  <a:lnTo>
                    <a:pt x="214259" y="1103038"/>
                  </a:lnTo>
                  <a:lnTo>
                    <a:pt x="214259" y="1066462"/>
                  </a:lnTo>
                  <a:close/>
                  <a:moveTo>
                    <a:pt x="91855" y="1066462"/>
                  </a:moveTo>
                  <a:lnTo>
                    <a:pt x="91855" y="1103038"/>
                  </a:lnTo>
                  <a:lnTo>
                    <a:pt x="137817" y="1103038"/>
                  </a:lnTo>
                  <a:lnTo>
                    <a:pt x="137817" y="1066462"/>
                  </a:lnTo>
                  <a:close/>
                  <a:moveTo>
                    <a:pt x="406719" y="768369"/>
                  </a:moveTo>
                  <a:cubicBezTo>
                    <a:pt x="397376" y="768369"/>
                    <a:pt x="392429" y="770567"/>
                    <a:pt x="392429" y="781560"/>
                  </a:cubicBezTo>
                  <a:cubicBezTo>
                    <a:pt x="392979" y="834873"/>
                    <a:pt x="392979" y="888736"/>
                    <a:pt x="391879" y="942049"/>
                  </a:cubicBezTo>
                  <a:cubicBezTo>
                    <a:pt x="391879" y="951942"/>
                    <a:pt x="395177" y="956339"/>
                    <a:pt x="405620" y="956339"/>
                  </a:cubicBezTo>
                  <a:cubicBezTo>
                    <a:pt x="416063" y="956339"/>
                    <a:pt x="419360" y="952492"/>
                    <a:pt x="419360" y="942049"/>
                  </a:cubicBezTo>
                  <a:cubicBezTo>
                    <a:pt x="418811" y="915667"/>
                    <a:pt x="419360" y="889835"/>
                    <a:pt x="419360" y="863453"/>
                  </a:cubicBezTo>
                  <a:cubicBezTo>
                    <a:pt x="419360" y="836522"/>
                    <a:pt x="418811" y="809041"/>
                    <a:pt x="419360" y="782110"/>
                  </a:cubicBezTo>
                  <a:cubicBezTo>
                    <a:pt x="419360" y="772766"/>
                    <a:pt x="417162" y="768369"/>
                    <a:pt x="406719" y="768369"/>
                  </a:cubicBezTo>
                  <a:close/>
                  <a:moveTo>
                    <a:pt x="555116" y="723300"/>
                  </a:moveTo>
                  <a:cubicBezTo>
                    <a:pt x="546872" y="723300"/>
                    <a:pt x="544674" y="727697"/>
                    <a:pt x="544674" y="734842"/>
                  </a:cubicBezTo>
                  <a:cubicBezTo>
                    <a:pt x="544674" y="804644"/>
                    <a:pt x="544674" y="874446"/>
                    <a:pt x="545223" y="944797"/>
                  </a:cubicBezTo>
                  <a:cubicBezTo>
                    <a:pt x="544674" y="953041"/>
                    <a:pt x="548521" y="956339"/>
                    <a:pt x="556765" y="956339"/>
                  </a:cubicBezTo>
                  <a:cubicBezTo>
                    <a:pt x="571056" y="955789"/>
                    <a:pt x="585895" y="955789"/>
                    <a:pt x="600185" y="956339"/>
                  </a:cubicBezTo>
                  <a:cubicBezTo>
                    <a:pt x="611177" y="956889"/>
                    <a:pt x="615025" y="952492"/>
                    <a:pt x="615025" y="941499"/>
                  </a:cubicBezTo>
                  <a:cubicBezTo>
                    <a:pt x="614475" y="916217"/>
                    <a:pt x="615025" y="891484"/>
                    <a:pt x="615025" y="866751"/>
                  </a:cubicBezTo>
                  <a:cubicBezTo>
                    <a:pt x="615025" y="861255"/>
                    <a:pt x="613926" y="853010"/>
                    <a:pt x="621071" y="853010"/>
                  </a:cubicBezTo>
                  <a:cubicBezTo>
                    <a:pt x="640857" y="853010"/>
                    <a:pt x="637010" y="839270"/>
                    <a:pt x="637559" y="827728"/>
                  </a:cubicBezTo>
                  <a:cubicBezTo>
                    <a:pt x="637559" y="818934"/>
                    <a:pt x="633712" y="816735"/>
                    <a:pt x="625468" y="816735"/>
                  </a:cubicBezTo>
                  <a:cubicBezTo>
                    <a:pt x="612277" y="816735"/>
                    <a:pt x="599086" y="816186"/>
                    <a:pt x="585895" y="816735"/>
                  </a:cubicBezTo>
                  <a:cubicBezTo>
                    <a:pt x="572704" y="817285"/>
                    <a:pt x="567208" y="811239"/>
                    <a:pt x="567208" y="798598"/>
                  </a:cubicBezTo>
                  <a:cubicBezTo>
                    <a:pt x="567208" y="788705"/>
                    <a:pt x="567208" y="778262"/>
                    <a:pt x="567208" y="767819"/>
                  </a:cubicBezTo>
                  <a:cubicBezTo>
                    <a:pt x="566659" y="767819"/>
                    <a:pt x="566659" y="767819"/>
                    <a:pt x="566659" y="767819"/>
                  </a:cubicBezTo>
                  <a:cubicBezTo>
                    <a:pt x="566659" y="756827"/>
                    <a:pt x="566659" y="746384"/>
                    <a:pt x="566659" y="735392"/>
                  </a:cubicBezTo>
                  <a:cubicBezTo>
                    <a:pt x="566659" y="727148"/>
                    <a:pt x="563910" y="723300"/>
                    <a:pt x="555116" y="723300"/>
                  </a:cubicBezTo>
                  <a:close/>
                  <a:moveTo>
                    <a:pt x="509498" y="565559"/>
                  </a:moveTo>
                  <a:cubicBezTo>
                    <a:pt x="503452" y="565559"/>
                    <a:pt x="495208" y="563910"/>
                    <a:pt x="495208" y="572704"/>
                  </a:cubicBezTo>
                  <a:cubicBezTo>
                    <a:pt x="495208" y="582597"/>
                    <a:pt x="488063" y="595239"/>
                    <a:pt x="502353" y="601284"/>
                  </a:cubicBezTo>
                  <a:cubicBezTo>
                    <a:pt x="534781" y="615025"/>
                    <a:pt x="546322" y="640857"/>
                    <a:pt x="545223" y="674384"/>
                  </a:cubicBezTo>
                  <a:cubicBezTo>
                    <a:pt x="544674" y="705712"/>
                    <a:pt x="543025" y="702964"/>
                    <a:pt x="571605" y="702964"/>
                  </a:cubicBezTo>
                  <a:cubicBezTo>
                    <a:pt x="574353" y="702964"/>
                    <a:pt x="576552" y="702964"/>
                    <a:pt x="578750" y="703514"/>
                  </a:cubicBezTo>
                  <a:cubicBezTo>
                    <a:pt x="584796" y="704613"/>
                    <a:pt x="589193" y="706262"/>
                    <a:pt x="588643" y="715056"/>
                  </a:cubicBezTo>
                  <a:cubicBezTo>
                    <a:pt x="586994" y="732644"/>
                    <a:pt x="588093" y="749682"/>
                    <a:pt x="588093" y="767270"/>
                  </a:cubicBezTo>
                  <a:cubicBezTo>
                    <a:pt x="588093" y="793651"/>
                    <a:pt x="588093" y="793651"/>
                    <a:pt x="613376" y="794751"/>
                  </a:cubicBezTo>
                  <a:cubicBezTo>
                    <a:pt x="615025" y="794751"/>
                    <a:pt x="616124" y="795300"/>
                    <a:pt x="617773" y="795300"/>
                  </a:cubicBezTo>
                  <a:cubicBezTo>
                    <a:pt x="627117" y="795850"/>
                    <a:pt x="637010" y="799148"/>
                    <a:pt x="637559" y="783758"/>
                  </a:cubicBezTo>
                  <a:cubicBezTo>
                    <a:pt x="638658" y="756827"/>
                    <a:pt x="638658" y="755178"/>
                    <a:pt x="620521" y="754629"/>
                  </a:cubicBezTo>
                  <a:cubicBezTo>
                    <a:pt x="602384" y="753529"/>
                    <a:pt x="597987" y="749682"/>
                    <a:pt x="597987" y="731545"/>
                  </a:cubicBezTo>
                  <a:cubicBezTo>
                    <a:pt x="597987" y="706262"/>
                    <a:pt x="597987" y="681529"/>
                    <a:pt x="597987" y="656796"/>
                  </a:cubicBezTo>
                  <a:cubicBezTo>
                    <a:pt x="597437" y="656796"/>
                    <a:pt x="597437" y="656796"/>
                    <a:pt x="597437" y="656796"/>
                  </a:cubicBezTo>
                  <a:cubicBezTo>
                    <a:pt x="597437" y="631514"/>
                    <a:pt x="596887" y="606231"/>
                    <a:pt x="597437" y="580949"/>
                  </a:cubicBezTo>
                  <a:cubicBezTo>
                    <a:pt x="597987" y="569956"/>
                    <a:pt x="594689" y="565009"/>
                    <a:pt x="582597" y="565559"/>
                  </a:cubicBezTo>
                  <a:cubicBezTo>
                    <a:pt x="558414" y="566109"/>
                    <a:pt x="533681" y="565559"/>
                    <a:pt x="509498" y="565559"/>
                  </a:cubicBezTo>
                  <a:close/>
                  <a:moveTo>
                    <a:pt x="1099240" y="0"/>
                  </a:moveTo>
                  <a:lnTo>
                    <a:pt x="1179484" y="0"/>
                  </a:lnTo>
                  <a:lnTo>
                    <a:pt x="1216309" y="756827"/>
                  </a:lnTo>
                  <a:lnTo>
                    <a:pt x="1303698" y="758476"/>
                  </a:lnTo>
                  <a:lnTo>
                    <a:pt x="1301500" y="1355913"/>
                  </a:lnTo>
                  <a:lnTo>
                    <a:pt x="0" y="1355913"/>
                  </a:lnTo>
                  <a:lnTo>
                    <a:pt x="2199" y="951942"/>
                  </a:lnTo>
                  <a:lnTo>
                    <a:pt x="149497" y="867850"/>
                  </a:lnTo>
                  <a:lnTo>
                    <a:pt x="190719" y="943698"/>
                  </a:lnTo>
                  <a:lnTo>
                    <a:pt x="325925" y="867300"/>
                  </a:lnTo>
                  <a:lnTo>
                    <a:pt x="364398" y="938751"/>
                  </a:lnTo>
                  <a:cubicBezTo>
                    <a:pt x="364398" y="881591"/>
                    <a:pt x="365498" y="824430"/>
                    <a:pt x="366047" y="767270"/>
                  </a:cubicBezTo>
                  <a:cubicBezTo>
                    <a:pt x="366047" y="743636"/>
                    <a:pt x="367696" y="741987"/>
                    <a:pt x="391879" y="741987"/>
                  </a:cubicBezTo>
                  <a:cubicBezTo>
                    <a:pt x="423208" y="741987"/>
                    <a:pt x="419910" y="745835"/>
                    <a:pt x="419910" y="714506"/>
                  </a:cubicBezTo>
                  <a:cubicBezTo>
                    <a:pt x="419910" y="696918"/>
                    <a:pt x="419910" y="678781"/>
                    <a:pt x="419910" y="661193"/>
                  </a:cubicBezTo>
                  <a:cubicBezTo>
                    <a:pt x="420460" y="635911"/>
                    <a:pt x="431452" y="616674"/>
                    <a:pt x="454536" y="606231"/>
                  </a:cubicBezTo>
                  <a:cubicBezTo>
                    <a:pt x="464979" y="601834"/>
                    <a:pt x="468826" y="595788"/>
                    <a:pt x="467727" y="584796"/>
                  </a:cubicBezTo>
                  <a:cubicBezTo>
                    <a:pt x="466628" y="574903"/>
                    <a:pt x="467177" y="565009"/>
                    <a:pt x="467177" y="555116"/>
                  </a:cubicBezTo>
                  <a:cubicBezTo>
                    <a:pt x="466628" y="544674"/>
                    <a:pt x="471574" y="539178"/>
                    <a:pt x="482017" y="539178"/>
                  </a:cubicBezTo>
                  <a:cubicBezTo>
                    <a:pt x="523788" y="539178"/>
                    <a:pt x="565559" y="539178"/>
                    <a:pt x="607330" y="539178"/>
                  </a:cubicBezTo>
                  <a:cubicBezTo>
                    <a:pt x="620521" y="539178"/>
                    <a:pt x="624368" y="546872"/>
                    <a:pt x="624368" y="558414"/>
                  </a:cubicBezTo>
                  <a:cubicBezTo>
                    <a:pt x="623819" y="596887"/>
                    <a:pt x="623819" y="635361"/>
                    <a:pt x="624368" y="673834"/>
                  </a:cubicBezTo>
                  <a:cubicBezTo>
                    <a:pt x="624368" y="688124"/>
                    <a:pt x="625468" y="702964"/>
                    <a:pt x="626017" y="717254"/>
                  </a:cubicBezTo>
                  <a:cubicBezTo>
                    <a:pt x="626017" y="721651"/>
                    <a:pt x="626017" y="727148"/>
                    <a:pt x="632063" y="726598"/>
                  </a:cubicBezTo>
                  <a:cubicBezTo>
                    <a:pt x="637559" y="726048"/>
                    <a:pt x="637010" y="721651"/>
                    <a:pt x="637010" y="717804"/>
                  </a:cubicBezTo>
                  <a:cubicBezTo>
                    <a:pt x="637010" y="708461"/>
                    <a:pt x="637559" y="699667"/>
                    <a:pt x="637010" y="690873"/>
                  </a:cubicBezTo>
                  <a:cubicBezTo>
                    <a:pt x="636460" y="679330"/>
                    <a:pt x="641407" y="672735"/>
                    <a:pt x="653498" y="674384"/>
                  </a:cubicBezTo>
                  <a:cubicBezTo>
                    <a:pt x="665590" y="676033"/>
                    <a:pt x="671086" y="672186"/>
                    <a:pt x="671086" y="658445"/>
                  </a:cubicBezTo>
                  <a:cubicBezTo>
                    <a:pt x="671086" y="639208"/>
                    <a:pt x="680430" y="623819"/>
                    <a:pt x="695819" y="611727"/>
                  </a:cubicBezTo>
                  <a:cubicBezTo>
                    <a:pt x="702414" y="606231"/>
                    <a:pt x="710109" y="602933"/>
                    <a:pt x="715056" y="594140"/>
                  </a:cubicBezTo>
                  <a:cubicBezTo>
                    <a:pt x="720002" y="585346"/>
                    <a:pt x="748582" y="588643"/>
                    <a:pt x="753529" y="597987"/>
                  </a:cubicBezTo>
                  <a:cubicBezTo>
                    <a:pt x="755728" y="601834"/>
                    <a:pt x="758476" y="604033"/>
                    <a:pt x="762323" y="606231"/>
                  </a:cubicBezTo>
                  <a:cubicBezTo>
                    <a:pt x="785407" y="619422"/>
                    <a:pt x="795850" y="639758"/>
                    <a:pt x="795850" y="665590"/>
                  </a:cubicBezTo>
                  <a:cubicBezTo>
                    <a:pt x="795850" y="698567"/>
                    <a:pt x="795850" y="732094"/>
                    <a:pt x="795850" y="765071"/>
                  </a:cubicBezTo>
                  <a:lnTo>
                    <a:pt x="862903" y="761773"/>
                  </a:lnTo>
                  <a:lnTo>
                    <a:pt x="898079" y="155543"/>
                  </a:lnTo>
                  <a:lnTo>
                    <a:pt x="979973" y="155543"/>
                  </a:lnTo>
                  <a:lnTo>
                    <a:pt x="1016797" y="759026"/>
                  </a:lnTo>
                  <a:lnTo>
                    <a:pt x="1063515" y="757376"/>
                  </a:lnTo>
                  <a:close/>
                </a:path>
              </a:pathLst>
            </a:custGeom>
            <a:solidFill>
              <a:schemeClr val="accent2"/>
            </a:solidFill>
            <a:ln w="9525" cap="flat">
              <a:noFill/>
              <a:prstDash val="solid"/>
              <a:miter/>
            </a:ln>
          </p:spPr>
          <p:txBody>
            <a:bodyPr wrap="square" rtlCol="0" anchor="ctr">
              <a:noAutofit/>
            </a:bodyPr>
            <a:lstStyle/>
            <a:p>
              <a:endParaRPr lang="en-US"/>
            </a:p>
          </p:txBody>
        </p:sp>
      </p:grpSp>
      <p:sp>
        <p:nvSpPr>
          <p:cNvPr id="9" name="TextBox 8">
            <a:extLst>
              <a:ext uri="{FF2B5EF4-FFF2-40B4-BE49-F238E27FC236}">
                <a16:creationId xmlns:a16="http://schemas.microsoft.com/office/drawing/2014/main" id="{C32397BB-0566-4855-B214-A90EDA930881}"/>
              </a:ext>
            </a:extLst>
          </p:cNvPr>
          <p:cNvSpPr txBox="1"/>
          <p:nvPr/>
        </p:nvSpPr>
        <p:spPr>
          <a:xfrm>
            <a:off x="7087212" y="2098351"/>
            <a:ext cx="653823" cy="555411"/>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accent6"/>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10" name="Group 9">
            <a:extLst>
              <a:ext uri="{FF2B5EF4-FFF2-40B4-BE49-F238E27FC236}">
                <a16:creationId xmlns:a16="http://schemas.microsoft.com/office/drawing/2014/main" id="{16E19D0E-9B4A-4456-A49F-EF8E2ACEAD93}"/>
              </a:ext>
            </a:extLst>
          </p:cNvPr>
          <p:cNvGrpSpPr/>
          <p:nvPr/>
        </p:nvGrpSpPr>
        <p:grpSpPr>
          <a:xfrm>
            <a:off x="7805083" y="2098351"/>
            <a:ext cx="556483" cy="555411"/>
            <a:chOff x="7167947" y="1624190"/>
            <a:chExt cx="2677920" cy="2672764"/>
          </a:xfrm>
          <a:solidFill>
            <a:schemeClr val="accent6"/>
          </a:solidFill>
        </p:grpSpPr>
        <p:sp>
          <p:nvSpPr>
            <p:cNvPr id="11" name="Freeform: Shape 10">
              <a:extLst>
                <a:ext uri="{FF2B5EF4-FFF2-40B4-BE49-F238E27FC236}">
                  <a16:creationId xmlns:a16="http://schemas.microsoft.com/office/drawing/2014/main" id="{D964DF17-7F86-4938-94AE-186FD60E7104}"/>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DBA38F7-B2A4-43C1-9197-40C391E9BBF2}"/>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sp>
        <p:nvSpPr>
          <p:cNvPr id="13" name="TextBox 12">
            <a:extLst>
              <a:ext uri="{FF2B5EF4-FFF2-40B4-BE49-F238E27FC236}">
                <a16:creationId xmlns:a16="http://schemas.microsoft.com/office/drawing/2014/main" id="{47E9F9A3-41FF-4E8D-BC50-55362F20C346}"/>
              </a:ext>
            </a:extLst>
          </p:cNvPr>
          <p:cNvSpPr txBox="1"/>
          <p:nvPr/>
        </p:nvSpPr>
        <p:spPr>
          <a:xfrm>
            <a:off x="3934546" y="3592219"/>
            <a:ext cx="4331369" cy="1015663"/>
          </a:xfrm>
          <a:prstGeom prst="rect">
            <a:avLst/>
          </a:prstGeom>
          <a:noFill/>
        </p:spPr>
        <p:txBody>
          <a:bodyPr wrap="square" rtlCol="0" anchor="ctr">
            <a:spAutoFit/>
          </a:bodyPr>
          <a:lstStyle/>
          <a:p>
            <a:pPr algn="ctr"/>
            <a:r>
              <a:rPr lang="en-US" altLang="ko-KR" sz="6000" b="1" dirty="0">
                <a:solidFill>
                  <a:schemeClr val="bg1"/>
                </a:solidFill>
                <a:cs typeface="Arial" pitchFamily="34" charset="0"/>
              </a:rPr>
              <a:t>Thank You</a:t>
            </a:r>
            <a:endParaRPr lang="ko-KR" altLang="en-US" sz="6000" b="1" dirty="0">
              <a:solidFill>
                <a:schemeClr val="bg1"/>
              </a:solidFill>
              <a:cs typeface="Arial" pitchFamily="34" charset="0"/>
            </a:endParaRPr>
          </a:p>
        </p:txBody>
      </p:sp>
    </p:spTree>
    <p:extLst>
      <p:ext uri="{BB962C8B-B14F-4D97-AF65-F5344CB8AC3E}">
        <p14:creationId xmlns:p14="http://schemas.microsoft.com/office/powerpoint/2010/main" val="748142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pPr>
              <a:lnSpc>
                <a:spcPct val="100000"/>
              </a:lnSpc>
            </a:pPr>
            <a:r>
              <a:rPr lang="en-US" b="1" spc="-1">
                <a:solidFill>
                  <a:srgbClr val="262626"/>
                </a:solidFill>
                <a:uFill>
                  <a:solidFill>
                    <a:srgbClr val="FFFFFF"/>
                  </a:solidFill>
                </a:uFill>
              </a:rPr>
              <a:t>What is GraphQL?</a:t>
            </a:r>
            <a:endParaRPr lang="en-US" sz="1800" b="1" spc="-1">
              <a:solidFill>
                <a:srgbClr val="000000"/>
              </a:solidFill>
              <a:uFill>
                <a:solidFill>
                  <a:srgbClr val="FFFFFF"/>
                </a:solidFill>
              </a:uFill>
            </a:endParaRPr>
          </a:p>
        </p:txBody>
      </p:sp>
      <p:sp>
        <p:nvSpPr>
          <p:cNvPr id="3" name="Rectangle: Top Corners Rounded 2">
            <a:extLst>
              <a:ext uri="{FF2B5EF4-FFF2-40B4-BE49-F238E27FC236}">
                <a16:creationId xmlns:a16="http://schemas.microsoft.com/office/drawing/2014/main" id="{3ADC52C1-59CB-4D96-9BD2-37D33A345347}"/>
              </a:ext>
            </a:extLst>
          </p:cNvPr>
          <p:cNvSpPr/>
          <p:nvPr/>
        </p:nvSpPr>
        <p:spPr>
          <a:xfrm>
            <a:off x="4939472" y="1333144"/>
            <a:ext cx="2313063" cy="5524856"/>
          </a:xfrm>
          <a:prstGeom prst="round2SameRect">
            <a:avLst>
              <a:gd name="adj1" fmla="val 24056"/>
              <a:gd name="adj2" fmla="val 0"/>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ED759741-55F5-4022-B718-ECB71BC01FA3}"/>
              </a:ext>
            </a:extLst>
          </p:cNvPr>
          <p:cNvGrpSpPr/>
          <p:nvPr/>
        </p:nvGrpSpPr>
        <p:grpSpPr>
          <a:xfrm>
            <a:off x="5128704" y="1975643"/>
            <a:ext cx="1934599" cy="3710020"/>
            <a:chOff x="5128701" y="2268749"/>
            <a:chExt cx="1934598" cy="3710020"/>
          </a:xfrm>
        </p:grpSpPr>
        <p:sp>
          <p:nvSpPr>
            <p:cNvPr id="5" name="Freeform: Shape 4">
              <a:extLst>
                <a:ext uri="{FF2B5EF4-FFF2-40B4-BE49-F238E27FC236}">
                  <a16:creationId xmlns:a16="http://schemas.microsoft.com/office/drawing/2014/main" id="{1009D769-F8F9-4138-9636-83CE4A8ACD3B}"/>
                </a:ext>
              </a:extLst>
            </p:cNvPr>
            <p:cNvSpPr/>
            <p:nvPr/>
          </p:nvSpPr>
          <p:spPr>
            <a:xfrm>
              <a:off x="5128701" y="2268749"/>
              <a:ext cx="1934598" cy="3710020"/>
            </a:xfrm>
            <a:custGeom>
              <a:avLst/>
              <a:gdLst>
                <a:gd name="connsiteX0" fmla="*/ 3525853 w 3576119"/>
                <a:gd name="connsiteY0" fmla="*/ 2071735 h 6858000"/>
                <a:gd name="connsiteX1" fmla="*/ 3269338 w 3576119"/>
                <a:gd name="connsiteY1" fmla="*/ 1923861 h 6858000"/>
                <a:gd name="connsiteX2" fmla="*/ 3269338 w 3576119"/>
                <a:gd name="connsiteY2" fmla="*/ 948351 h 6858000"/>
                <a:gd name="connsiteX3" fmla="*/ 2320988 w 3576119"/>
                <a:gd name="connsiteY3" fmla="*/ 0 h 6858000"/>
                <a:gd name="connsiteX4" fmla="*/ 1364338 w 3576119"/>
                <a:gd name="connsiteY4" fmla="*/ 0 h 6858000"/>
                <a:gd name="connsiteX5" fmla="*/ 415988 w 3576119"/>
                <a:gd name="connsiteY5" fmla="*/ 948351 h 6858000"/>
                <a:gd name="connsiteX6" fmla="*/ 415988 w 3576119"/>
                <a:gd name="connsiteY6" fmla="*/ 1861996 h 6858000"/>
                <a:gd name="connsiteX7" fmla="*/ 51586 w 3576119"/>
                <a:gd name="connsiteY7" fmla="*/ 2071735 h 6858000"/>
                <a:gd name="connsiteX8" fmla="*/ 13863 w 3576119"/>
                <a:gd name="connsiteY8" fmla="*/ 2212818 h 6858000"/>
                <a:gd name="connsiteX9" fmla="*/ 15372 w 3576119"/>
                <a:gd name="connsiteY9" fmla="*/ 2215081 h 6858000"/>
                <a:gd name="connsiteX10" fmla="*/ 156455 w 3576119"/>
                <a:gd name="connsiteY10" fmla="*/ 2252804 h 6858000"/>
                <a:gd name="connsiteX11" fmla="*/ 415988 w 3576119"/>
                <a:gd name="connsiteY11" fmla="*/ 2102668 h 6858000"/>
                <a:gd name="connsiteX12" fmla="*/ 415988 w 3576119"/>
                <a:gd name="connsiteY12" fmla="*/ 6145794 h 6858000"/>
                <a:gd name="connsiteX13" fmla="*/ 1128194 w 3576119"/>
                <a:gd name="connsiteY13" fmla="*/ 6858000 h 6858000"/>
                <a:gd name="connsiteX14" fmla="*/ 2556378 w 3576119"/>
                <a:gd name="connsiteY14" fmla="*/ 6858000 h 6858000"/>
                <a:gd name="connsiteX15" fmla="*/ 3268584 w 3576119"/>
                <a:gd name="connsiteY15" fmla="*/ 6145794 h 6858000"/>
                <a:gd name="connsiteX16" fmla="*/ 3268584 w 3576119"/>
                <a:gd name="connsiteY16" fmla="*/ 2165287 h 6858000"/>
                <a:gd name="connsiteX17" fmla="*/ 3420984 w 3576119"/>
                <a:gd name="connsiteY17" fmla="*/ 2252804 h 6858000"/>
                <a:gd name="connsiteX18" fmla="*/ 3562067 w 3576119"/>
                <a:gd name="connsiteY18" fmla="*/ 2215081 h 6858000"/>
                <a:gd name="connsiteX19" fmla="*/ 3563576 w 3576119"/>
                <a:gd name="connsiteY19" fmla="*/ 2212818 h 6858000"/>
                <a:gd name="connsiteX20" fmla="*/ 3525853 w 3576119"/>
                <a:gd name="connsiteY20" fmla="*/ 20717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76119" h="6858000">
                  <a:moveTo>
                    <a:pt x="3525853" y="2071735"/>
                  </a:moveTo>
                  <a:lnTo>
                    <a:pt x="3269338" y="1923861"/>
                  </a:lnTo>
                  <a:lnTo>
                    <a:pt x="3269338" y="948351"/>
                  </a:lnTo>
                  <a:cubicBezTo>
                    <a:pt x="3268584" y="427022"/>
                    <a:pt x="2842317" y="0"/>
                    <a:pt x="2320988" y="0"/>
                  </a:cubicBezTo>
                  <a:lnTo>
                    <a:pt x="1364338" y="0"/>
                  </a:lnTo>
                  <a:cubicBezTo>
                    <a:pt x="843009" y="0"/>
                    <a:pt x="415988" y="427022"/>
                    <a:pt x="415988" y="948351"/>
                  </a:cubicBezTo>
                  <a:lnTo>
                    <a:pt x="415988" y="1861996"/>
                  </a:lnTo>
                  <a:lnTo>
                    <a:pt x="51586" y="2071735"/>
                  </a:lnTo>
                  <a:cubicBezTo>
                    <a:pt x="2546" y="2100404"/>
                    <a:pt x="-14806" y="2163778"/>
                    <a:pt x="13863" y="2212818"/>
                  </a:cubicBezTo>
                  <a:lnTo>
                    <a:pt x="15372" y="2215081"/>
                  </a:lnTo>
                  <a:cubicBezTo>
                    <a:pt x="44041" y="2264121"/>
                    <a:pt x="107415" y="2281473"/>
                    <a:pt x="156455" y="2252804"/>
                  </a:cubicBezTo>
                  <a:lnTo>
                    <a:pt x="415988" y="2102668"/>
                  </a:lnTo>
                  <a:lnTo>
                    <a:pt x="415988" y="6145794"/>
                  </a:lnTo>
                  <a:cubicBezTo>
                    <a:pt x="415988" y="6537357"/>
                    <a:pt x="736631" y="6858000"/>
                    <a:pt x="1128194" y="6858000"/>
                  </a:cubicBezTo>
                  <a:lnTo>
                    <a:pt x="2556378" y="6858000"/>
                  </a:lnTo>
                  <a:cubicBezTo>
                    <a:pt x="2947940" y="6858000"/>
                    <a:pt x="3268584" y="6537357"/>
                    <a:pt x="3268584" y="6145794"/>
                  </a:cubicBezTo>
                  <a:lnTo>
                    <a:pt x="3268584" y="2165287"/>
                  </a:lnTo>
                  <a:lnTo>
                    <a:pt x="3420984" y="2252804"/>
                  </a:lnTo>
                  <a:cubicBezTo>
                    <a:pt x="3470023" y="2281473"/>
                    <a:pt x="3533398" y="2264121"/>
                    <a:pt x="3562067" y="2215081"/>
                  </a:cubicBezTo>
                  <a:lnTo>
                    <a:pt x="3563576" y="2212818"/>
                  </a:lnTo>
                  <a:cubicBezTo>
                    <a:pt x="3591491" y="2163778"/>
                    <a:pt x="3574893" y="2100404"/>
                    <a:pt x="3525853" y="2071735"/>
                  </a:cubicBezTo>
                  <a:close/>
                </a:path>
              </a:pathLst>
            </a:custGeom>
            <a:solidFill>
              <a:schemeClr val="accent1"/>
            </a:solidFill>
            <a:ln w="7536" cap="flat">
              <a:noFill/>
              <a:prstDash val="solid"/>
              <a:miter/>
            </a:ln>
          </p:spPr>
          <p:txBody>
            <a:bodyPr rtlCol="0" anchor="ctr"/>
            <a:lstStyle/>
            <a:p>
              <a:pPr algn="ctr"/>
              <a:endParaRPr lang="en-US"/>
            </a:p>
          </p:txBody>
        </p:sp>
        <p:sp>
          <p:nvSpPr>
            <p:cNvPr id="6" name="Freeform: Shape 5">
              <a:extLst>
                <a:ext uri="{FF2B5EF4-FFF2-40B4-BE49-F238E27FC236}">
                  <a16:creationId xmlns:a16="http://schemas.microsoft.com/office/drawing/2014/main" id="{CDC23741-2FEB-44BE-8864-670EF9D3CA6A}"/>
                </a:ext>
              </a:extLst>
            </p:cNvPr>
            <p:cNvSpPr/>
            <p:nvPr/>
          </p:nvSpPr>
          <p:spPr>
            <a:xfrm>
              <a:off x="5393519" y="3130339"/>
              <a:ext cx="1434249" cy="2777167"/>
            </a:xfrm>
            <a:custGeom>
              <a:avLst/>
              <a:gdLst>
                <a:gd name="connsiteX0" fmla="*/ 1286500 w 1434249"/>
                <a:gd name="connsiteY0" fmla="*/ 2633339 h 2777167"/>
                <a:gd name="connsiteX1" fmla="*/ 1295070 w 1434249"/>
                <a:gd name="connsiteY1" fmla="*/ 2664358 h 2777167"/>
                <a:gd name="connsiteX2" fmla="*/ 1263236 w 1434249"/>
                <a:gd name="connsiteY2" fmla="*/ 2715376 h 2777167"/>
                <a:gd name="connsiteX3" fmla="*/ 940803 w 1434249"/>
                <a:gd name="connsiteY3" fmla="*/ 2776598 h 2777167"/>
                <a:gd name="connsiteX4" fmla="*/ 932231 w 1434249"/>
                <a:gd name="connsiteY4" fmla="*/ 2754966 h 2777167"/>
                <a:gd name="connsiteX5" fmla="*/ 972230 w 1434249"/>
                <a:gd name="connsiteY5" fmla="*/ 2734150 h 2777167"/>
                <a:gd name="connsiteX6" fmla="*/ 1239563 w 1434249"/>
                <a:gd name="connsiteY6" fmla="*/ 2652930 h 2777167"/>
                <a:gd name="connsiteX7" fmla="*/ 1286500 w 1434249"/>
                <a:gd name="connsiteY7" fmla="*/ 2633339 h 2777167"/>
                <a:gd name="connsiteX8" fmla="*/ 154719 w 1434249"/>
                <a:gd name="connsiteY8" fmla="*/ 2633339 h 2777167"/>
                <a:gd name="connsiteX9" fmla="*/ 201655 w 1434249"/>
                <a:gd name="connsiteY9" fmla="*/ 2652930 h 2777167"/>
                <a:gd name="connsiteX10" fmla="*/ 468989 w 1434249"/>
                <a:gd name="connsiteY10" fmla="*/ 2734151 h 2777167"/>
                <a:gd name="connsiteX11" fmla="*/ 508987 w 1434249"/>
                <a:gd name="connsiteY11" fmla="*/ 2755374 h 2777167"/>
                <a:gd name="connsiteX12" fmla="*/ 500416 w 1434249"/>
                <a:gd name="connsiteY12" fmla="*/ 2777006 h 2777167"/>
                <a:gd name="connsiteX13" fmla="*/ 177983 w 1434249"/>
                <a:gd name="connsiteY13" fmla="*/ 2715784 h 2777167"/>
                <a:gd name="connsiteX14" fmla="*/ 146148 w 1434249"/>
                <a:gd name="connsiteY14" fmla="*/ 2664766 h 2777167"/>
                <a:gd name="connsiteX15" fmla="*/ 154719 w 1434249"/>
                <a:gd name="connsiteY15" fmla="*/ 2633339 h 2777167"/>
                <a:gd name="connsiteX16" fmla="*/ 1202934 w 1434249"/>
                <a:gd name="connsiteY16" fmla="*/ 1778176 h 2777167"/>
                <a:gd name="connsiteX17" fmla="*/ 1212627 w 1434249"/>
                <a:gd name="connsiteY17" fmla="*/ 1792971 h 2777167"/>
                <a:gd name="connsiteX18" fmla="*/ 1260380 w 1434249"/>
                <a:gd name="connsiteY18" fmla="*/ 2049285 h 2777167"/>
                <a:gd name="connsiteX19" fmla="*/ 1265686 w 1434249"/>
                <a:gd name="connsiteY19" fmla="*/ 2131730 h 2777167"/>
                <a:gd name="connsiteX20" fmla="*/ 1217525 w 1434249"/>
                <a:gd name="connsiteY20" fmla="*/ 2215808 h 2777167"/>
                <a:gd name="connsiteX21" fmla="*/ 919988 w 1434249"/>
                <a:gd name="connsiteY21" fmla="*/ 2313762 h 2777167"/>
                <a:gd name="connsiteX22" fmla="*/ 742853 w 1434249"/>
                <a:gd name="connsiteY22" fmla="*/ 2331721 h 2777167"/>
                <a:gd name="connsiteX23" fmla="*/ 230225 w 1434249"/>
                <a:gd name="connsiteY23" fmla="*/ 2219889 h 2777167"/>
                <a:gd name="connsiteX24" fmla="*/ 171044 w 1434249"/>
                <a:gd name="connsiteY24" fmla="*/ 2106426 h 2777167"/>
                <a:gd name="connsiteX25" fmla="*/ 204104 w 1434249"/>
                <a:gd name="connsiteY25" fmla="*/ 1875009 h 2777167"/>
                <a:gd name="connsiteX26" fmla="*/ 225736 w 1434249"/>
                <a:gd name="connsiteY26" fmla="*/ 1792563 h 2777167"/>
                <a:gd name="connsiteX27" fmla="*/ 249408 w 1434249"/>
                <a:gd name="connsiteY27" fmla="*/ 1780728 h 2777167"/>
                <a:gd name="connsiteX28" fmla="*/ 607758 w 1434249"/>
                <a:gd name="connsiteY28" fmla="*/ 1855825 h 2777167"/>
                <a:gd name="connsiteX29" fmla="*/ 1186506 w 1434249"/>
                <a:gd name="connsiteY29" fmla="*/ 1782360 h 2777167"/>
                <a:gd name="connsiteX30" fmla="*/ 1202934 w 1434249"/>
                <a:gd name="connsiteY30" fmla="*/ 1778176 h 2777167"/>
                <a:gd name="connsiteX31" fmla="*/ 1431187 w 1434249"/>
                <a:gd name="connsiteY31" fmla="*/ 1040510 h 2777167"/>
                <a:gd name="connsiteX32" fmla="*/ 1434248 w 1434249"/>
                <a:gd name="connsiteY32" fmla="*/ 1054234 h 2777167"/>
                <a:gd name="connsiteX33" fmla="*/ 1424045 w 1434249"/>
                <a:gd name="connsiteY33" fmla="*/ 1352178 h 2777167"/>
                <a:gd name="connsiteX34" fmla="*/ 1410984 w 1434249"/>
                <a:gd name="connsiteY34" fmla="*/ 1539107 h 2777167"/>
                <a:gd name="connsiteX35" fmla="*/ 1379149 w 1434249"/>
                <a:gd name="connsiteY35" fmla="*/ 1774606 h 2777167"/>
                <a:gd name="connsiteX36" fmla="*/ 1353027 w 1434249"/>
                <a:gd name="connsiteY36" fmla="*/ 1962760 h 2777167"/>
                <a:gd name="connsiteX37" fmla="*/ 1344865 w 1434249"/>
                <a:gd name="connsiteY37" fmla="*/ 1960719 h 2777167"/>
                <a:gd name="connsiteX38" fmla="*/ 1313845 w 1434249"/>
                <a:gd name="connsiteY38" fmla="*/ 1692978 h 2777167"/>
                <a:gd name="connsiteX39" fmla="*/ 1302417 w 1434249"/>
                <a:gd name="connsiteY39" fmla="*/ 1492171 h 2777167"/>
                <a:gd name="connsiteX40" fmla="*/ 1294663 w 1434249"/>
                <a:gd name="connsiteY40" fmla="*/ 1282794 h 2777167"/>
                <a:gd name="connsiteX41" fmla="*/ 1292622 w 1434249"/>
                <a:gd name="connsiteY41" fmla="*/ 1128924 h 2777167"/>
                <a:gd name="connsiteX42" fmla="*/ 1304866 w 1434249"/>
                <a:gd name="connsiteY42" fmla="*/ 1106067 h 2777167"/>
                <a:gd name="connsiteX43" fmla="*/ 1417106 w 1434249"/>
                <a:gd name="connsiteY43" fmla="*/ 1043622 h 2777167"/>
                <a:gd name="connsiteX44" fmla="*/ 1431187 w 1434249"/>
                <a:gd name="connsiteY44" fmla="*/ 1040510 h 2777167"/>
                <a:gd name="connsiteX45" fmla="*/ 4930 w 1434249"/>
                <a:gd name="connsiteY45" fmla="*/ 1039132 h 2777167"/>
                <a:gd name="connsiteX46" fmla="*/ 26154 w 1434249"/>
                <a:gd name="connsiteY46" fmla="*/ 1048111 h 2777167"/>
                <a:gd name="connsiteX47" fmla="*/ 124109 w 1434249"/>
                <a:gd name="connsiteY47" fmla="*/ 1101986 h 2777167"/>
                <a:gd name="connsiteX48" fmla="*/ 142476 w 1434249"/>
                <a:gd name="connsiteY48" fmla="*/ 1132596 h 2777167"/>
                <a:gd name="connsiteX49" fmla="*/ 140435 w 1434249"/>
                <a:gd name="connsiteY49" fmla="*/ 1375850 h 2777167"/>
                <a:gd name="connsiteX50" fmla="*/ 130231 w 1434249"/>
                <a:gd name="connsiteY50" fmla="*/ 1615022 h 2777167"/>
                <a:gd name="connsiteX51" fmla="*/ 95947 w 1434249"/>
                <a:gd name="connsiteY51" fmla="*/ 1978677 h 2777167"/>
                <a:gd name="connsiteX52" fmla="*/ 89417 w 1434249"/>
                <a:gd name="connsiteY52" fmla="*/ 1947250 h 2777167"/>
                <a:gd name="connsiteX53" fmla="*/ 59214 w 1434249"/>
                <a:gd name="connsiteY53" fmla="*/ 1778279 h 2777167"/>
                <a:gd name="connsiteX54" fmla="*/ 24521 w 1434249"/>
                <a:gd name="connsiteY54" fmla="*/ 1529720 h 2777167"/>
                <a:gd name="connsiteX55" fmla="*/ 12685 w 1434249"/>
                <a:gd name="connsiteY55" fmla="*/ 1365238 h 2777167"/>
                <a:gd name="connsiteX56" fmla="*/ 1257 w 1434249"/>
                <a:gd name="connsiteY56" fmla="*/ 1062396 h 2777167"/>
                <a:gd name="connsiteX57" fmla="*/ 4930 w 1434249"/>
                <a:gd name="connsiteY57" fmla="*/ 1039132 h 2777167"/>
                <a:gd name="connsiteX58" fmla="*/ 41255 w 1434249"/>
                <a:gd name="connsiteY58" fmla="*/ 224886 h 2777167"/>
                <a:gd name="connsiteX59" fmla="*/ 143291 w 1434249"/>
                <a:gd name="connsiteY59" fmla="*/ 999133 h 2777167"/>
                <a:gd name="connsiteX60" fmla="*/ 9011 w 1434249"/>
                <a:gd name="connsiteY60" fmla="*/ 908526 h 2777167"/>
                <a:gd name="connsiteX61" fmla="*/ 849 w 1434249"/>
                <a:gd name="connsiteY61" fmla="*/ 883221 h 2777167"/>
                <a:gd name="connsiteX62" fmla="*/ 8195 w 1434249"/>
                <a:gd name="connsiteY62" fmla="*/ 500791 h 2777167"/>
                <a:gd name="connsiteX63" fmla="*/ 41255 w 1434249"/>
                <a:gd name="connsiteY63" fmla="*/ 224886 h 2777167"/>
                <a:gd name="connsiteX64" fmla="*/ 1395067 w 1434249"/>
                <a:gd name="connsiteY64" fmla="*/ 224070 h 2777167"/>
                <a:gd name="connsiteX65" fmla="*/ 1407719 w 1434249"/>
                <a:gd name="connsiteY65" fmla="*/ 281210 h 2777167"/>
                <a:gd name="connsiteX66" fmla="*/ 1427718 w 1434249"/>
                <a:gd name="connsiteY66" fmla="*/ 440386 h 2777167"/>
                <a:gd name="connsiteX67" fmla="*/ 1434249 w 1434249"/>
                <a:gd name="connsiteY67" fmla="*/ 875466 h 2777167"/>
                <a:gd name="connsiteX68" fmla="*/ 1415882 w 1434249"/>
                <a:gd name="connsiteY68" fmla="*/ 918729 h 2777167"/>
                <a:gd name="connsiteX69" fmla="*/ 1311805 w 1434249"/>
                <a:gd name="connsiteY69" fmla="*/ 988522 h 2777167"/>
                <a:gd name="connsiteX70" fmla="*/ 1293030 w 1434249"/>
                <a:gd name="connsiteY70" fmla="*/ 979543 h 2777167"/>
                <a:gd name="connsiteX71" fmla="*/ 1301602 w 1434249"/>
                <a:gd name="connsiteY71" fmla="*/ 797919 h 2777167"/>
                <a:gd name="connsiteX72" fmla="*/ 1314662 w 1434249"/>
                <a:gd name="connsiteY72" fmla="*/ 640376 h 2777167"/>
                <a:gd name="connsiteX73" fmla="*/ 1349762 w 1434249"/>
                <a:gd name="connsiteY73" fmla="*/ 387327 h 2777167"/>
                <a:gd name="connsiteX74" fmla="*/ 1395067 w 1434249"/>
                <a:gd name="connsiteY74" fmla="*/ 224070 h 2777167"/>
                <a:gd name="connsiteX75" fmla="*/ 715915 w 1434249"/>
                <a:gd name="connsiteY75" fmla="*/ 0 h 2777167"/>
                <a:gd name="connsiteX76" fmla="*/ 1198340 w 1434249"/>
                <a:gd name="connsiteY76" fmla="*/ 55507 h 2777167"/>
                <a:gd name="connsiteX77" fmla="*/ 1306907 w 1434249"/>
                <a:gd name="connsiteY77" fmla="*/ 95914 h 2777167"/>
                <a:gd name="connsiteX78" fmla="*/ 1344456 w 1434249"/>
                <a:gd name="connsiteY78" fmla="*/ 175502 h 2777167"/>
                <a:gd name="connsiteX79" fmla="*/ 1219564 w 1434249"/>
                <a:gd name="connsiteY79" fmla="*/ 500384 h 2777167"/>
                <a:gd name="connsiteX80" fmla="*/ 1145690 w 1434249"/>
                <a:gd name="connsiteY80" fmla="*/ 537117 h 2777167"/>
                <a:gd name="connsiteX81" fmla="*/ 1013860 w 1434249"/>
                <a:gd name="connsiteY81" fmla="*/ 526913 h 2777167"/>
                <a:gd name="connsiteX82" fmla="*/ 639184 w 1434249"/>
                <a:gd name="connsiteY82" fmla="*/ 516710 h 2777167"/>
                <a:gd name="connsiteX83" fmla="*/ 290222 w 1434249"/>
                <a:gd name="connsiteY83" fmla="*/ 537525 h 2777167"/>
                <a:gd name="connsiteX84" fmla="*/ 220429 w 1434249"/>
                <a:gd name="connsiteY84" fmla="*/ 502833 h 2777167"/>
                <a:gd name="connsiteX85" fmla="*/ 93088 w 1434249"/>
                <a:gd name="connsiteY85" fmla="*/ 176318 h 2777167"/>
                <a:gd name="connsiteX86" fmla="*/ 135127 w 1434249"/>
                <a:gd name="connsiteY86" fmla="*/ 95097 h 2777167"/>
                <a:gd name="connsiteX87" fmla="*/ 391441 w 1434249"/>
                <a:gd name="connsiteY87" fmla="*/ 23264 h 2777167"/>
                <a:gd name="connsiteX88" fmla="*/ 715915 w 1434249"/>
                <a:gd name="connsiteY88" fmla="*/ 0 h 277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434249" h="2777167">
                  <a:moveTo>
                    <a:pt x="1286500" y="2633339"/>
                  </a:moveTo>
                  <a:cubicBezTo>
                    <a:pt x="1300376" y="2640277"/>
                    <a:pt x="1293846" y="2654562"/>
                    <a:pt x="1295070" y="2664358"/>
                  </a:cubicBezTo>
                  <a:cubicBezTo>
                    <a:pt x="1295070" y="2694561"/>
                    <a:pt x="1297927" y="2706397"/>
                    <a:pt x="1263236" y="2715376"/>
                  </a:cubicBezTo>
                  <a:cubicBezTo>
                    <a:pt x="1149363" y="2745579"/>
                    <a:pt x="1057939" y="2765170"/>
                    <a:pt x="940803" y="2776598"/>
                  </a:cubicBezTo>
                  <a:cubicBezTo>
                    <a:pt x="924476" y="2778230"/>
                    <a:pt x="927333" y="2767210"/>
                    <a:pt x="932231" y="2754966"/>
                  </a:cubicBezTo>
                  <a:cubicBezTo>
                    <a:pt x="940394" y="2734558"/>
                    <a:pt x="954679" y="2734967"/>
                    <a:pt x="972230" y="2734150"/>
                  </a:cubicBezTo>
                  <a:cubicBezTo>
                    <a:pt x="1083652" y="2719049"/>
                    <a:pt x="1130181" y="2705172"/>
                    <a:pt x="1239563" y="2652930"/>
                  </a:cubicBezTo>
                  <a:cubicBezTo>
                    <a:pt x="1249767" y="2647216"/>
                    <a:pt x="1273847" y="2626400"/>
                    <a:pt x="1286500" y="2633339"/>
                  </a:cubicBezTo>
                  <a:close/>
                  <a:moveTo>
                    <a:pt x="154719" y="2633339"/>
                  </a:moveTo>
                  <a:cubicBezTo>
                    <a:pt x="167779" y="2626400"/>
                    <a:pt x="191860" y="2646808"/>
                    <a:pt x="201655" y="2652930"/>
                  </a:cubicBezTo>
                  <a:cubicBezTo>
                    <a:pt x="311037" y="2705173"/>
                    <a:pt x="357158" y="2719049"/>
                    <a:pt x="468989" y="2734151"/>
                  </a:cubicBezTo>
                  <a:cubicBezTo>
                    <a:pt x="486539" y="2734967"/>
                    <a:pt x="500824" y="2734558"/>
                    <a:pt x="508987" y="2755374"/>
                  </a:cubicBezTo>
                  <a:cubicBezTo>
                    <a:pt x="513885" y="2767618"/>
                    <a:pt x="516742" y="2778638"/>
                    <a:pt x="500416" y="2777006"/>
                  </a:cubicBezTo>
                  <a:cubicBezTo>
                    <a:pt x="383279" y="2765578"/>
                    <a:pt x="291855" y="2745987"/>
                    <a:pt x="177983" y="2715784"/>
                  </a:cubicBezTo>
                  <a:cubicBezTo>
                    <a:pt x="143291" y="2706397"/>
                    <a:pt x="146148" y="2694561"/>
                    <a:pt x="146148" y="2664766"/>
                  </a:cubicBezTo>
                  <a:cubicBezTo>
                    <a:pt x="147372" y="2654562"/>
                    <a:pt x="141250" y="2640685"/>
                    <a:pt x="154719" y="2633339"/>
                  </a:cubicBezTo>
                  <a:close/>
                  <a:moveTo>
                    <a:pt x="1202934" y="1778176"/>
                  </a:moveTo>
                  <a:cubicBezTo>
                    <a:pt x="1206913" y="1779299"/>
                    <a:pt x="1209770" y="1783584"/>
                    <a:pt x="1212627" y="1792971"/>
                  </a:cubicBezTo>
                  <a:cubicBezTo>
                    <a:pt x="1237932" y="1876641"/>
                    <a:pt x="1252625" y="1962351"/>
                    <a:pt x="1260380" y="2049285"/>
                  </a:cubicBezTo>
                  <a:cubicBezTo>
                    <a:pt x="1262829" y="2076631"/>
                    <a:pt x="1264869" y="2103977"/>
                    <a:pt x="1265686" y="2131730"/>
                  </a:cubicBezTo>
                  <a:cubicBezTo>
                    <a:pt x="1266910" y="2169280"/>
                    <a:pt x="1247727" y="2199890"/>
                    <a:pt x="1217525" y="2215808"/>
                  </a:cubicBezTo>
                  <a:cubicBezTo>
                    <a:pt x="1123652" y="2264377"/>
                    <a:pt x="1023657" y="2294580"/>
                    <a:pt x="919988" y="2313762"/>
                  </a:cubicBezTo>
                  <a:cubicBezTo>
                    <a:pt x="854277" y="2326007"/>
                    <a:pt x="787749" y="2334986"/>
                    <a:pt x="742853" y="2331721"/>
                  </a:cubicBezTo>
                  <a:cubicBezTo>
                    <a:pt x="548169" y="2331721"/>
                    <a:pt x="384912" y="2294988"/>
                    <a:pt x="230225" y="2219889"/>
                  </a:cubicBezTo>
                  <a:cubicBezTo>
                    <a:pt x="182880" y="2197033"/>
                    <a:pt x="164922" y="2159484"/>
                    <a:pt x="171044" y="2106426"/>
                  </a:cubicBezTo>
                  <a:cubicBezTo>
                    <a:pt x="180024" y="2028878"/>
                    <a:pt x="187778" y="1951331"/>
                    <a:pt x="204104" y="1875009"/>
                  </a:cubicBezTo>
                  <a:cubicBezTo>
                    <a:pt x="209818" y="1847255"/>
                    <a:pt x="218797" y="1820317"/>
                    <a:pt x="225736" y="1792563"/>
                  </a:cubicBezTo>
                  <a:cubicBezTo>
                    <a:pt x="229001" y="1778279"/>
                    <a:pt x="236347" y="1774605"/>
                    <a:pt x="249408" y="1780728"/>
                  </a:cubicBezTo>
                  <a:cubicBezTo>
                    <a:pt x="363280" y="1833378"/>
                    <a:pt x="484091" y="1844397"/>
                    <a:pt x="607758" y="1855825"/>
                  </a:cubicBezTo>
                  <a:cubicBezTo>
                    <a:pt x="807340" y="1874600"/>
                    <a:pt x="1001209" y="1861131"/>
                    <a:pt x="1186506" y="1782360"/>
                  </a:cubicBezTo>
                  <a:cubicBezTo>
                    <a:pt x="1193852" y="1779095"/>
                    <a:pt x="1198954" y="1777054"/>
                    <a:pt x="1202934" y="1778176"/>
                  </a:cubicBezTo>
                  <a:close/>
                  <a:moveTo>
                    <a:pt x="1431187" y="1040510"/>
                  </a:moveTo>
                  <a:cubicBezTo>
                    <a:pt x="1433534" y="1042703"/>
                    <a:pt x="1434044" y="1047703"/>
                    <a:pt x="1434248" y="1054234"/>
                  </a:cubicBezTo>
                  <a:cubicBezTo>
                    <a:pt x="1434248" y="1156269"/>
                    <a:pt x="1430983" y="1250142"/>
                    <a:pt x="1424045" y="1352178"/>
                  </a:cubicBezTo>
                  <a:cubicBezTo>
                    <a:pt x="1419963" y="1414624"/>
                    <a:pt x="1416290" y="1477069"/>
                    <a:pt x="1410984" y="1539107"/>
                  </a:cubicBezTo>
                  <a:cubicBezTo>
                    <a:pt x="1404454" y="1617879"/>
                    <a:pt x="1388128" y="1696242"/>
                    <a:pt x="1379149" y="1774606"/>
                  </a:cubicBezTo>
                  <a:cubicBezTo>
                    <a:pt x="1371802" y="1837460"/>
                    <a:pt x="1362007" y="1900314"/>
                    <a:pt x="1353027" y="1962760"/>
                  </a:cubicBezTo>
                  <a:cubicBezTo>
                    <a:pt x="1351395" y="1973371"/>
                    <a:pt x="1348538" y="1942761"/>
                    <a:pt x="1344865" y="1960719"/>
                  </a:cubicBezTo>
                  <a:cubicBezTo>
                    <a:pt x="1330171" y="1852969"/>
                    <a:pt x="1319968" y="1793789"/>
                    <a:pt x="1313845" y="1692978"/>
                  </a:cubicBezTo>
                  <a:cubicBezTo>
                    <a:pt x="1310172" y="1626042"/>
                    <a:pt x="1308132" y="1558698"/>
                    <a:pt x="1302417" y="1492171"/>
                  </a:cubicBezTo>
                  <a:cubicBezTo>
                    <a:pt x="1295887" y="1419930"/>
                    <a:pt x="1302009" y="1355443"/>
                    <a:pt x="1294663" y="1282794"/>
                  </a:cubicBezTo>
                  <a:cubicBezTo>
                    <a:pt x="1289765" y="1231776"/>
                    <a:pt x="1293030" y="1180349"/>
                    <a:pt x="1292622" y="1128924"/>
                  </a:cubicBezTo>
                  <a:cubicBezTo>
                    <a:pt x="1292622" y="1118720"/>
                    <a:pt x="1295479" y="1111373"/>
                    <a:pt x="1304866" y="1106067"/>
                  </a:cubicBezTo>
                  <a:cubicBezTo>
                    <a:pt x="1339967" y="1085661"/>
                    <a:pt x="1382822" y="1064845"/>
                    <a:pt x="1417106" y="1043622"/>
                  </a:cubicBezTo>
                  <a:cubicBezTo>
                    <a:pt x="1424657" y="1038928"/>
                    <a:pt x="1428840" y="1038316"/>
                    <a:pt x="1431187" y="1040510"/>
                  </a:cubicBezTo>
                  <a:close/>
                  <a:moveTo>
                    <a:pt x="4930" y="1039132"/>
                  </a:moveTo>
                  <a:cubicBezTo>
                    <a:pt x="13094" y="1034234"/>
                    <a:pt x="19624" y="1044438"/>
                    <a:pt x="26154" y="1048111"/>
                  </a:cubicBezTo>
                  <a:cubicBezTo>
                    <a:pt x="56357" y="1065661"/>
                    <a:pt x="93906" y="1084435"/>
                    <a:pt x="124109" y="1101986"/>
                  </a:cubicBezTo>
                  <a:cubicBezTo>
                    <a:pt x="136762" y="1108924"/>
                    <a:pt x="142476" y="1117495"/>
                    <a:pt x="142476" y="1132596"/>
                  </a:cubicBezTo>
                  <a:cubicBezTo>
                    <a:pt x="141659" y="1216266"/>
                    <a:pt x="144925" y="1292180"/>
                    <a:pt x="140435" y="1375850"/>
                  </a:cubicBezTo>
                  <a:cubicBezTo>
                    <a:pt x="136762" y="1455438"/>
                    <a:pt x="135945" y="1535434"/>
                    <a:pt x="130231" y="1615022"/>
                  </a:cubicBezTo>
                  <a:cubicBezTo>
                    <a:pt x="121660" y="1736240"/>
                    <a:pt x="113089" y="1857867"/>
                    <a:pt x="95947" y="1978677"/>
                  </a:cubicBezTo>
                  <a:cubicBezTo>
                    <a:pt x="95947" y="1980310"/>
                    <a:pt x="93906" y="1940720"/>
                    <a:pt x="89417" y="1947250"/>
                  </a:cubicBezTo>
                  <a:cubicBezTo>
                    <a:pt x="75540" y="1875009"/>
                    <a:pt x="66969" y="1847255"/>
                    <a:pt x="59214" y="1778279"/>
                  </a:cubicBezTo>
                  <a:cubicBezTo>
                    <a:pt x="49827" y="1695426"/>
                    <a:pt x="32276" y="1612573"/>
                    <a:pt x="24521" y="1529720"/>
                  </a:cubicBezTo>
                  <a:cubicBezTo>
                    <a:pt x="19624" y="1475028"/>
                    <a:pt x="15134" y="1420337"/>
                    <a:pt x="12685" y="1365238"/>
                  </a:cubicBezTo>
                  <a:cubicBezTo>
                    <a:pt x="7788" y="1261570"/>
                    <a:pt x="4930" y="1166064"/>
                    <a:pt x="1257" y="1062396"/>
                  </a:cubicBezTo>
                  <a:cubicBezTo>
                    <a:pt x="849" y="1054641"/>
                    <a:pt x="-2824" y="1044029"/>
                    <a:pt x="4930" y="1039132"/>
                  </a:cubicBezTo>
                  <a:close/>
                  <a:moveTo>
                    <a:pt x="41255" y="224886"/>
                  </a:moveTo>
                  <a:cubicBezTo>
                    <a:pt x="120027" y="484057"/>
                    <a:pt x="137168" y="722412"/>
                    <a:pt x="143291" y="999133"/>
                  </a:cubicBezTo>
                  <a:cubicBezTo>
                    <a:pt x="97171" y="966074"/>
                    <a:pt x="49010" y="937504"/>
                    <a:pt x="9011" y="908526"/>
                  </a:cubicBezTo>
                  <a:cubicBezTo>
                    <a:pt x="441" y="901995"/>
                    <a:pt x="1257" y="892608"/>
                    <a:pt x="849" y="883221"/>
                  </a:cubicBezTo>
                  <a:cubicBezTo>
                    <a:pt x="-2416" y="751391"/>
                    <a:pt x="4522" y="632212"/>
                    <a:pt x="8195" y="500791"/>
                  </a:cubicBezTo>
                  <a:cubicBezTo>
                    <a:pt x="11053" y="403244"/>
                    <a:pt x="23296" y="321616"/>
                    <a:pt x="41255" y="224886"/>
                  </a:cubicBezTo>
                  <a:close/>
                  <a:moveTo>
                    <a:pt x="1395067" y="224070"/>
                  </a:moveTo>
                  <a:cubicBezTo>
                    <a:pt x="1408128" y="251416"/>
                    <a:pt x="1404862" y="259170"/>
                    <a:pt x="1407719" y="281210"/>
                  </a:cubicBezTo>
                  <a:cubicBezTo>
                    <a:pt x="1414249" y="333860"/>
                    <a:pt x="1425270" y="387327"/>
                    <a:pt x="1427718" y="440386"/>
                  </a:cubicBezTo>
                  <a:cubicBezTo>
                    <a:pt x="1434657" y="589358"/>
                    <a:pt x="1433841" y="726086"/>
                    <a:pt x="1434249" y="875466"/>
                  </a:cubicBezTo>
                  <a:cubicBezTo>
                    <a:pt x="1434249" y="893425"/>
                    <a:pt x="1430984" y="907710"/>
                    <a:pt x="1415882" y="918729"/>
                  </a:cubicBezTo>
                  <a:cubicBezTo>
                    <a:pt x="1383639" y="941586"/>
                    <a:pt x="1343640" y="964850"/>
                    <a:pt x="1311805" y="988522"/>
                  </a:cubicBezTo>
                  <a:cubicBezTo>
                    <a:pt x="1299153" y="997910"/>
                    <a:pt x="1290581" y="997501"/>
                    <a:pt x="1293030" y="979543"/>
                  </a:cubicBezTo>
                  <a:cubicBezTo>
                    <a:pt x="1301602" y="919138"/>
                    <a:pt x="1296296" y="858324"/>
                    <a:pt x="1301602" y="797919"/>
                  </a:cubicBezTo>
                  <a:cubicBezTo>
                    <a:pt x="1306499" y="741187"/>
                    <a:pt x="1309356" y="696699"/>
                    <a:pt x="1314662" y="640376"/>
                  </a:cubicBezTo>
                  <a:cubicBezTo>
                    <a:pt x="1322825" y="555482"/>
                    <a:pt x="1333437" y="470997"/>
                    <a:pt x="1349762" y="387327"/>
                  </a:cubicBezTo>
                  <a:cubicBezTo>
                    <a:pt x="1361191" y="328555"/>
                    <a:pt x="1375476" y="287332"/>
                    <a:pt x="1395067" y="224070"/>
                  </a:cubicBezTo>
                  <a:close/>
                  <a:moveTo>
                    <a:pt x="715915" y="0"/>
                  </a:moveTo>
                  <a:cubicBezTo>
                    <a:pt x="881621" y="6530"/>
                    <a:pt x="1042022" y="11428"/>
                    <a:pt x="1198340" y="55507"/>
                  </a:cubicBezTo>
                  <a:cubicBezTo>
                    <a:pt x="1235889" y="66119"/>
                    <a:pt x="1272214" y="78363"/>
                    <a:pt x="1306907" y="95914"/>
                  </a:cubicBezTo>
                  <a:cubicBezTo>
                    <a:pt x="1340374" y="113056"/>
                    <a:pt x="1350170" y="137544"/>
                    <a:pt x="1344456" y="175502"/>
                  </a:cubicBezTo>
                  <a:cubicBezTo>
                    <a:pt x="1327313" y="286108"/>
                    <a:pt x="1282418" y="408960"/>
                    <a:pt x="1219564" y="500384"/>
                  </a:cubicBezTo>
                  <a:cubicBezTo>
                    <a:pt x="1200789" y="527730"/>
                    <a:pt x="1175892" y="539158"/>
                    <a:pt x="1145690" y="537117"/>
                  </a:cubicBezTo>
                  <a:cubicBezTo>
                    <a:pt x="1101611" y="533852"/>
                    <a:pt x="1057939" y="529362"/>
                    <a:pt x="1013860" y="526913"/>
                  </a:cubicBezTo>
                  <a:cubicBezTo>
                    <a:pt x="888967" y="519975"/>
                    <a:pt x="764076" y="511404"/>
                    <a:pt x="639184" y="516710"/>
                  </a:cubicBezTo>
                  <a:cubicBezTo>
                    <a:pt x="522863" y="522016"/>
                    <a:pt x="406134" y="522832"/>
                    <a:pt x="290222" y="537525"/>
                  </a:cubicBezTo>
                  <a:cubicBezTo>
                    <a:pt x="261244" y="541199"/>
                    <a:pt x="237571" y="526506"/>
                    <a:pt x="220429" y="502833"/>
                  </a:cubicBezTo>
                  <a:cubicBezTo>
                    <a:pt x="154718" y="412225"/>
                    <a:pt x="111455" y="287333"/>
                    <a:pt x="93088" y="176318"/>
                  </a:cubicBezTo>
                  <a:cubicBezTo>
                    <a:pt x="86966" y="139177"/>
                    <a:pt x="100435" y="112648"/>
                    <a:pt x="135127" y="95097"/>
                  </a:cubicBezTo>
                  <a:cubicBezTo>
                    <a:pt x="215939" y="54691"/>
                    <a:pt x="303282" y="36733"/>
                    <a:pt x="391441" y="23264"/>
                  </a:cubicBezTo>
                  <a:cubicBezTo>
                    <a:pt x="500415" y="6530"/>
                    <a:pt x="611022" y="5306"/>
                    <a:pt x="715915" y="0"/>
                  </a:cubicBezTo>
                  <a:close/>
                </a:path>
              </a:pathLst>
            </a:custGeom>
            <a:solidFill>
              <a:schemeClr val="bg1"/>
            </a:solidFill>
            <a:ln w="7536" cap="flat">
              <a:noFill/>
              <a:prstDash val="solid"/>
              <a:miter/>
            </a:ln>
          </p:spPr>
          <p:txBody>
            <a:bodyPr rtlCol="0" anchor="ctr"/>
            <a:lstStyle/>
            <a:p>
              <a:pPr algn="ctr"/>
              <a:endParaRPr lang="en-US"/>
            </a:p>
          </p:txBody>
        </p:sp>
      </p:grpSp>
      <p:sp>
        <p:nvSpPr>
          <p:cNvPr id="7" name="Rectangle 9">
            <a:extLst>
              <a:ext uri="{FF2B5EF4-FFF2-40B4-BE49-F238E27FC236}">
                <a16:creationId xmlns:a16="http://schemas.microsoft.com/office/drawing/2014/main" id="{3CA5133F-96A6-4712-BAE1-471195350FDE}"/>
              </a:ext>
            </a:extLst>
          </p:cNvPr>
          <p:cNvSpPr/>
          <p:nvPr/>
        </p:nvSpPr>
        <p:spPr>
          <a:xfrm>
            <a:off x="7852363" y="5239648"/>
            <a:ext cx="376187" cy="35214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 name="Rounded Rectangle 7">
            <a:extLst>
              <a:ext uri="{FF2B5EF4-FFF2-40B4-BE49-F238E27FC236}">
                <a16:creationId xmlns:a16="http://schemas.microsoft.com/office/drawing/2014/main" id="{3F0D56D0-A692-4E9C-91A1-66EB2CF7BF9C}"/>
              </a:ext>
            </a:extLst>
          </p:cNvPr>
          <p:cNvSpPr/>
          <p:nvPr/>
        </p:nvSpPr>
        <p:spPr>
          <a:xfrm>
            <a:off x="7925085" y="2451858"/>
            <a:ext cx="230741" cy="399317"/>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9" name="Rectangle 23">
            <a:extLst>
              <a:ext uri="{FF2B5EF4-FFF2-40B4-BE49-F238E27FC236}">
                <a16:creationId xmlns:a16="http://schemas.microsoft.com/office/drawing/2014/main" id="{8622594E-8FA6-47E5-8C77-44A8A871913E}"/>
              </a:ext>
            </a:extLst>
          </p:cNvPr>
          <p:cNvSpPr/>
          <p:nvPr/>
        </p:nvSpPr>
        <p:spPr>
          <a:xfrm>
            <a:off x="7817298" y="3902352"/>
            <a:ext cx="446317" cy="262535"/>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TextBox 11">
            <a:extLst>
              <a:ext uri="{FF2B5EF4-FFF2-40B4-BE49-F238E27FC236}">
                <a16:creationId xmlns:a16="http://schemas.microsoft.com/office/drawing/2014/main" id="{636A9ABE-DDA4-4752-801C-37B639C929D9}"/>
              </a:ext>
            </a:extLst>
          </p:cNvPr>
          <p:cNvSpPr txBox="1"/>
          <p:nvPr/>
        </p:nvSpPr>
        <p:spPr>
          <a:xfrm>
            <a:off x="8538898" y="2222423"/>
            <a:ext cx="3046350" cy="1015663"/>
          </a:xfrm>
          <a:prstGeom prst="rect">
            <a:avLst/>
          </a:prstGeom>
          <a:noFill/>
        </p:spPr>
        <p:txBody>
          <a:bodyPr wrap="square" rtlCol="0">
            <a:spAutoFit/>
          </a:bodyPr>
          <a:lstStyle/>
          <a:p>
            <a:pPr>
              <a:lnSpc>
                <a:spcPct val="100000"/>
              </a:lnSpc>
            </a:pPr>
            <a:r>
              <a:rPr lang="en-US" sz="2000" spc="-1">
                <a:solidFill>
                  <a:srgbClr val="404040"/>
                </a:solidFill>
                <a:uFill>
                  <a:solidFill>
                    <a:srgbClr val="FFFFFF"/>
                  </a:solidFill>
                </a:uFill>
              </a:rPr>
              <a:t>It makes it easier to aggregate data from multiple sources.</a:t>
            </a:r>
            <a:endParaRPr lang="en-US" sz="3200" spc="-1">
              <a:solidFill>
                <a:srgbClr val="000000"/>
              </a:solidFill>
              <a:uFill>
                <a:solidFill>
                  <a:srgbClr val="FFFFFF"/>
                </a:solidFill>
              </a:uFill>
            </a:endParaRPr>
          </a:p>
        </p:txBody>
      </p:sp>
      <p:sp>
        <p:nvSpPr>
          <p:cNvPr id="15" name="TextBox 14">
            <a:extLst>
              <a:ext uri="{FF2B5EF4-FFF2-40B4-BE49-F238E27FC236}">
                <a16:creationId xmlns:a16="http://schemas.microsoft.com/office/drawing/2014/main" id="{F691C3B9-E49C-4F86-B49C-61B01305BA4E}"/>
              </a:ext>
            </a:extLst>
          </p:cNvPr>
          <p:cNvSpPr txBox="1"/>
          <p:nvPr/>
        </p:nvSpPr>
        <p:spPr>
          <a:xfrm>
            <a:off x="8538898" y="3604526"/>
            <a:ext cx="3046350" cy="707886"/>
          </a:xfrm>
          <a:prstGeom prst="rect">
            <a:avLst/>
          </a:prstGeom>
          <a:noFill/>
        </p:spPr>
        <p:txBody>
          <a:bodyPr wrap="square" rtlCol="0">
            <a:spAutoFit/>
          </a:bodyPr>
          <a:lstStyle/>
          <a:p>
            <a:pPr>
              <a:lnSpc>
                <a:spcPct val="100000"/>
              </a:lnSpc>
            </a:pPr>
            <a:r>
              <a:rPr lang="en-US" sz="2000" spc="-1">
                <a:solidFill>
                  <a:srgbClr val="404040"/>
                </a:solidFill>
                <a:uFill>
                  <a:solidFill>
                    <a:srgbClr val="FFFFFF"/>
                  </a:solidFill>
                </a:uFill>
              </a:rPr>
              <a:t>It uses a type system to describe data.</a:t>
            </a:r>
            <a:endParaRPr lang="en-US" sz="3200" spc="-1">
              <a:solidFill>
                <a:srgbClr val="000000"/>
              </a:solidFill>
              <a:uFill>
                <a:solidFill>
                  <a:srgbClr val="FFFFFF"/>
                </a:solidFill>
              </a:uFill>
            </a:endParaRPr>
          </a:p>
        </p:txBody>
      </p:sp>
      <p:sp>
        <p:nvSpPr>
          <p:cNvPr id="18" name="TextBox 17">
            <a:extLst>
              <a:ext uri="{FF2B5EF4-FFF2-40B4-BE49-F238E27FC236}">
                <a16:creationId xmlns:a16="http://schemas.microsoft.com/office/drawing/2014/main" id="{FAC94CF7-7F32-45FA-9505-126341C56203}"/>
              </a:ext>
            </a:extLst>
          </p:cNvPr>
          <p:cNvSpPr txBox="1"/>
          <p:nvPr/>
        </p:nvSpPr>
        <p:spPr>
          <a:xfrm>
            <a:off x="8538898" y="4986627"/>
            <a:ext cx="3046350" cy="1015663"/>
          </a:xfrm>
          <a:prstGeom prst="rect">
            <a:avLst/>
          </a:prstGeom>
          <a:noFill/>
        </p:spPr>
        <p:txBody>
          <a:bodyPr wrap="square" rtlCol="0">
            <a:spAutoFit/>
          </a:bodyPr>
          <a:lstStyle/>
          <a:p>
            <a:pPr>
              <a:lnSpc>
                <a:spcPct val="100000"/>
              </a:lnSpc>
            </a:pPr>
            <a:r>
              <a:rPr lang="en-US" sz="2000" spc="-1">
                <a:solidFill>
                  <a:srgbClr val="404040"/>
                </a:solidFill>
                <a:uFill>
                  <a:solidFill>
                    <a:srgbClr val="FFFFFF"/>
                  </a:solidFill>
                </a:uFill>
              </a:rPr>
              <a:t>Developed by Facebook and open source version published in July 2015</a:t>
            </a:r>
            <a:endParaRPr lang="en-US" sz="3200" spc="-1">
              <a:solidFill>
                <a:srgbClr val="000000"/>
              </a:solidFill>
              <a:uFill>
                <a:solidFill>
                  <a:srgbClr val="FFFFFF"/>
                </a:solidFill>
              </a:uFill>
            </a:endParaRPr>
          </a:p>
        </p:txBody>
      </p:sp>
      <p:sp>
        <p:nvSpPr>
          <p:cNvPr id="19" name="Oval 21">
            <a:extLst>
              <a:ext uri="{FF2B5EF4-FFF2-40B4-BE49-F238E27FC236}">
                <a16:creationId xmlns:a16="http://schemas.microsoft.com/office/drawing/2014/main" id="{14674B9F-A6F7-41D9-9CD2-ADB722D0899D}"/>
              </a:ext>
            </a:extLst>
          </p:cNvPr>
          <p:cNvSpPr>
            <a:spLocks noChangeAspect="1"/>
          </p:cNvSpPr>
          <p:nvPr/>
        </p:nvSpPr>
        <p:spPr>
          <a:xfrm>
            <a:off x="3987311" y="2440434"/>
            <a:ext cx="418667" cy="42216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ko-KR" altLang="en-US" sz="2701"/>
          </a:p>
        </p:txBody>
      </p:sp>
      <p:sp>
        <p:nvSpPr>
          <p:cNvPr id="20" name="Rounded Rectangle 27">
            <a:extLst>
              <a:ext uri="{FF2B5EF4-FFF2-40B4-BE49-F238E27FC236}">
                <a16:creationId xmlns:a16="http://schemas.microsoft.com/office/drawing/2014/main" id="{557FD289-ADC1-434E-BEDD-CD84DECD29C0}"/>
              </a:ext>
            </a:extLst>
          </p:cNvPr>
          <p:cNvSpPr/>
          <p:nvPr/>
        </p:nvSpPr>
        <p:spPr>
          <a:xfrm>
            <a:off x="3987344" y="5254950"/>
            <a:ext cx="418599" cy="321541"/>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ko-KR" altLang="en-US" sz="2701"/>
          </a:p>
        </p:txBody>
      </p:sp>
      <p:sp>
        <p:nvSpPr>
          <p:cNvPr id="21" name="Rounded Rectangle 7">
            <a:extLst>
              <a:ext uri="{FF2B5EF4-FFF2-40B4-BE49-F238E27FC236}">
                <a16:creationId xmlns:a16="http://schemas.microsoft.com/office/drawing/2014/main" id="{19EC62D7-9165-4E25-866D-C1557EFBB5A6}"/>
              </a:ext>
            </a:extLst>
          </p:cNvPr>
          <p:cNvSpPr/>
          <p:nvPr/>
        </p:nvSpPr>
        <p:spPr>
          <a:xfrm>
            <a:off x="3999187" y="3863221"/>
            <a:ext cx="394904" cy="340797"/>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ko-KR" altLang="en-US" sz="2701"/>
          </a:p>
        </p:txBody>
      </p:sp>
      <p:sp>
        <p:nvSpPr>
          <p:cNvPr id="24" name="TextBox 23">
            <a:extLst>
              <a:ext uri="{FF2B5EF4-FFF2-40B4-BE49-F238E27FC236}">
                <a16:creationId xmlns:a16="http://schemas.microsoft.com/office/drawing/2014/main" id="{45DBFEDD-40A3-4B1F-AB64-A1C7DFAF9713}"/>
              </a:ext>
            </a:extLst>
          </p:cNvPr>
          <p:cNvSpPr txBox="1"/>
          <p:nvPr/>
        </p:nvSpPr>
        <p:spPr>
          <a:xfrm>
            <a:off x="606755" y="2222423"/>
            <a:ext cx="3046351" cy="707886"/>
          </a:xfrm>
          <a:prstGeom prst="rect">
            <a:avLst/>
          </a:prstGeom>
          <a:noFill/>
        </p:spPr>
        <p:txBody>
          <a:bodyPr wrap="square" rtlCol="0">
            <a:spAutoFit/>
          </a:bodyPr>
          <a:lstStyle/>
          <a:p>
            <a:pPr algn="r">
              <a:lnSpc>
                <a:spcPct val="100000"/>
              </a:lnSpc>
            </a:pPr>
            <a:r>
              <a:rPr lang="en-US" sz="2000" spc="-1">
                <a:solidFill>
                  <a:srgbClr val="404040"/>
                </a:solidFill>
                <a:uFill>
                  <a:solidFill>
                    <a:srgbClr val="FFFFFF"/>
                  </a:solidFill>
                </a:uFill>
              </a:rPr>
              <a:t>GraphQL is a query language for APIs</a:t>
            </a:r>
            <a:endParaRPr lang="en-US" sz="3200" spc="-1">
              <a:solidFill>
                <a:srgbClr val="000000"/>
              </a:solidFill>
              <a:uFill>
                <a:solidFill>
                  <a:srgbClr val="FFFFFF"/>
                </a:solidFill>
              </a:uFill>
            </a:endParaRPr>
          </a:p>
        </p:txBody>
      </p:sp>
      <p:sp>
        <p:nvSpPr>
          <p:cNvPr id="27" name="TextBox 26">
            <a:extLst>
              <a:ext uri="{FF2B5EF4-FFF2-40B4-BE49-F238E27FC236}">
                <a16:creationId xmlns:a16="http://schemas.microsoft.com/office/drawing/2014/main" id="{AD379FFC-8245-4C94-A0E1-3F68ECE10940}"/>
              </a:ext>
            </a:extLst>
          </p:cNvPr>
          <p:cNvSpPr txBox="1"/>
          <p:nvPr/>
        </p:nvSpPr>
        <p:spPr>
          <a:xfrm>
            <a:off x="606755" y="3604526"/>
            <a:ext cx="3046351" cy="707886"/>
          </a:xfrm>
          <a:prstGeom prst="rect">
            <a:avLst/>
          </a:prstGeom>
          <a:noFill/>
        </p:spPr>
        <p:txBody>
          <a:bodyPr wrap="square" rtlCol="0">
            <a:spAutoFit/>
          </a:bodyPr>
          <a:lstStyle/>
          <a:p>
            <a:pPr algn="r">
              <a:lnSpc>
                <a:spcPct val="100000"/>
              </a:lnSpc>
            </a:pPr>
            <a:r>
              <a:rPr lang="en-US" sz="2000" spc="-1">
                <a:solidFill>
                  <a:srgbClr val="404040"/>
                </a:solidFill>
                <a:uFill>
                  <a:solidFill>
                    <a:srgbClr val="FFFFFF"/>
                  </a:solidFill>
                </a:uFill>
              </a:rPr>
              <a:t>Enables declaratative data fetching</a:t>
            </a:r>
            <a:endParaRPr lang="en-US" sz="3200" spc="-1">
              <a:solidFill>
                <a:srgbClr val="000000"/>
              </a:solidFill>
              <a:uFill>
                <a:solidFill>
                  <a:srgbClr val="FFFFFF"/>
                </a:solidFill>
              </a:uFill>
            </a:endParaRPr>
          </a:p>
        </p:txBody>
      </p:sp>
      <p:sp>
        <p:nvSpPr>
          <p:cNvPr id="30" name="TextBox 29">
            <a:extLst>
              <a:ext uri="{FF2B5EF4-FFF2-40B4-BE49-F238E27FC236}">
                <a16:creationId xmlns:a16="http://schemas.microsoft.com/office/drawing/2014/main" id="{DD1CDC86-0D75-4D4D-AD38-3D0C20EDF1F8}"/>
              </a:ext>
            </a:extLst>
          </p:cNvPr>
          <p:cNvSpPr txBox="1"/>
          <p:nvPr/>
        </p:nvSpPr>
        <p:spPr>
          <a:xfrm>
            <a:off x="606755" y="4986627"/>
            <a:ext cx="3046351" cy="1015663"/>
          </a:xfrm>
          <a:prstGeom prst="rect">
            <a:avLst/>
          </a:prstGeom>
          <a:noFill/>
        </p:spPr>
        <p:txBody>
          <a:bodyPr wrap="square" rtlCol="0">
            <a:spAutoFit/>
          </a:bodyPr>
          <a:lstStyle/>
          <a:p>
            <a:pPr algn="r">
              <a:lnSpc>
                <a:spcPct val="100000"/>
              </a:lnSpc>
            </a:pPr>
            <a:r>
              <a:rPr lang="en-US" sz="2000" spc="-1">
                <a:solidFill>
                  <a:srgbClr val="404040"/>
                </a:solidFill>
                <a:uFill>
                  <a:solidFill>
                    <a:srgbClr val="FFFFFF"/>
                  </a:solidFill>
                </a:uFill>
              </a:rPr>
              <a:t>GraphQL server exposes single endpoint and respons to queries </a:t>
            </a:r>
            <a:endParaRPr lang="en-US" sz="3200" spc="-1">
              <a:solidFill>
                <a:srgbClr val="000000"/>
              </a:solidFill>
              <a:uFill>
                <a:solidFill>
                  <a:srgbClr val="FFFFFF"/>
                </a:solidFill>
              </a:uFill>
            </a:endParaRPr>
          </a:p>
        </p:txBody>
      </p:sp>
      <p:sp>
        <p:nvSpPr>
          <p:cNvPr id="34" name="TextBox 33">
            <a:extLst>
              <a:ext uri="{FF2B5EF4-FFF2-40B4-BE49-F238E27FC236}">
                <a16:creationId xmlns:a16="http://schemas.microsoft.com/office/drawing/2014/main" id="{283B061F-DC80-4165-A6CF-5DB3470E1BA1}"/>
              </a:ext>
            </a:extLst>
          </p:cNvPr>
          <p:cNvSpPr txBox="1"/>
          <p:nvPr/>
        </p:nvSpPr>
        <p:spPr>
          <a:xfrm>
            <a:off x="4939472" y="6364603"/>
            <a:ext cx="2313063" cy="338554"/>
          </a:xfrm>
          <a:prstGeom prst="rect">
            <a:avLst/>
          </a:prstGeom>
          <a:noFill/>
        </p:spPr>
        <p:txBody>
          <a:bodyPr wrap="square" rtlCol="0">
            <a:spAutoFit/>
          </a:bodyPr>
          <a:lstStyle/>
          <a:p>
            <a:pPr algn="ctr"/>
            <a:r>
              <a:rPr lang="en-US" altLang="ko-KR" sz="1600" dirty="0">
                <a:solidFill>
                  <a:schemeClr val="bg1"/>
                </a:solidFill>
                <a:cs typeface="Arial" pitchFamily="34" charset="0"/>
              </a:rPr>
              <a:t>Industrial automation</a:t>
            </a:r>
            <a:endParaRPr lang="ko-KR" altLang="en-US" sz="16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856646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down)">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down)">
                                      <p:cBhvr>
                                        <p:cTn id="15" dur="500"/>
                                        <p:tgtEl>
                                          <p:spTgt spid="21"/>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down)">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down)">
                                      <p:cBhvr>
                                        <p:cTn id="23" dur="500"/>
                                        <p:tgtEl>
                                          <p:spTgt spid="20"/>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down)">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down)">
                                      <p:cBhvr>
                                        <p:cTn id="39" dur="500"/>
                                        <p:tgtEl>
                                          <p:spTgt spid="15"/>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down)">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down)">
                                      <p:cBhvr>
                                        <p:cTn id="47" dur="500"/>
                                        <p:tgtEl>
                                          <p:spTgt spid="7"/>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wipe(down)">
                                      <p:cBhvr>
                                        <p:cTn id="5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2" grpId="0"/>
      <p:bldP spid="15" grpId="0"/>
      <p:bldP spid="18" grpId="0"/>
      <p:bldP spid="19" grpId="0" animBg="1"/>
      <p:bldP spid="20" grpId="0" animBg="1"/>
      <p:bldP spid="21" grpId="0" animBg="1"/>
      <p:bldP spid="24" grpId="0"/>
      <p:bldP spid="27"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1" name="TextShape 1"/>
          <p:cNvSpPr txBox="1"/>
          <p:nvPr/>
        </p:nvSpPr>
        <p:spPr>
          <a:xfrm>
            <a:off x="323640" y="339480"/>
            <a:ext cx="11572920" cy="723960"/>
          </a:xfrm>
          <a:prstGeom prst="rect">
            <a:avLst/>
          </a:prstGeom>
          <a:noFill/>
          <a:ln>
            <a:noFill/>
          </a:ln>
        </p:spPr>
        <p:txBody>
          <a:bodyPr lIns="90000" tIns="45000" rIns="90000" bIns="45000" anchor="ctr"/>
          <a:lstStyle/>
          <a:p>
            <a:pPr algn="ctr">
              <a:lnSpc>
                <a:spcPct val="100000"/>
              </a:lnSpc>
            </a:pPr>
            <a:r>
              <a:rPr lang="en-US" sz="5400" b="1" strike="noStrike" spc="-1">
                <a:solidFill>
                  <a:srgbClr val="262626"/>
                </a:solidFill>
                <a:uFill>
                  <a:solidFill>
                    <a:srgbClr val="FFFFFF"/>
                  </a:solidFill>
                </a:uFill>
                <a:latin typeface="+mj-lt"/>
                <a:ea typeface="Arial Unicode MS"/>
              </a:rPr>
              <a:t>What is GraphQL?</a:t>
            </a:r>
            <a:endParaRPr lang="en-US" sz="2800" b="1" strike="noStrike" spc="-1">
              <a:solidFill>
                <a:srgbClr val="000000"/>
              </a:solidFill>
              <a:uFill>
                <a:solidFill>
                  <a:srgbClr val="FFFFFF"/>
                </a:solidFill>
              </a:uFill>
              <a:latin typeface="+mj-lt"/>
            </a:endParaRPr>
          </a:p>
        </p:txBody>
      </p:sp>
      <p:pic>
        <p:nvPicPr>
          <p:cNvPr id="1112" name="Picture 1111"/>
          <p:cNvPicPr/>
          <p:nvPr/>
        </p:nvPicPr>
        <p:blipFill>
          <a:blip r:embed="rId3"/>
          <a:stretch/>
        </p:blipFill>
        <p:spPr>
          <a:xfrm>
            <a:off x="323640" y="1358900"/>
            <a:ext cx="11572920" cy="51596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FF1FDA4E-DF01-4D02-BE4F-950B8F39C2BD}"/>
              </a:ext>
            </a:extLst>
          </p:cNvPr>
          <p:cNvGrpSpPr/>
          <p:nvPr/>
        </p:nvGrpSpPr>
        <p:grpSpPr>
          <a:xfrm rot="16200000">
            <a:off x="5185063" y="-1635378"/>
            <a:ext cx="1819481" cy="12191852"/>
            <a:chOff x="7863840" y="1228255"/>
            <a:chExt cx="909828" cy="228600"/>
          </a:xfrm>
        </p:grpSpPr>
        <p:sp>
          <p:nvSpPr>
            <p:cNvPr id="58" name="Rectangle 57">
              <a:extLst>
                <a:ext uri="{FF2B5EF4-FFF2-40B4-BE49-F238E27FC236}">
                  <a16:creationId xmlns:a16="http://schemas.microsoft.com/office/drawing/2014/main" id="{775BF98B-6CE0-479F-B192-D0B65405D91E}"/>
                </a:ext>
              </a:extLst>
            </p:cNvPr>
            <p:cNvSpPr/>
            <p:nvPr/>
          </p:nvSpPr>
          <p:spPr>
            <a:xfrm>
              <a:off x="7863840" y="1228255"/>
              <a:ext cx="2286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5E689373-AF9D-48E9-912C-597D7E266311}"/>
                </a:ext>
              </a:extLst>
            </p:cNvPr>
            <p:cNvSpPr/>
            <p:nvPr/>
          </p:nvSpPr>
          <p:spPr>
            <a:xfrm>
              <a:off x="8090916" y="1228255"/>
              <a:ext cx="2286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39A34452-B0CF-452A-A38C-0E75F4630101}"/>
                </a:ext>
              </a:extLst>
            </p:cNvPr>
            <p:cNvSpPr/>
            <p:nvPr/>
          </p:nvSpPr>
          <p:spPr>
            <a:xfrm>
              <a:off x="8317992" y="1228255"/>
              <a:ext cx="2286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810C2BA-7B37-4863-B1DB-843D5DBB60E2}"/>
                </a:ext>
              </a:extLst>
            </p:cNvPr>
            <p:cNvSpPr/>
            <p:nvPr/>
          </p:nvSpPr>
          <p:spPr>
            <a:xfrm>
              <a:off x="8545068" y="1228255"/>
              <a:ext cx="228600" cy="228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F4CB848E-1D16-4F7F-919F-6A9FB17B8BC0}"/>
              </a:ext>
            </a:extLst>
          </p:cNvPr>
          <p:cNvSpPr/>
          <p:nvPr/>
        </p:nvSpPr>
        <p:spPr>
          <a:xfrm>
            <a:off x="0" y="3550807"/>
            <a:ext cx="12192000" cy="18181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2C559B9-D98C-4A53-B487-921BAB20C290}"/>
              </a:ext>
            </a:extLst>
          </p:cNvPr>
          <p:cNvSpPr txBox="1"/>
          <p:nvPr/>
        </p:nvSpPr>
        <p:spPr>
          <a:xfrm>
            <a:off x="1" y="3720897"/>
            <a:ext cx="12192000" cy="1107996"/>
          </a:xfrm>
          <a:prstGeom prst="rect">
            <a:avLst/>
          </a:prstGeom>
          <a:noFill/>
        </p:spPr>
        <p:txBody>
          <a:bodyPr wrap="square" rtlCol="0" anchor="ctr">
            <a:spAutoFit/>
          </a:bodyPr>
          <a:lstStyle/>
          <a:p>
            <a:pPr algn="ctr">
              <a:lnSpc>
                <a:spcPct val="100000"/>
              </a:lnSpc>
            </a:pPr>
            <a:r>
              <a:rPr lang="en-US" sz="6600" b="1" spc="-1">
                <a:solidFill>
                  <a:srgbClr val="FFFFFF"/>
                </a:solidFill>
                <a:uFill>
                  <a:solidFill>
                    <a:srgbClr val="FFFFFF"/>
                  </a:solidFill>
                </a:uFill>
              </a:rPr>
              <a:t>GraphQL vs REST</a:t>
            </a:r>
            <a:endParaRPr lang="en-US" sz="8000" spc="-1">
              <a:solidFill>
                <a:srgbClr val="000000"/>
              </a:solidFill>
              <a:uFill>
                <a:solidFill>
                  <a:srgbClr val="FFFFFF"/>
                </a:solidFill>
              </a:uFill>
            </a:endParaRPr>
          </a:p>
        </p:txBody>
      </p:sp>
      <p:grpSp>
        <p:nvGrpSpPr>
          <p:cNvPr id="7" name="Group 6">
            <a:extLst>
              <a:ext uri="{FF2B5EF4-FFF2-40B4-BE49-F238E27FC236}">
                <a16:creationId xmlns:a16="http://schemas.microsoft.com/office/drawing/2014/main" id="{9735DCAE-0DE9-45E0-A48A-B18941551671}"/>
              </a:ext>
            </a:extLst>
          </p:cNvPr>
          <p:cNvGrpSpPr/>
          <p:nvPr/>
        </p:nvGrpSpPr>
        <p:grpSpPr>
          <a:xfrm rot="3017773">
            <a:off x="5584722" y="1817123"/>
            <a:ext cx="469873" cy="327856"/>
            <a:chOff x="5405974" y="1533288"/>
            <a:chExt cx="608646" cy="424685"/>
          </a:xfrm>
        </p:grpSpPr>
        <p:sp>
          <p:nvSpPr>
            <p:cNvPr id="8" name="Trapezoid 7">
              <a:extLst>
                <a:ext uri="{FF2B5EF4-FFF2-40B4-BE49-F238E27FC236}">
                  <a16:creationId xmlns:a16="http://schemas.microsoft.com/office/drawing/2014/main" id="{D9CB82F0-1BBB-4901-9194-76CB42845806}"/>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 8">
              <a:extLst>
                <a:ext uri="{FF2B5EF4-FFF2-40B4-BE49-F238E27FC236}">
                  <a16:creationId xmlns:a16="http://schemas.microsoft.com/office/drawing/2014/main" id="{4D88FC46-5725-410F-890A-35F76450D5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rapezoid 9">
              <a:extLst>
                <a:ext uri="{FF2B5EF4-FFF2-40B4-BE49-F238E27FC236}">
                  <a16:creationId xmlns:a16="http://schemas.microsoft.com/office/drawing/2014/main" id="{48B958BF-0A77-4155-A4B2-0AACCACBC099}"/>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zoid 10">
              <a:extLst>
                <a:ext uri="{FF2B5EF4-FFF2-40B4-BE49-F238E27FC236}">
                  <a16:creationId xmlns:a16="http://schemas.microsoft.com/office/drawing/2014/main" id="{694FAF09-C37B-4D5F-8986-128E1406A5B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apezoid 11">
              <a:extLst>
                <a:ext uri="{FF2B5EF4-FFF2-40B4-BE49-F238E27FC236}">
                  <a16:creationId xmlns:a16="http://schemas.microsoft.com/office/drawing/2014/main" id="{2DC4A586-D53B-4732-9EC4-ECBA24BE2E06}"/>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ED81B5EA-563E-4DB8-9CFD-33E2046DB885}"/>
              </a:ext>
            </a:extLst>
          </p:cNvPr>
          <p:cNvGrpSpPr/>
          <p:nvPr/>
        </p:nvGrpSpPr>
        <p:grpSpPr>
          <a:xfrm rot="7898637">
            <a:off x="5214394" y="1000352"/>
            <a:ext cx="344525" cy="861967"/>
            <a:chOff x="4130248" y="650162"/>
            <a:chExt cx="502279" cy="1664988"/>
          </a:xfrm>
          <a:solidFill>
            <a:schemeClr val="accent2"/>
          </a:solidFill>
        </p:grpSpPr>
        <p:sp>
          <p:nvSpPr>
            <p:cNvPr id="47" name="Trapezoid 46">
              <a:extLst>
                <a:ext uri="{FF2B5EF4-FFF2-40B4-BE49-F238E27FC236}">
                  <a16:creationId xmlns:a16="http://schemas.microsoft.com/office/drawing/2014/main" id="{25299E69-BA35-434B-B436-C1980380A0BC}"/>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rapezoid 94">
              <a:extLst>
                <a:ext uri="{FF2B5EF4-FFF2-40B4-BE49-F238E27FC236}">
                  <a16:creationId xmlns:a16="http://schemas.microsoft.com/office/drawing/2014/main" id="{835959BC-934F-4D8A-AA73-95D23A7C2F98}"/>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141212BB-D030-4BEF-BE2B-E8A3CC790CBA}"/>
              </a:ext>
            </a:extLst>
          </p:cNvPr>
          <p:cNvGrpSpPr/>
          <p:nvPr/>
        </p:nvGrpSpPr>
        <p:grpSpPr>
          <a:xfrm rot="15664019">
            <a:off x="4239240" y="746540"/>
            <a:ext cx="414152" cy="1446605"/>
            <a:chOff x="391499" y="630207"/>
            <a:chExt cx="531848" cy="1593194"/>
          </a:xfrm>
        </p:grpSpPr>
        <p:sp>
          <p:nvSpPr>
            <p:cNvPr id="45" name="Rectangle: Rounded Corners 44">
              <a:extLst>
                <a:ext uri="{FF2B5EF4-FFF2-40B4-BE49-F238E27FC236}">
                  <a16:creationId xmlns:a16="http://schemas.microsoft.com/office/drawing/2014/main" id="{B9BE7176-3872-43EB-A826-A8BF0B3D3AA9}"/>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33A43497-A4DD-45E4-9034-17F05C2472D1}"/>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C5481BE7-71C0-450E-A70A-571423B47A0D}"/>
              </a:ext>
            </a:extLst>
          </p:cNvPr>
          <p:cNvGrpSpPr/>
          <p:nvPr/>
        </p:nvGrpSpPr>
        <p:grpSpPr>
          <a:xfrm rot="1062574">
            <a:off x="4839589" y="933058"/>
            <a:ext cx="437403" cy="437403"/>
            <a:chOff x="121429" y="411151"/>
            <a:chExt cx="607375" cy="607375"/>
          </a:xfrm>
        </p:grpSpPr>
        <p:sp>
          <p:nvSpPr>
            <p:cNvPr id="41" name="Oval 40">
              <a:extLst>
                <a:ext uri="{FF2B5EF4-FFF2-40B4-BE49-F238E27FC236}">
                  <a16:creationId xmlns:a16="http://schemas.microsoft.com/office/drawing/2014/main" id="{B6BF831C-93C3-4C77-BDD8-D85C6F731450}"/>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E48EA4FD-67BD-4ECB-B5B2-D1AF9B26157F}"/>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9C56264-3285-49B3-A816-65D9409E04E9}"/>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Oval 43">
              <a:extLst>
                <a:ext uri="{FF2B5EF4-FFF2-40B4-BE49-F238E27FC236}">
                  <a16:creationId xmlns:a16="http://schemas.microsoft.com/office/drawing/2014/main" id="{B2689479-8691-451F-A1E5-FFB058AEBB40}"/>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Top Corners Rounded 27">
            <a:extLst>
              <a:ext uri="{FF2B5EF4-FFF2-40B4-BE49-F238E27FC236}">
                <a16:creationId xmlns:a16="http://schemas.microsoft.com/office/drawing/2014/main" id="{11477A9D-5103-4038-9015-597B6AB52E31}"/>
              </a:ext>
            </a:extLst>
          </p:cNvPr>
          <p:cNvSpPr/>
          <p:nvPr/>
        </p:nvSpPr>
        <p:spPr>
          <a:xfrm>
            <a:off x="2939995" y="3151043"/>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11DF975C-FC1D-4FDC-BA0B-3E156064369A}"/>
              </a:ext>
            </a:extLst>
          </p:cNvPr>
          <p:cNvGrpSpPr/>
          <p:nvPr/>
        </p:nvGrpSpPr>
        <p:grpSpPr>
          <a:xfrm rot="1056235">
            <a:off x="3546591" y="1803555"/>
            <a:ext cx="391039" cy="1171393"/>
            <a:chOff x="391499" y="630207"/>
            <a:chExt cx="531845" cy="1593193"/>
          </a:xfrm>
        </p:grpSpPr>
        <p:sp>
          <p:nvSpPr>
            <p:cNvPr id="39" name="Rectangle: Rounded Corners 38">
              <a:extLst>
                <a:ext uri="{FF2B5EF4-FFF2-40B4-BE49-F238E27FC236}">
                  <a16:creationId xmlns:a16="http://schemas.microsoft.com/office/drawing/2014/main" id="{079CD355-7C99-4C02-BD98-37C24D860C97}"/>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a16="http://schemas.microsoft.com/office/drawing/2014/main" id="{029965E1-817B-4D1E-986B-850BE9D7E64D}"/>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Oval 29">
            <a:extLst>
              <a:ext uri="{FF2B5EF4-FFF2-40B4-BE49-F238E27FC236}">
                <a16:creationId xmlns:a16="http://schemas.microsoft.com/office/drawing/2014/main" id="{91E7D623-F73A-43EC-837E-03076914DBEF}"/>
              </a:ext>
            </a:extLst>
          </p:cNvPr>
          <p:cNvSpPr/>
          <p:nvPr/>
        </p:nvSpPr>
        <p:spPr>
          <a:xfrm>
            <a:off x="3460460" y="1575008"/>
            <a:ext cx="525968" cy="52596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2C054BD6-D082-4DC0-8827-D7E8070099FB}"/>
              </a:ext>
            </a:extLst>
          </p:cNvPr>
          <p:cNvSpPr/>
          <p:nvPr/>
        </p:nvSpPr>
        <p:spPr>
          <a:xfrm>
            <a:off x="3517188" y="1631736"/>
            <a:ext cx="412519" cy="41251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9507AB-3C37-4D88-B35B-F394E88D376E}"/>
              </a:ext>
            </a:extLst>
          </p:cNvPr>
          <p:cNvSpPr/>
          <p:nvPr/>
        </p:nvSpPr>
        <p:spPr>
          <a:xfrm>
            <a:off x="3620525" y="1735610"/>
            <a:ext cx="205845" cy="204771"/>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Oval 32">
            <a:extLst>
              <a:ext uri="{FF2B5EF4-FFF2-40B4-BE49-F238E27FC236}">
                <a16:creationId xmlns:a16="http://schemas.microsoft.com/office/drawing/2014/main" id="{4E1D1415-C04D-4B04-894B-0DACAB00CF83}"/>
              </a:ext>
            </a:extLst>
          </p:cNvPr>
          <p:cNvSpPr/>
          <p:nvPr/>
        </p:nvSpPr>
        <p:spPr>
          <a:xfrm>
            <a:off x="3689189" y="1803737"/>
            <a:ext cx="68517" cy="68517"/>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Rounded 33">
            <a:extLst>
              <a:ext uri="{FF2B5EF4-FFF2-40B4-BE49-F238E27FC236}">
                <a16:creationId xmlns:a16="http://schemas.microsoft.com/office/drawing/2014/main" id="{4930E9EE-A029-4432-A909-6D41C8ABBA87}"/>
              </a:ext>
            </a:extLst>
          </p:cNvPr>
          <p:cNvSpPr/>
          <p:nvPr/>
        </p:nvSpPr>
        <p:spPr>
          <a:xfrm>
            <a:off x="3126223" y="3080303"/>
            <a:ext cx="1246035" cy="71187"/>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Top Corners Rounded 34">
            <a:extLst>
              <a:ext uri="{FF2B5EF4-FFF2-40B4-BE49-F238E27FC236}">
                <a16:creationId xmlns:a16="http://schemas.microsoft.com/office/drawing/2014/main" id="{9D3DBAE6-A187-408C-9B1B-2F6D5D6AEB72}"/>
              </a:ext>
            </a:extLst>
          </p:cNvPr>
          <p:cNvSpPr/>
          <p:nvPr/>
        </p:nvSpPr>
        <p:spPr>
          <a:xfrm>
            <a:off x="3288916" y="2828857"/>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3CBFF0E-5897-4AF6-9083-120D02669595}"/>
              </a:ext>
            </a:extLst>
          </p:cNvPr>
          <p:cNvSpPr/>
          <p:nvPr/>
        </p:nvSpPr>
        <p:spPr>
          <a:xfrm>
            <a:off x="-1" y="3417122"/>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1A64975-1C0D-43DB-B28F-106A015F4420}"/>
              </a:ext>
            </a:extLst>
          </p:cNvPr>
          <p:cNvSpPr/>
          <p:nvPr/>
        </p:nvSpPr>
        <p:spPr>
          <a:xfrm>
            <a:off x="149" y="5426894"/>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2136ECA3-E4FD-4B70-80AD-2CB28F62C3D5}"/>
              </a:ext>
            </a:extLst>
          </p:cNvPr>
          <p:cNvSpPr txBox="1"/>
          <p:nvPr/>
        </p:nvSpPr>
        <p:spPr>
          <a:xfrm>
            <a:off x="5391570" y="2750423"/>
            <a:ext cx="3860436" cy="562135"/>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gradFill flip="none" rotWithShape="1">
            <a:gsLst>
              <a:gs pos="0">
                <a:schemeClr val="accent4"/>
              </a:gs>
              <a:gs pos="25000">
                <a:schemeClr val="accent5"/>
              </a:gs>
              <a:gs pos="53000">
                <a:schemeClr val="accent2"/>
              </a:gs>
              <a:gs pos="100000">
                <a:schemeClr val="bg1"/>
              </a:gs>
              <a:gs pos="80000">
                <a:schemeClr val="accent1"/>
              </a:gs>
            </a:gsLst>
            <a:lin ang="108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2" name="Group 51">
            <a:extLst>
              <a:ext uri="{FF2B5EF4-FFF2-40B4-BE49-F238E27FC236}">
                <a16:creationId xmlns:a16="http://schemas.microsoft.com/office/drawing/2014/main" id="{2C778F61-3289-406C-98EE-008F04C71648}"/>
              </a:ext>
            </a:extLst>
          </p:cNvPr>
          <p:cNvGrpSpPr/>
          <p:nvPr/>
        </p:nvGrpSpPr>
        <p:grpSpPr>
          <a:xfrm>
            <a:off x="5517642" y="1826239"/>
            <a:ext cx="1589451" cy="846023"/>
            <a:chOff x="5517639" y="1826235"/>
            <a:chExt cx="1589451" cy="846023"/>
          </a:xfrm>
        </p:grpSpPr>
        <p:sp>
          <p:nvSpPr>
            <p:cNvPr id="53" name="TextBox 52">
              <a:extLst>
                <a:ext uri="{FF2B5EF4-FFF2-40B4-BE49-F238E27FC236}">
                  <a16:creationId xmlns:a16="http://schemas.microsoft.com/office/drawing/2014/main" id="{329CA396-865C-4F8E-97EB-5D3234572621}"/>
                </a:ext>
              </a:extLst>
            </p:cNvPr>
            <p:cNvSpPr txBox="1"/>
            <p:nvPr/>
          </p:nvSpPr>
          <p:spPr>
            <a:xfrm rot="1330280">
              <a:off x="5517639" y="1826235"/>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gradFill>
              <a:gsLst>
                <a:gs pos="0">
                  <a:schemeClr val="bg1"/>
                </a:gs>
                <a:gs pos="98000">
                  <a:schemeClr val="accent1"/>
                </a:gs>
              </a:gsLst>
              <a:lin ang="0" scaled="1"/>
            </a:gra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4" name="Group 53">
              <a:extLst>
                <a:ext uri="{FF2B5EF4-FFF2-40B4-BE49-F238E27FC236}">
                  <a16:creationId xmlns:a16="http://schemas.microsoft.com/office/drawing/2014/main" id="{CF63D451-1BEB-40CE-BFCD-540A5DD08F48}"/>
                </a:ext>
              </a:extLst>
            </p:cNvPr>
            <p:cNvGrpSpPr/>
            <p:nvPr/>
          </p:nvGrpSpPr>
          <p:grpSpPr>
            <a:xfrm>
              <a:off x="6334025" y="1900682"/>
              <a:ext cx="773065" cy="771576"/>
              <a:chOff x="7167944" y="1624190"/>
              <a:chExt cx="2677919" cy="2672764"/>
            </a:xfrm>
            <a:solidFill>
              <a:schemeClr val="bg1"/>
            </a:solidFill>
          </p:grpSpPr>
          <p:sp>
            <p:nvSpPr>
              <p:cNvPr id="55" name="Freeform: Shape 54">
                <a:extLst>
                  <a:ext uri="{FF2B5EF4-FFF2-40B4-BE49-F238E27FC236}">
                    <a16:creationId xmlns:a16="http://schemas.microsoft.com/office/drawing/2014/main" id="{8032EB02-FC35-4D54-8996-33EBC586C22E}"/>
                  </a:ext>
                </a:extLst>
              </p:cNvPr>
              <p:cNvSpPr/>
              <p:nvPr/>
            </p:nvSpPr>
            <p:spPr>
              <a:xfrm>
                <a:off x="7167944" y="1624190"/>
                <a:ext cx="2677919"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adFill>
                <a:gsLst>
                  <a:gs pos="0">
                    <a:schemeClr val="accent1"/>
                  </a:gs>
                  <a:gs pos="98000">
                    <a:schemeClr val="accent2"/>
                  </a:gs>
                </a:gsLst>
                <a:lin ang="0" scaled="1"/>
              </a:gradFill>
              <a:ln w="12700"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5FDED2E9-75FD-416F-91DF-D4D371D2EA50}"/>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adFill>
                <a:gsLst>
                  <a:gs pos="0">
                    <a:schemeClr val="accent1"/>
                  </a:gs>
                  <a:gs pos="98000">
                    <a:schemeClr val="accent2"/>
                  </a:gs>
                </a:gsLst>
                <a:lin ang="0" scaled="1"/>
              </a:gradFill>
              <a:ln w="12700" cap="flat">
                <a:noFill/>
                <a:prstDash val="solid"/>
                <a:miter/>
              </a:ln>
            </p:spPr>
            <p:txBody>
              <a:bodyPr rtlCol="0" anchor="ctr"/>
              <a:lstStyle/>
              <a:p>
                <a:endParaRPr lang="en-US" dirty="0"/>
              </a:p>
            </p:txBody>
          </p:sp>
        </p:grpSp>
      </p:grpSp>
      <p:grpSp>
        <p:nvGrpSpPr>
          <p:cNvPr id="18" name="Group 17">
            <a:extLst>
              <a:ext uri="{FF2B5EF4-FFF2-40B4-BE49-F238E27FC236}">
                <a16:creationId xmlns:a16="http://schemas.microsoft.com/office/drawing/2014/main" id="{7FFA7157-9D15-4357-AF8E-091BDDBE9CC9}"/>
              </a:ext>
            </a:extLst>
          </p:cNvPr>
          <p:cNvGrpSpPr/>
          <p:nvPr/>
        </p:nvGrpSpPr>
        <p:grpSpPr>
          <a:xfrm rot="18490567" flipH="1">
            <a:off x="5363389" y="1800599"/>
            <a:ext cx="471723" cy="328072"/>
            <a:chOff x="5405974" y="1533288"/>
            <a:chExt cx="611040" cy="424965"/>
          </a:xfrm>
        </p:grpSpPr>
        <p:sp>
          <p:nvSpPr>
            <p:cNvPr id="19" name="Trapezoid 18">
              <a:extLst>
                <a:ext uri="{FF2B5EF4-FFF2-40B4-BE49-F238E27FC236}">
                  <a16:creationId xmlns:a16="http://schemas.microsoft.com/office/drawing/2014/main" id="{4D77C9AF-BA17-47FC-8902-AE54771234AD}"/>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rapezoid 19">
              <a:extLst>
                <a:ext uri="{FF2B5EF4-FFF2-40B4-BE49-F238E27FC236}">
                  <a16:creationId xmlns:a16="http://schemas.microsoft.com/office/drawing/2014/main" id="{46B1721D-1165-4A00-8863-347C1607B84E}"/>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DD16100A-E561-4888-AB5B-C20C546FC1C5}"/>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E969C75F-590D-4E6E-BE43-E4228221B906}"/>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rapezoid 22">
              <a:extLst>
                <a:ext uri="{FF2B5EF4-FFF2-40B4-BE49-F238E27FC236}">
                  <a16:creationId xmlns:a16="http://schemas.microsoft.com/office/drawing/2014/main" id="{40DB3B2D-12B0-4DE4-9F5B-2AA64B0CDE0F}"/>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9F3BC3B0-8C89-4C8E-835C-640F128DD074}"/>
              </a:ext>
            </a:extLst>
          </p:cNvPr>
          <p:cNvGrpSpPr/>
          <p:nvPr/>
        </p:nvGrpSpPr>
        <p:grpSpPr>
          <a:xfrm rot="2713823">
            <a:off x="5532343" y="1541791"/>
            <a:ext cx="289219" cy="289219"/>
            <a:chOff x="5108323" y="1463792"/>
            <a:chExt cx="374636" cy="374638"/>
          </a:xfrm>
        </p:grpSpPr>
        <p:sp>
          <p:nvSpPr>
            <p:cNvPr id="37" name="Oval 36">
              <a:extLst>
                <a:ext uri="{FF2B5EF4-FFF2-40B4-BE49-F238E27FC236}">
                  <a16:creationId xmlns:a16="http://schemas.microsoft.com/office/drawing/2014/main" id="{152C56B7-BED9-4CDB-A198-433B01806A3A}"/>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7E022E71-CC49-48DB-9441-5FE8C9DFA8F4}"/>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spTree>
    <p:extLst>
      <p:ext uri="{BB962C8B-B14F-4D97-AF65-F5344CB8AC3E}">
        <p14:creationId xmlns:p14="http://schemas.microsoft.com/office/powerpoint/2010/main" val="496312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EEDED052-901B-42CE-A5EF-E4B3DADC9E6A}"/>
              </a:ext>
            </a:extLst>
          </p:cNvPr>
          <p:cNvSpPr txBox="1">
            <a:spLocks/>
          </p:cNvSpPr>
          <p:nvPr/>
        </p:nvSpPr>
        <p:spPr>
          <a:xfrm>
            <a:off x="0" y="397681"/>
            <a:ext cx="8067039" cy="830997"/>
          </a:xfrm>
          <a:prstGeom prst="rect">
            <a:avLst/>
          </a:prstGeom>
        </p:spPr>
        <p:txBody>
          <a:bodyPr anchor="ctr"/>
          <a:lstStyle>
            <a:lvl1pPr marL="0" indent="0" algn="l" defTabSz="914400" rtl="0" eaLnBrk="1" latinLnBrk="1" hangingPunct="1">
              <a:spcBef>
                <a:spcPct val="20000"/>
              </a:spcBef>
              <a:buFont typeface="Arial" pitchFamily="34" charset="0"/>
              <a:buNone/>
              <a:defRPr sz="28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10000"/>
              </a:lnSpc>
            </a:pPr>
            <a:r>
              <a:rPr lang="en-US" altLang="ko-KR" sz="6000">
                <a:solidFill>
                  <a:schemeClr val="accent1"/>
                </a:solidFill>
                <a:latin typeface="+mj-lt"/>
                <a:cs typeface="Arial" pitchFamily="34" charset="0"/>
              </a:rPr>
              <a:t>GraphQL vs REST</a:t>
            </a:r>
            <a:endParaRPr lang="en-US" altLang="ko-KR" sz="6000" dirty="0">
              <a:solidFill>
                <a:schemeClr val="accent1"/>
              </a:solidFill>
              <a:latin typeface="+mj-lt"/>
              <a:cs typeface="Arial" pitchFamily="34" charset="0"/>
            </a:endParaRPr>
          </a:p>
        </p:txBody>
      </p:sp>
      <p:sp>
        <p:nvSpPr>
          <p:cNvPr id="13" name="TextBox 12">
            <a:extLst>
              <a:ext uri="{FF2B5EF4-FFF2-40B4-BE49-F238E27FC236}">
                <a16:creationId xmlns:a16="http://schemas.microsoft.com/office/drawing/2014/main" id="{2A163D12-E1E8-4880-A976-5362EBBB28FF}"/>
              </a:ext>
            </a:extLst>
          </p:cNvPr>
          <p:cNvSpPr txBox="1"/>
          <p:nvPr/>
        </p:nvSpPr>
        <p:spPr>
          <a:xfrm>
            <a:off x="1697089" y="1816746"/>
            <a:ext cx="4970411" cy="523220"/>
          </a:xfrm>
          <a:prstGeom prst="rect">
            <a:avLst/>
          </a:prstGeom>
          <a:noFill/>
        </p:spPr>
        <p:txBody>
          <a:bodyPr wrap="square" rtlCol="0">
            <a:spAutoFit/>
          </a:bodyPr>
          <a:lstStyle/>
          <a:p>
            <a:r>
              <a:rPr lang="en-US" altLang="ko-KR" sz="2800">
                <a:solidFill>
                  <a:schemeClr val="tx1">
                    <a:lumMod val="75000"/>
                    <a:lumOff val="25000"/>
                  </a:schemeClr>
                </a:solidFill>
                <a:cs typeface="Arial" pitchFamily="34" charset="0"/>
              </a:rPr>
              <a:t>Send data over HTTP request.</a:t>
            </a:r>
            <a:endParaRPr lang="en-US" altLang="ko-KR" sz="2800"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85A48B5C-C8DD-4E12-8339-697DA33024C4}"/>
              </a:ext>
            </a:extLst>
          </p:cNvPr>
          <p:cNvSpPr txBox="1"/>
          <p:nvPr/>
        </p:nvSpPr>
        <p:spPr>
          <a:xfrm>
            <a:off x="1677564" y="2883537"/>
            <a:ext cx="4551392" cy="523220"/>
          </a:xfrm>
          <a:prstGeom prst="rect">
            <a:avLst/>
          </a:prstGeom>
          <a:noFill/>
        </p:spPr>
        <p:txBody>
          <a:bodyPr wrap="square" rtlCol="0">
            <a:spAutoFit/>
          </a:bodyPr>
          <a:lstStyle/>
          <a:p>
            <a:r>
              <a:rPr lang="en-US" altLang="ko-KR" sz="2800">
                <a:solidFill>
                  <a:schemeClr val="tx1">
                    <a:lumMod val="75000"/>
                    <a:lumOff val="25000"/>
                  </a:schemeClr>
                </a:solidFill>
                <a:cs typeface="Arial" pitchFamily="34" charset="0"/>
              </a:rPr>
              <a:t>Core idea is resource.</a:t>
            </a:r>
            <a:endParaRPr lang="en-US" altLang="ko-KR" sz="2800" dirty="0">
              <a:solidFill>
                <a:schemeClr val="tx1">
                  <a:lumMod val="75000"/>
                  <a:lumOff val="25000"/>
                </a:schemeClr>
              </a:solidFill>
              <a:cs typeface="Arial" pitchFamily="34" charset="0"/>
            </a:endParaRPr>
          </a:p>
        </p:txBody>
      </p:sp>
      <p:sp>
        <p:nvSpPr>
          <p:cNvPr id="19" name="TextBox 18">
            <a:extLst>
              <a:ext uri="{FF2B5EF4-FFF2-40B4-BE49-F238E27FC236}">
                <a16:creationId xmlns:a16="http://schemas.microsoft.com/office/drawing/2014/main" id="{24788A28-B324-4EE8-9C29-291F282B8D00}"/>
              </a:ext>
            </a:extLst>
          </p:cNvPr>
          <p:cNvSpPr txBox="1"/>
          <p:nvPr/>
        </p:nvSpPr>
        <p:spPr>
          <a:xfrm>
            <a:off x="1673859" y="4001400"/>
            <a:ext cx="4591989" cy="523220"/>
          </a:xfrm>
          <a:prstGeom prst="rect">
            <a:avLst/>
          </a:prstGeom>
          <a:noFill/>
        </p:spPr>
        <p:txBody>
          <a:bodyPr wrap="square" rtlCol="0">
            <a:spAutoFit/>
          </a:bodyPr>
          <a:lstStyle/>
          <a:p>
            <a:r>
              <a:rPr lang="en-US" altLang="ko-KR" sz="2800">
                <a:solidFill>
                  <a:schemeClr val="tx1">
                    <a:lumMod val="75000"/>
                    <a:lumOff val="25000"/>
                  </a:schemeClr>
                </a:solidFill>
                <a:cs typeface="Arial" pitchFamily="34" charset="0"/>
              </a:rPr>
              <a:t>The final output is JSON</a:t>
            </a:r>
            <a:endParaRPr lang="en-US" altLang="ko-KR" sz="2800" dirty="0">
              <a:solidFill>
                <a:schemeClr val="tx1">
                  <a:lumMod val="75000"/>
                  <a:lumOff val="25000"/>
                </a:schemeClr>
              </a:solidFill>
              <a:cs typeface="Arial" pitchFamily="34" charset="0"/>
            </a:endParaRPr>
          </a:p>
        </p:txBody>
      </p:sp>
      <p:pic>
        <p:nvPicPr>
          <p:cNvPr id="4" name="Picture Placeholder 3">
            <a:extLst>
              <a:ext uri="{FF2B5EF4-FFF2-40B4-BE49-F238E27FC236}">
                <a16:creationId xmlns:a16="http://schemas.microsoft.com/office/drawing/2014/main" id="{316BE19B-2CCF-4547-BE1A-BC57CA378111}"/>
              </a:ext>
            </a:extLst>
          </p:cNvPr>
          <p:cNvPicPr>
            <a:picLocks noGrp="1" noChangeAspect="1"/>
          </p:cNvPicPr>
          <p:nvPr>
            <p:ph type="pic" sz="quarter" idx="65"/>
          </p:nvPr>
        </p:nvPicPr>
        <p:blipFill>
          <a:blip r:embed="rId3">
            <a:extLst>
              <a:ext uri="{28A0092B-C50C-407E-A947-70E740481C1C}">
                <a14:useLocalDpi xmlns:a14="http://schemas.microsoft.com/office/drawing/2010/main" val="0"/>
              </a:ext>
            </a:extLst>
          </a:blip>
          <a:srcRect t="21085" b="21085"/>
          <a:stretch>
            <a:fillRect/>
          </a:stretch>
        </p:blipFill>
        <p:spPr>
          <a:xfrm>
            <a:off x="5961356" y="583867"/>
            <a:ext cx="5714288" cy="5876452"/>
          </a:xfrm>
        </p:spPr>
      </p:pic>
      <p:sp>
        <p:nvSpPr>
          <p:cNvPr id="26" name="TextBox 25">
            <a:extLst>
              <a:ext uri="{FF2B5EF4-FFF2-40B4-BE49-F238E27FC236}">
                <a16:creationId xmlns:a16="http://schemas.microsoft.com/office/drawing/2014/main" id="{9B3CF127-05E1-4007-95A5-8181043BF118}"/>
              </a:ext>
            </a:extLst>
          </p:cNvPr>
          <p:cNvSpPr txBox="1"/>
          <p:nvPr/>
        </p:nvSpPr>
        <p:spPr>
          <a:xfrm>
            <a:off x="1690954" y="5068463"/>
            <a:ext cx="4591989" cy="954107"/>
          </a:xfrm>
          <a:prstGeom prst="rect">
            <a:avLst/>
          </a:prstGeom>
          <a:noFill/>
        </p:spPr>
        <p:txBody>
          <a:bodyPr wrap="square" rtlCol="0">
            <a:spAutoFit/>
          </a:bodyPr>
          <a:lstStyle/>
          <a:p>
            <a:r>
              <a:rPr lang="en-US" altLang="ko-KR" sz="2800">
                <a:solidFill>
                  <a:schemeClr val="tx1">
                    <a:lumMod val="75000"/>
                    <a:lumOff val="25000"/>
                  </a:schemeClr>
                </a:solidFill>
                <a:cs typeface="Arial" pitchFamily="34" charset="0"/>
              </a:rPr>
              <a:t>Differentiate between write/ read data.</a:t>
            </a:r>
            <a:endParaRPr lang="en-US" altLang="ko-KR" sz="2800" dirty="0">
              <a:solidFill>
                <a:schemeClr val="tx1">
                  <a:lumMod val="75000"/>
                  <a:lumOff val="25000"/>
                </a:schemeClr>
              </a:solidFill>
              <a:cs typeface="Arial" pitchFamily="34" charset="0"/>
            </a:endParaRPr>
          </a:p>
        </p:txBody>
      </p:sp>
      <p:sp>
        <p:nvSpPr>
          <p:cNvPr id="31" name="Oval 12">
            <a:extLst>
              <a:ext uri="{FF2B5EF4-FFF2-40B4-BE49-F238E27FC236}">
                <a16:creationId xmlns:a16="http://schemas.microsoft.com/office/drawing/2014/main" id="{015C999D-9239-4D9C-B973-0C3D1168EB1C}"/>
              </a:ext>
            </a:extLst>
          </p:cNvPr>
          <p:cNvSpPr/>
          <p:nvPr/>
        </p:nvSpPr>
        <p:spPr>
          <a:xfrm>
            <a:off x="723828" y="2769520"/>
            <a:ext cx="720080" cy="72008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 name="Oval 13">
            <a:extLst>
              <a:ext uri="{FF2B5EF4-FFF2-40B4-BE49-F238E27FC236}">
                <a16:creationId xmlns:a16="http://schemas.microsoft.com/office/drawing/2014/main" id="{968205F6-1F46-4BFD-AAE9-456A832D8F4B}"/>
              </a:ext>
            </a:extLst>
          </p:cNvPr>
          <p:cNvSpPr/>
          <p:nvPr/>
        </p:nvSpPr>
        <p:spPr>
          <a:xfrm>
            <a:off x="730284" y="3913012"/>
            <a:ext cx="720080" cy="72008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0" name="Rounded Rectangle 25">
            <a:extLst>
              <a:ext uri="{FF2B5EF4-FFF2-40B4-BE49-F238E27FC236}">
                <a16:creationId xmlns:a16="http://schemas.microsoft.com/office/drawing/2014/main" id="{11240987-6593-4E18-B833-0A40E3D64B7A}"/>
              </a:ext>
            </a:extLst>
          </p:cNvPr>
          <p:cNvSpPr/>
          <p:nvPr/>
        </p:nvSpPr>
        <p:spPr>
          <a:xfrm>
            <a:off x="864945" y="2974463"/>
            <a:ext cx="434684" cy="318555"/>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41" name="Group 40">
            <a:extLst>
              <a:ext uri="{FF2B5EF4-FFF2-40B4-BE49-F238E27FC236}">
                <a16:creationId xmlns:a16="http://schemas.microsoft.com/office/drawing/2014/main" id="{6DCE283E-9FAE-4DD3-BC83-90F36A111237}"/>
              </a:ext>
            </a:extLst>
          </p:cNvPr>
          <p:cNvGrpSpPr/>
          <p:nvPr/>
        </p:nvGrpSpPr>
        <p:grpSpPr>
          <a:xfrm>
            <a:off x="829720" y="4017690"/>
            <a:ext cx="508295" cy="447124"/>
            <a:chOff x="9544125" y="314311"/>
            <a:chExt cx="1802975" cy="1585994"/>
          </a:xfrm>
          <a:solidFill>
            <a:schemeClr val="accent2"/>
          </a:solidFill>
        </p:grpSpPr>
        <p:sp>
          <p:nvSpPr>
            <p:cNvPr id="42" name="Freeform: Shape 41">
              <a:extLst>
                <a:ext uri="{FF2B5EF4-FFF2-40B4-BE49-F238E27FC236}">
                  <a16:creationId xmlns:a16="http://schemas.microsoft.com/office/drawing/2014/main" id="{6A8C6873-1D7D-45A5-A156-73F0A918F47A}"/>
                </a:ext>
              </a:extLst>
            </p:cNvPr>
            <p:cNvSpPr/>
            <p:nvPr/>
          </p:nvSpPr>
          <p:spPr>
            <a:xfrm rot="5400000">
              <a:off x="9855308" y="140908"/>
              <a:ext cx="1318389" cy="1665195"/>
            </a:xfrm>
            <a:custGeom>
              <a:avLst/>
              <a:gdLst>
                <a:gd name="connsiteX0" fmla="*/ 855467 w 1318389"/>
                <a:gd name="connsiteY0" fmla="*/ 1312844 h 1665195"/>
                <a:gd name="connsiteX1" fmla="*/ 898407 w 1318389"/>
                <a:gd name="connsiteY1" fmla="*/ 1355784 h 1665195"/>
                <a:gd name="connsiteX2" fmla="*/ 941347 w 1318389"/>
                <a:gd name="connsiteY2" fmla="*/ 1312844 h 1665195"/>
                <a:gd name="connsiteX3" fmla="*/ 898407 w 1318389"/>
                <a:gd name="connsiteY3" fmla="*/ 1269904 h 1665195"/>
                <a:gd name="connsiteX4" fmla="*/ 855467 w 1318389"/>
                <a:gd name="connsiteY4" fmla="*/ 1312844 h 1665195"/>
                <a:gd name="connsiteX5" fmla="*/ 362769 w 1318389"/>
                <a:gd name="connsiteY5" fmla="*/ 236590 h 1665195"/>
                <a:gd name="connsiteX6" fmla="*/ 405229 w 1318389"/>
                <a:gd name="connsiteY6" fmla="*/ 279050 h 1665195"/>
                <a:gd name="connsiteX7" fmla="*/ 447689 w 1318389"/>
                <a:gd name="connsiteY7" fmla="*/ 236590 h 1665195"/>
                <a:gd name="connsiteX8" fmla="*/ 405229 w 1318389"/>
                <a:gd name="connsiteY8" fmla="*/ 194130 h 1665195"/>
                <a:gd name="connsiteX9" fmla="*/ 362769 w 1318389"/>
                <a:gd name="connsiteY9" fmla="*/ 236590 h 1665195"/>
                <a:gd name="connsiteX10" fmla="*/ 348187 w 1318389"/>
                <a:gd name="connsiteY10" fmla="*/ 1312844 h 1665195"/>
                <a:gd name="connsiteX11" fmla="*/ 391127 w 1318389"/>
                <a:gd name="connsiteY11" fmla="*/ 1355784 h 1665195"/>
                <a:gd name="connsiteX12" fmla="*/ 434066 w 1318389"/>
                <a:gd name="connsiteY12" fmla="*/ 1312844 h 1665195"/>
                <a:gd name="connsiteX13" fmla="*/ 391127 w 1318389"/>
                <a:gd name="connsiteY13" fmla="*/ 1269904 h 1665195"/>
                <a:gd name="connsiteX14" fmla="*/ 348187 w 1318389"/>
                <a:gd name="connsiteY14" fmla="*/ 1312844 h 1665195"/>
                <a:gd name="connsiteX15" fmla="*/ 81655 w 1318389"/>
                <a:gd name="connsiteY15" fmla="*/ 873373 h 1665195"/>
                <a:gd name="connsiteX16" fmla="*/ 124595 w 1318389"/>
                <a:gd name="connsiteY16" fmla="*/ 916313 h 1665195"/>
                <a:gd name="connsiteX17" fmla="*/ 167534 w 1318389"/>
                <a:gd name="connsiteY17" fmla="*/ 873373 h 1665195"/>
                <a:gd name="connsiteX18" fmla="*/ 124595 w 1318389"/>
                <a:gd name="connsiteY18" fmla="*/ 830433 h 1665195"/>
                <a:gd name="connsiteX19" fmla="*/ 81655 w 1318389"/>
                <a:gd name="connsiteY19" fmla="*/ 873373 h 1665195"/>
                <a:gd name="connsiteX20" fmla="*/ 898 w 1318389"/>
                <a:gd name="connsiteY20" fmla="*/ 878256 h 1665195"/>
                <a:gd name="connsiteX21" fmla="*/ 59313 w 1318389"/>
                <a:gd name="connsiteY21" fmla="*/ 760898 h 1665195"/>
                <a:gd name="connsiteX22" fmla="*/ 60023 w 1318389"/>
                <a:gd name="connsiteY22" fmla="*/ 760660 h 1665195"/>
                <a:gd name="connsiteX23" fmla="*/ 301509 w 1318389"/>
                <a:gd name="connsiteY23" fmla="*/ 256655 h 1665195"/>
                <a:gd name="connsiteX24" fmla="*/ 300401 w 1318389"/>
                <a:gd name="connsiteY24" fmla="*/ 253678 h 1665195"/>
                <a:gd name="connsiteX25" fmla="*/ 392815 w 1318389"/>
                <a:gd name="connsiteY25" fmla="*/ 125792 h 1665195"/>
                <a:gd name="connsiteX26" fmla="*/ 426561 w 1318389"/>
                <a:gd name="connsiteY26" fmla="*/ 127298 h 1665195"/>
                <a:gd name="connsiteX27" fmla="*/ 501833 w 1318389"/>
                <a:gd name="connsiteY27" fmla="*/ 25203 h 1665195"/>
                <a:gd name="connsiteX28" fmla="*/ 659591 w 1318389"/>
                <a:gd name="connsiteY28" fmla="*/ 0 h 1665195"/>
                <a:gd name="connsiteX29" fmla="*/ 767873 w 1318389"/>
                <a:gd name="connsiteY29" fmla="*/ 94280 h 1665195"/>
                <a:gd name="connsiteX30" fmla="*/ 773474 w 1318389"/>
                <a:gd name="connsiteY30" fmla="*/ 129752 h 1665195"/>
                <a:gd name="connsiteX31" fmla="*/ 750137 w 1318389"/>
                <a:gd name="connsiteY31" fmla="*/ 133486 h 1665195"/>
                <a:gd name="connsiteX32" fmla="*/ 643721 w 1318389"/>
                <a:gd name="connsiteY32" fmla="*/ 50407 h 1665195"/>
                <a:gd name="connsiteX33" fmla="*/ 528905 w 1318389"/>
                <a:gd name="connsiteY33" fmla="*/ 68143 h 1665195"/>
                <a:gd name="connsiteX34" fmla="*/ 477195 w 1318389"/>
                <a:gd name="connsiteY34" fmla="*/ 147376 h 1665195"/>
                <a:gd name="connsiteX35" fmla="*/ 504919 w 1318389"/>
                <a:gd name="connsiteY35" fmla="*/ 176856 h 1665195"/>
                <a:gd name="connsiteX36" fmla="*/ 520701 w 1318389"/>
                <a:gd name="connsiteY36" fmla="*/ 218206 h 1665195"/>
                <a:gd name="connsiteX37" fmla="*/ 520838 w 1318389"/>
                <a:gd name="connsiteY37" fmla="*/ 251739 h 1665195"/>
                <a:gd name="connsiteX38" fmla="*/ 512601 w 1318389"/>
                <a:gd name="connsiteY38" fmla="*/ 279384 h 1665195"/>
                <a:gd name="connsiteX39" fmla="*/ 572778 w 1318389"/>
                <a:gd name="connsiteY39" fmla="*/ 326714 h 1665195"/>
                <a:gd name="connsiteX40" fmla="*/ 687595 w 1318389"/>
                <a:gd name="connsiteY40" fmla="*/ 308045 h 1665195"/>
                <a:gd name="connsiteX41" fmla="*/ 763207 w 1318389"/>
                <a:gd name="connsiteY41" fmla="*/ 196028 h 1665195"/>
                <a:gd name="connsiteX42" fmla="*/ 785610 w 1318389"/>
                <a:gd name="connsiteY42" fmla="*/ 192294 h 1665195"/>
                <a:gd name="connsiteX43" fmla="*/ 791211 w 1318389"/>
                <a:gd name="connsiteY43" fmla="*/ 227766 h 1665195"/>
                <a:gd name="connsiteX44" fmla="*/ 718400 w 1318389"/>
                <a:gd name="connsiteY44" fmla="*/ 350984 h 1665195"/>
                <a:gd name="connsiteX45" fmla="*/ 560643 w 1318389"/>
                <a:gd name="connsiteY45" fmla="*/ 376188 h 1665195"/>
                <a:gd name="connsiteX46" fmla="*/ 481653 w 1318389"/>
                <a:gd name="connsiteY46" fmla="*/ 320430 h 1665195"/>
                <a:gd name="connsiteX47" fmla="*/ 469637 w 1318389"/>
                <a:gd name="connsiteY47" fmla="*/ 330704 h 1665195"/>
                <a:gd name="connsiteX48" fmla="*/ 462283 w 1318389"/>
                <a:gd name="connsiteY48" fmla="*/ 333441 h 1665195"/>
                <a:gd name="connsiteX49" fmla="*/ 252808 w 1318389"/>
                <a:gd name="connsiteY49" fmla="*/ 858867 h 1665195"/>
                <a:gd name="connsiteX50" fmla="*/ 444434 w 1318389"/>
                <a:gd name="connsiteY50" fmla="*/ 1190772 h 1665195"/>
                <a:gd name="connsiteX51" fmla="*/ 801245 w 1318389"/>
                <a:gd name="connsiteY51" fmla="*/ 1187463 h 1665195"/>
                <a:gd name="connsiteX52" fmla="*/ 801245 w 1318389"/>
                <a:gd name="connsiteY52" fmla="*/ 1116815 h 1665195"/>
                <a:gd name="connsiteX53" fmla="*/ 890858 w 1318389"/>
                <a:gd name="connsiteY53" fmla="*/ 1027202 h 1665195"/>
                <a:gd name="connsiteX54" fmla="*/ 1200123 w 1318389"/>
                <a:gd name="connsiteY54" fmla="*/ 1027202 h 1665195"/>
                <a:gd name="connsiteX55" fmla="*/ 1205949 w 1318389"/>
                <a:gd name="connsiteY55" fmla="*/ 998361 h 1665195"/>
                <a:gd name="connsiteX56" fmla="*/ 1288518 w 1318389"/>
                <a:gd name="connsiteY56" fmla="*/ 943622 h 1665195"/>
                <a:gd name="connsiteX57" fmla="*/ 1318389 w 1318389"/>
                <a:gd name="connsiteY57" fmla="*/ 974426 h 1665195"/>
                <a:gd name="connsiteX58" fmla="*/ 1318389 w 1318389"/>
                <a:gd name="connsiteY58" fmla="*/ 1635324 h 1665195"/>
                <a:gd name="connsiteX59" fmla="*/ 1288518 w 1318389"/>
                <a:gd name="connsiteY59" fmla="*/ 1665195 h 1665195"/>
                <a:gd name="connsiteX60" fmla="*/ 1205949 w 1318389"/>
                <a:gd name="connsiteY60" fmla="*/ 1610455 h 1665195"/>
                <a:gd name="connsiteX61" fmla="*/ 1203531 w 1318389"/>
                <a:gd name="connsiteY61" fmla="*/ 1598487 h 1665195"/>
                <a:gd name="connsiteX62" fmla="*/ 890858 w 1318389"/>
                <a:gd name="connsiteY62" fmla="*/ 1598487 h 1665195"/>
                <a:gd name="connsiteX63" fmla="*/ 801245 w 1318389"/>
                <a:gd name="connsiteY63" fmla="*/ 1508873 h 1665195"/>
                <a:gd name="connsiteX64" fmla="*/ 801245 w 1318389"/>
                <a:gd name="connsiteY64" fmla="*/ 1426032 h 1665195"/>
                <a:gd name="connsiteX65" fmla="*/ 379661 w 1318389"/>
                <a:gd name="connsiteY65" fmla="*/ 1429942 h 1665195"/>
                <a:gd name="connsiteX66" fmla="*/ 294951 w 1318389"/>
                <a:gd name="connsiteY66" fmla="*/ 1395390 h 1665195"/>
                <a:gd name="connsiteX67" fmla="*/ 270560 w 1318389"/>
                <a:gd name="connsiteY67" fmla="*/ 1359849 h 1665195"/>
                <a:gd name="connsiteX68" fmla="*/ 263688 w 1318389"/>
                <a:gd name="connsiteY68" fmla="*/ 1352058 h 1665195"/>
                <a:gd name="connsiteX69" fmla="*/ 15908 w 1318389"/>
                <a:gd name="connsiteY69" fmla="*/ 922891 h 1665195"/>
                <a:gd name="connsiteX70" fmla="*/ 898 w 1318389"/>
                <a:gd name="connsiteY70" fmla="*/ 878256 h 166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318389" h="1665195">
                  <a:moveTo>
                    <a:pt x="855467" y="1312844"/>
                  </a:moveTo>
                  <a:cubicBezTo>
                    <a:pt x="855467" y="1336181"/>
                    <a:pt x="875070" y="1355784"/>
                    <a:pt x="898407" y="1355784"/>
                  </a:cubicBezTo>
                  <a:cubicBezTo>
                    <a:pt x="921743" y="1355784"/>
                    <a:pt x="941347" y="1336181"/>
                    <a:pt x="941347" y="1312844"/>
                  </a:cubicBezTo>
                  <a:cubicBezTo>
                    <a:pt x="941347" y="1289508"/>
                    <a:pt x="921743" y="1269904"/>
                    <a:pt x="898407" y="1269904"/>
                  </a:cubicBezTo>
                  <a:cubicBezTo>
                    <a:pt x="875070" y="1269904"/>
                    <a:pt x="855467" y="1289508"/>
                    <a:pt x="855467" y="1312844"/>
                  </a:cubicBezTo>
                  <a:close/>
                  <a:moveTo>
                    <a:pt x="362769" y="236590"/>
                  </a:moveTo>
                  <a:cubicBezTo>
                    <a:pt x="362769" y="260040"/>
                    <a:pt x="381779" y="279050"/>
                    <a:pt x="405229" y="279050"/>
                  </a:cubicBezTo>
                  <a:cubicBezTo>
                    <a:pt x="428679" y="279050"/>
                    <a:pt x="447689" y="260040"/>
                    <a:pt x="447689" y="236590"/>
                  </a:cubicBezTo>
                  <a:cubicBezTo>
                    <a:pt x="447689" y="213140"/>
                    <a:pt x="428679" y="194130"/>
                    <a:pt x="405229" y="194130"/>
                  </a:cubicBezTo>
                  <a:cubicBezTo>
                    <a:pt x="381779" y="194130"/>
                    <a:pt x="362769" y="213140"/>
                    <a:pt x="362769" y="236590"/>
                  </a:cubicBezTo>
                  <a:close/>
                  <a:moveTo>
                    <a:pt x="348187" y="1312844"/>
                  </a:moveTo>
                  <a:cubicBezTo>
                    <a:pt x="348187" y="1336181"/>
                    <a:pt x="367790" y="1355784"/>
                    <a:pt x="391127" y="1355784"/>
                  </a:cubicBezTo>
                  <a:cubicBezTo>
                    <a:pt x="414463" y="1355784"/>
                    <a:pt x="434066" y="1336181"/>
                    <a:pt x="434066" y="1312844"/>
                  </a:cubicBezTo>
                  <a:cubicBezTo>
                    <a:pt x="434066" y="1289508"/>
                    <a:pt x="414463" y="1269904"/>
                    <a:pt x="391127" y="1269904"/>
                  </a:cubicBezTo>
                  <a:cubicBezTo>
                    <a:pt x="367790" y="1269904"/>
                    <a:pt x="348187" y="1289508"/>
                    <a:pt x="348187" y="1312844"/>
                  </a:cubicBezTo>
                  <a:close/>
                  <a:moveTo>
                    <a:pt x="81655" y="873373"/>
                  </a:moveTo>
                  <a:cubicBezTo>
                    <a:pt x="81655" y="896710"/>
                    <a:pt x="101258" y="916313"/>
                    <a:pt x="124595" y="916313"/>
                  </a:cubicBezTo>
                  <a:cubicBezTo>
                    <a:pt x="147931" y="916313"/>
                    <a:pt x="167534" y="896710"/>
                    <a:pt x="167534" y="873373"/>
                  </a:cubicBezTo>
                  <a:cubicBezTo>
                    <a:pt x="167534" y="850037"/>
                    <a:pt x="147931" y="830433"/>
                    <a:pt x="124595" y="830433"/>
                  </a:cubicBezTo>
                  <a:cubicBezTo>
                    <a:pt x="101258" y="830433"/>
                    <a:pt x="81655" y="850037"/>
                    <a:pt x="81655" y="873373"/>
                  </a:cubicBezTo>
                  <a:close/>
                  <a:moveTo>
                    <a:pt x="898" y="878256"/>
                  </a:moveTo>
                  <a:cubicBezTo>
                    <a:pt x="-4792" y="832394"/>
                    <a:pt x="16774" y="785458"/>
                    <a:pt x="59313" y="760898"/>
                  </a:cubicBezTo>
                  <a:lnTo>
                    <a:pt x="60023" y="760660"/>
                  </a:lnTo>
                  <a:lnTo>
                    <a:pt x="301509" y="256655"/>
                  </a:lnTo>
                  <a:lnTo>
                    <a:pt x="300401" y="253678"/>
                  </a:lnTo>
                  <a:cubicBezTo>
                    <a:pt x="291067" y="193002"/>
                    <a:pt x="332139" y="135127"/>
                    <a:pt x="392815" y="125792"/>
                  </a:cubicBezTo>
                  <a:lnTo>
                    <a:pt x="426561" y="127298"/>
                  </a:lnTo>
                  <a:lnTo>
                    <a:pt x="501833" y="25203"/>
                  </a:lnTo>
                  <a:lnTo>
                    <a:pt x="659591" y="0"/>
                  </a:lnTo>
                  <a:lnTo>
                    <a:pt x="767873" y="94280"/>
                  </a:lnTo>
                  <a:lnTo>
                    <a:pt x="773474" y="129752"/>
                  </a:lnTo>
                  <a:lnTo>
                    <a:pt x="750137" y="133486"/>
                  </a:lnTo>
                  <a:lnTo>
                    <a:pt x="643721" y="50407"/>
                  </a:lnTo>
                  <a:lnTo>
                    <a:pt x="528905" y="68143"/>
                  </a:lnTo>
                  <a:lnTo>
                    <a:pt x="477195" y="147376"/>
                  </a:lnTo>
                  <a:lnTo>
                    <a:pt x="504919" y="176856"/>
                  </a:lnTo>
                  <a:cubicBezTo>
                    <a:pt x="512650" y="189093"/>
                    <a:pt x="518134" y="203037"/>
                    <a:pt x="520701" y="218206"/>
                  </a:cubicBezTo>
                  <a:cubicBezTo>
                    <a:pt x="522451" y="229583"/>
                    <a:pt x="522429" y="240861"/>
                    <a:pt x="520838" y="251739"/>
                  </a:cubicBezTo>
                  <a:lnTo>
                    <a:pt x="512601" y="279384"/>
                  </a:lnTo>
                  <a:lnTo>
                    <a:pt x="572778" y="326714"/>
                  </a:lnTo>
                  <a:lnTo>
                    <a:pt x="687595" y="308045"/>
                  </a:lnTo>
                  <a:lnTo>
                    <a:pt x="763207" y="196028"/>
                  </a:lnTo>
                  <a:lnTo>
                    <a:pt x="785610" y="192294"/>
                  </a:lnTo>
                  <a:lnTo>
                    <a:pt x="791211" y="227766"/>
                  </a:lnTo>
                  <a:lnTo>
                    <a:pt x="718400" y="350984"/>
                  </a:lnTo>
                  <a:lnTo>
                    <a:pt x="560643" y="376188"/>
                  </a:lnTo>
                  <a:lnTo>
                    <a:pt x="481653" y="320430"/>
                  </a:lnTo>
                  <a:lnTo>
                    <a:pt x="469637" y="330704"/>
                  </a:lnTo>
                  <a:lnTo>
                    <a:pt x="462283" y="333441"/>
                  </a:lnTo>
                  <a:lnTo>
                    <a:pt x="252808" y="858867"/>
                  </a:lnTo>
                  <a:lnTo>
                    <a:pt x="444434" y="1190772"/>
                  </a:lnTo>
                  <a:lnTo>
                    <a:pt x="801245" y="1187463"/>
                  </a:lnTo>
                  <a:lnTo>
                    <a:pt x="801245" y="1116815"/>
                  </a:lnTo>
                  <a:cubicBezTo>
                    <a:pt x="801245" y="1067341"/>
                    <a:pt x="841384" y="1027202"/>
                    <a:pt x="890858" y="1027202"/>
                  </a:cubicBezTo>
                  <a:lnTo>
                    <a:pt x="1200123" y="1027202"/>
                  </a:lnTo>
                  <a:lnTo>
                    <a:pt x="1205949" y="998361"/>
                  </a:lnTo>
                  <a:cubicBezTo>
                    <a:pt x="1219557" y="966200"/>
                    <a:pt x="1251412" y="943622"/>
                    <a:pt x="1288518" y="943622"/>
                  </a:cubicBezTo>
                  <a:cubicBezTo>
                    <a:pt x="1305320" y="944554"/>
                    <a:pt x="1318389" y="957623"/>
                    <a:pt x="1318389" y="974426"/>
                  </a:cubicBezTo>
                  <a:lnTo>
                    <a:pt x="1318389" y="1635324"/>
                  </a:lnTo>
                  <a:cubicBezTo>
                    <a:pt x="1318389" y="1652126"/>
                    <a:pt x="1305320" y="1665195"/>
                    <a:pt x="1288518" y="1665195"/>
                  </a:cubicBezTo>
                  <a:cubicBezTo>
                    <a:pt x="1251412" y="1665195"/>
                    <a:pt x="1219557" y="1642617"/>
                    <a:pt x="1205949" y="1610455"/>
                  </a:cubicBezTo>
                  <a:lnTo>
                    <a:pt x="1203531" y="1598487"/>
                  </a:lnTo>
                  <a:lnTo>
                    <a:pt x="890858" y="1598487"/>
                  </a:lnTo>
                  <a:cubicBezTo>
                    <a:pt x="841384" y="1598487"/>
                    <a:pt x="801245" y="1558348"/>
                    <a:pt x="801245" y="1508873"/>
                  </a:cubicBezTo>
                  <a:lnTo>
                    <a:pt x="801245" y="1426032"/>
                  </a:lnTo>
                  <a:lnTo>
                    <a:pt x="379661" y="1429942"/>
                  </a:lnTo>
                  <a:cubicBezTo>
                    <a:pt x="346553" y="1429924"/>
                    <a:pt x="316655" y="1416756"/>
                    <a:pt x="294951" y="1395390"/>
                  </a:cubicBezTo>
                  <a:lnTo>
                    <a:pt x="270560" y="1359849"/>
                  </a:lnTo>
                  <a:lnTo>
                    <a:pt x="263688" y="1352058"/>
                  </a:lnTo>
                  <a:lnTo>
                    <a:pt x="15908" y="922891"/>
                  </a:lnTo>
                  <a:cubicBezTo>
                    <a:pt x="7721" y="908711"/>
                    <a:pt x="2795" y="893543"/>
                    <a:pt x="898" y="878256"/>
                  </a:cubicBezTo>
                  <a:close/>
                </a:path>
              </a:pathLst>
            </a:custGeom>
            <a:grpFill/>
            <a:ln w="9525" cap="flat">
              <a:noFill/>
              <a:prstDash val="solid"/>
              <a:miter/>
            </a:ln>
          </p:spPr>
          <p:txBody>
            <a:bodyPr wrap="square" rtlCol="0" anchor="ctr">
              <a:noAutofit/>
            </a:bodyPr>
            <a:lstStyle/>
            <a:p>
              <a:endParaRPr lang="en-US" dirty="0"/>
            </a:p>
          </p:txBody>
        </p:sp>
        <p:sp>
          <p:nvSpPr>
            <p:cNvPr id="43" name="Freeform: Shape 42">
              <a:extLst>
                <a:ext uri="{FF2B5EF4-FFF2-40B4-BE49-F238E27FC236}">
                  <a16:creationId xmlns:a16="http://schemas.microsoft.com/office/drawing/2014/main" id="{A36258DD-9CB8-4891-B846-0ACADC3EE58D}"/>
                </a:ext>
              </a:extLst>
            </p:cNvPr>
            <p:cNvSpPr/>
            <p:nvPr/>
          </p:nvSpPr>
          <p:spPr>
            <a:xfrm>
              <a:off x="9544125" y="1625233"/>
              <a:ext cx="1756228" cy="275072"/>
            </a:xfrm>
            <a:custGeom>
              <a:avLst/>
              <a:gdLst>
                <a:gd name="connsiteX0" fmla="*/ 2123188 w 2324346"/>
                <a:gd name="connsiteY0" fmla="*/ 127749 h 364054"/>
                <a:gd name="connsiteX1" fmla="*/ 2067056 w 2324346"/>
                <a:gd name="connsiteY1" fmla="*/ 183881 h 364054"/>
                <a:gd name="connsiteX2" fmla="*/ 2123188 w 2324346"/>
                <a:gd name="connsiteY2" fmla="*/ 240013 h 364054"/>
                <a:gd name="connsiteX3" fmla="*/ 2179320 w 2324346"/>
                <a:gd name="connsiteY3" fmla="*/ 183881 h 364054"/>
                <a:gd name="connsiteX4" fmla="*/ 2123188 w 2324346"/>
                <a:gd name="connsiteY4" fmla="*/ 127749 h 364054"/>
                <a:gd name="connsiteX5" fmla="*/ 1803836 w 2324346"/>
                <a:gd name="connsiteY5" fmla="*/ 127749 h 364054"/>
                <a:gd name="connsiteX6" fmla="*/ 1747704 w 2324346"/>
                <a:gd name="connsiteY6" fmla="*/ 183881 h 364054"/>
                <a:gd name="connsiteX7" fmla="*/ 1803836 w 2324346"/>
                <a:gd name="connsiteY7" fmla="*/ 240013 h 364054"/>
                <a:gd name="connsiteX8" fmla="*/ 1859968 w 2324346"/>
                <a:gd name="connsiteY8" fmla="*/ 183881 h 364054"/>
                <a:gd name="connsiteX9" fmla="*/ 1803836 w 2324346"/>
                <a:gd name="connsiteY9" fmla="*/ 127749 h 364054"/>
                <a:gd name="connsiteX10" fmla="*/ 1484484 w 2324346"/>
                <a:gd name="connsiteY10" fmla="*/ 127749 h 364054"/>
                <a:gd name="connsiteX11" fmla="*/ 1428352 w 2324346"/>
                <a:gd name="connsiteY11" fmla="*/ 183881 h 364054"/>
                <a:gd name="connsiteX12" fmla="*/ 1484484 w 2324346"/>
                <a:gd name="connsiteY12" fmla="*/ 240013 h 364054"/>
                <a:gd name="connsiteX13" fmla="*/ 1540616 w 2324346"/>
                <a:gd name="connsiteY13" fmla="*/ 183881 h 364054"/>
                <a:gd name="connsiteX14" fmla="*/ 1484484 w 2324346"/>
                <a:gd name="connsiteY14" fmla="*/ 127749 h 364054"/>
                <a:gd name="connsiteX15" fmla="*/ 1165131 w 2324346"/>
                <a:gd name="connsiteY15" fmla="*/ 127749 h 364054"/>
                <a:gd name="connsiteX16" fmla="*/ 1108999 w 2324346"/>
                <a:gd name="connsiteY16" fmla="*/ 183881 h 364054"/>
                <a:gd name="connsiteX17" fmla="*/ 1165131 w 2324346"/>
                <a:gd name="connsiteY17" fmla="*/ 240013 h 364054"/>
                <a:gd name="connsiteX18" fmla="*/ 1221263 w 2324346"/>
                <a:gd name="connsiteY18" fmla="*/ 183881 h 364054"/>
                <a:gd name="connsiteX19" fmla="*/ 1165131 w 2324346"/>
                <a:gd name="connsiteY19" fmla="*/ 127749 h 364054"/>
                <a:gd name="connsiteX20" fmla="*/ 845779 w 2324346"/>
                <a:gd name="connsiteY20" fmla="*/ 127749 h 364054"/>
                <a:gd name="connsiteX21" fmla="*/ 789647 w 2324346"/>
                <a:gd name="connsiteY21" fmla="*/ 183881 h 364054"/>
                <a:gd name="connsiteX22" fmla="*/ 845779 w 2324346"/>
                <a:gd name="connsiteY22" fmla="*/ 240013 h 364054"/>
                <a:gd name="connsiteX23" fmla="*/ 901911 w 2324346"/>
                <a:gd name="connsiteY23" fmla="*/ 183881 h 364054"/>
                <a:gd name="connsiteX24" fmla="*/ 845779 w 2324346"/>
                <a:gd name="connsiteY24" fmla="*/ 127749 h 364054"/>
                <a:gd name="connsiteX25" fmla="*/ 526427 w 2324346"/>
                <a:gd name="connsiteY25" fmla="*/ 127749 h 364054"/>
                <a:gd name="connsiteX26" fmla="*/ 470295 w 2324346"/>
                <a:gd name="connsiteY26" fmla="*/ 183881 h 364054"/>
                <a:gd name="connsiteX27" fmla="*/ 526427 w 2324346"/>
                <a:gd name="connsiteY27" fmla="*/ 240013 h 364054"/>
                <a:gd name="connsiteX28" fmla="*/ 582559 w 2324346"/>
                <a:gd name="connsiteY28" fmla="*/ 183881 h 364054"/>
                <a:gd name="connsiteX29" fmla="*/ 526427 w 2324346"/>
                <a:gd name="connsiteY29" fmla="*/ 127749 h 364054"/>
                <a:gd name="connsiteX30" fmla="*/ 207075 w 2324346"/>
                <a:gd name="connsiteY30" fmla="*/ 127749 h 364054"/>
                <a:gd name="connsiteX31" fmla="*/ 150943 w 2324346"/>
                <a:gd name="connsiteY31" fmla="*/ 183881 h 364054"/>
                <a:gd name="connsiteX32" fmla="*/ 207075 w 2324346"/>
                <a:gd name="connsiteY32" fmla="*/ 240013 h 364054"/>
                <a:gd name="connsiteX33" fmla="*/ 263207 w 2324346"/>
                <a:gd name="connsiteY33" fmla="*/ 183881 h 364054"/>
                <a:gd name="connsiteX34" fmla="*/ 207075 w 2324346"/>
                <a:gd name="connsiteY34" fmla="*/ 127749 h 364054"/>
                <a:gd name="connsiteX35" fmla="*/ 2123188 w 2324346"/>
                <a:gd name="connsiteY35" fmla="*/ 71617 h 364054"/>
                <a:gd name="connsiteX36" fmla="*/ 2235452 w 2324346"/>
                <a:gd name="connsiteY36" fmla="*/ 183881 h 364054"/>
                <a:gd name="connsiteX37" fmla="*/ 2123188 w 2324346"/>
                <a:gd name="connsiteY37" fmla="*/ 296145 h 364054"/>
                <a:gd name="connsiteX38" fmla="*/ 2010924 w 2324346"/>
                <a:gd name="connsiteY38" fmla="*/ 183881 h 364054"/>
                <a:gd name="connsiteX39" fmla="*/ 2123188 w 2324346"/>
                <a:gd name="connsiteY39" fmla="*/ 71617 h 364054"/>
                <a:gd name="connsiteX40" fmla="*/ 1803836 w 2324346"/>
                <a:gd name="connsiteY40" fmla="*/ 71617 h 364054"/>
                <a:gd name="connsiteX41" fmla="*/ 1916100 w 2324346"/>
                <a:gd name="connsiteY41" fmla="*/ 183881 h 364054"/>
                <a:gd name="connsiteX42" fmla="*/ 1803836 w 2324346"/>
                <a:gd name="connsiteY42" fmla="*/ 296145 h 364054"/>
                <a:gd name="connsiteX43" fmla="*/ 1691572 w 2324346"/>
                <a:gd name="connsiteY43" fmla="*/ 183881 h 364054"/>
                <a:gd name="connsiteX44" fmla="*/ 1803836 w 2324346"/>
                <a:gd name="connsiteY44" fmla="*/ 71617 h 364054"/>
                <a:gd name="connsiteX45" fmla="*/ 1484484 w 2324346"/>
                <a:gd name="connsiteY45" fmla="*/ 71617 h 364054"/>
                <a:gd name="connsiteX46" fmla="*/ 1596748 w 2324346"/>
                <a:gd name="connsiteY46" fmla="*/ 183881 h 364054"/>
                <a:gd name="connsiteX47" fmla="*/ 1484484 w 2324346"/>
                <a:gd name="connsiteY47" fmla="*/ 296145 h 364054"/>
                <a:gd name="connsiteX48" fmla="*/ 1372220 w 2324346"/>
                <a:gd name="connsiteY48" fmla="*/ 183881 h 364054"/>
                <a:gd name="connsiteX49" fmla="*/ 1484484 w 2324346"/>
                <a:gd name="connsiteY49" fmla="*/ 71617 h 364054"/>
                <a:gd name="connsiteX50" fmla="*/ 1165131 w 2324346"/>
                <a:gd name="connsiteY50" fmla="*/ 71617 h 364054"/>
                <a:gd name="connsiteX51" fmla="*/ 1277395 w 2324346"/>
                <a:gd name="connsiteY51" fmla="*/ 183881 h 364054"/>
                <a:gd name="connsiteX52" fmla="*/ 1165131 w 2324346"/>
                <a:gd name="connsiteY52" fmla="*/ 296145 h 364054"/>
                <a:gd name="connsiteX53" fmla="*/ 1052867 w 2324346"/>
                <a:gd name="connsiteY53" fmla="*/ 183881 h 364054"/>
                <a:gd name="connsiteX54" fmla="*/ 1165131 w 2324346"/>
                <a:gd name="connsiteY54" fmla="*/ 71617 h 364054"/>
                <a:gd name="connsiteX55" fmla="*/ 845779 w 2324346"/>
                <a:gd name="connsiteY55" fmla="*/ 71617 h 364054"/>
                <a:gd name="connsiteX56" fmla="*/ 958043 w 2324346"/>
                <a:gd name="connsiteY56" fmla="*/ 183881 h 364054"/>
                <a:gd name="connsiteX57" fmla="*/ 845779 w 2324346"/>
                <a:gd name="connsiteY57" fmla="*/ 296145 h 364054"/>
                <a:gd name="connsiteX58" fmla="*/ 733515 w 2324346"/>
                <a:gd name="connsiteY58" fmla="*/ 183881 h 364054"/>
                <a:gd name="connsiteX59" fmla="*/ 845779 w 2324346"/>
                <a:gd name="connsiteY59" fmla="*/ 71617 h 364054"/>
                <a:gd name="connsiteX60" fmla="*/ 526427 w 2324346"/>
                <a:gd name="connsiteY60" fmla="*/ 71617 h 364054"/>
                <a:gd name="connsiteX61" fmla="*/ 638691 w 2324346"/>
                <a:gd name="connsiteY61" fmla="*/ 183881 h 364054"/>
                <a:gd name="connsiteX62" fmla="*/ 526427 w 2324346"/>
                <a:gd name="connsiteY62" fmla="*/ 296145 h 364054"/>
                <a:gd name="connsiteX63" fmla="*/ 414163 w 2324346"/>
                <a:gd name="connsiteY63" fmla="*/ 183881 h 364054"/>
                <a:gd name="connsiteX64" fmla="*/ 526427 w 2324346"/>
                <a:gd name="connsiteY64" fmla="*/ 71617 h 364054"/>
                <a:gd name="connsiteX65" fmla="*/ 207075 w 2324346"/>
                <a:gd name="connsiteY65" fmla="*/ 71617 h 364054"/>
                <a:gd name="connsiteX66" fmla="*/ 319339 w 2324346"/>
                <a:gd name="connsiteY66" fmla="*/ 183881 h 364054"/>
                <a:gd name="connsiteX67" fmla="*/ 207075 w 2324346"/>
                <a:gd name="connsiteY67" fmla="*/ 296145 h 364054"/>
                <a:gd name="connsiteX68" fmla="*/ 94811 w 2324346"/>
                <a:gd name="connsiteY68" fmla="*/ 183881 h 364054"/>
                <a:gd name="connsiteX69" fmla="*/ 207075 w 2324346"/>
                <a:gd name="connsiteY69" fmla="*/ 71617 h 364054"/>
                <a:gd name="connsiteX70" fmla="*/ 182844 w 2324346"/>
                <a:gd name="connsiteY70" fmla="*/ 45713 h 364054"/>
                <a:gd name="connsiteX71" fmla="*/ 46530 w 2324346"/>
                <a:gd name="connsiteY71" fmla="*/ 182027 h 364054"/>
                <a:gd name="connsiteX72" fmla="*/ 182844 w 2324346"/>
                <a:gd name="connsiteY72" fmla="*/ 318341 h 364054"/>
                <a:gd name="connsiteX73" fmla="*/ 2141502 w 2324346"/>
                <a:gd name="connsiteY73" fmla="*/ 318341 h 364054"/>
                <a:gd name="connsiteX74" fmla="*/ 2277816 w 2324346"/>
                <a:gd name="connsiteY74" fmla="*/ 182027 h 364054"/>
                <a:gd name="connsiteX75" fmla="*/ 2141502 w 2324346"/>
                <a:gd name="connsiteY75" fmla="*/ 45713 h 364054"/>
                <a:gd name="connsiteX76" fmla="*/ 182027 w 2324346"/>
                <a:gd name="connsiteY76" fmla="*/ 0 h 364054"/>
                <a:gd name="connsiteX77" fmla="*/ 2142319 w 2324346"/>
                <a:gd name="connsiteY77" fmla="*/ 0 h 364054"/>
                <a:gd name="connsiteX78" fmla="*/ 2324346 w 2324346"/>
                <a:gd name="connsiteY78" fmla="*/ 182027 h 364054"/>
                <a:gd name="connsiteX79" fmla="*/ 2142319 w 2324346"/>
                <a:gd name="connsiteY79" fmla="*/ 364054 h 364054"/>
                <a:gd name="connsiteX80" fmla="*/ 182027 w 2324346"/>
                <a:gd name="connsiteY80" fmla="*/ 364054 h 364054"/>
                <a:gd name="connsiteX81" fmla="*/ 0 w 2324346"/>
                <a:gd name="connsiteY81" fmla="*/ 182027 h 364054"/>
                <a:gd name="connsiteX82" fmla="*/ 182027 w 2324346"/>
                <a:gd name="connsiteY82" fmla="*/ 0 h 36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324346" h="364054">
                  <a:moveTo>
                    <a:pt x="2123188" y="127749"/>
                  </a:moveTo>
                  <a:cubicBezTo>
                    <a:pt x="2092187" y="127749"/>
                    <a:pt x="2067056" y="152880"/>
                    <a:pt x="2067056" y="183881"/>
                  </a:cubicBezTo>
                  <a:cubicBezTo>
                    <a:pt x="2067056" y="214882"/>
                    <a:pt x="2092187" y="240013"/>
                    <a:pt x="2123188" y="240013"/>
                  </a:cubicBezTo>
                  <a:cubicBezTo>
                    <a:pt x="2154189" y="240013"/>
                    <a:pt x="2179320" y="214882"/>
                    <a:pt x="2179320" y="183881"/>
                  </a:cubicBezTo>
                  <a:cubicBezTo>
                    <a:pt x="2179320" y="152880"/>
                    <a:pt x="2154189" y="127749"/>
                    <a:pt x="2123188" y="127749"/>
                  </a:cubicBezTo>
                  <a:close/>
                  <a:moveTo>
                    <a:pt x="1803836" y="127749"/>
                  </a:moveTo>
                  <a:cubicBezTo>
                    <a:pt x="1772835" y="127749"/>
                    <a:pt x="1747704" y="152880"/>
                    <a:pt x="1747704" y="183881"/>
                  </a:cubicBezTo>
                  <a:cubicBezTo>
                    <a:pt x="1747704" y="214882"/>
                    <a:pt x="1772835" y="240013"/>
                    <a:pt x="1803836" y="240013"/>
                  </a:cubicBezTo>
                  <a:cubicBezTo>
                    <a:pt x="1834837" y="240013"/>
                    <a:pt x="1859968" y="214882"/>
                    <a:pt x="1859968" y="183881"/>
                  </a:cubicBezTo>
                  <a:cubicBezTo>
                    <a:pt x="1859968" y="152880"/>
                    <a:pt x="1834837" y="127749"/>
                    <a:pt x="1803836" y="127749"/>
                  </a:cubicBezTo>
                  <a:close/>
                  <a:moveTo>
                    <a:pt x="1484484" y="127749"/>
                  </a:moveTo>
                  <a:cubicBezTo>
                    <a:pt x="1453483" y="127749"/>
                    <a:pt x="1428352" y="152880"/>
                    <a:pt x="1428352" y="183881"/>
                  </a:cubicBezTo>
                  <a:cubicBezTo>
                    <a:pt x="1428352" y="214882"/>
                    <a:pt x="1453483" y="240013"/>
                    <a:pt x="1484484" y="240013"/>
                  </a:cubicBezTo>
                  <a:cubicBezTo>
                    <a:pt x="1515485" y="240013"/>
                    <a:pt x="1540616" y="214882"/>
                    <a:pt x="1540616" y="183881"/>
                  </a:cubicBezTo>
                  <a:cubicBezTo>
                    <a:pt x="1540616" y="152880"/>
                    <a:pt x="1515485" y="127749"/>
                    <a:pt x="1484484" y="127749"/>
                  </a:cubicBezTo>
                  <a:close/>
                  <a:moveTo>
                    <a:pt x="1165131" y="127749"/>
                  </a:moveTo>
                  <a:cubicBezTo>
                    <a:pt x="1134130" y="127749"/>
                    <a:pt x="1108999" y="152880"/>
                    <a:pt x="1108999" y="183881"/>
                  </a:cubicBezTo>
                  <a:cubicBezTo>
                    <a:pt x="1108999" y="214882"/>
                    <a:pt x="1134130" y="240013"/>
                    <a:pt x="1165131" y="240013"/>
                  </a:cubicBezTo>
                  <a:cubicBezTo>
                    <a:pt x="1196132" y="240013"/>
                    <a:pt x="1221263" y="214882"/>
                    <a:pt x="1221263" y="183881"/>
                  </a:cubicBezTo>
                  <a:cubicBezTo>
                    <a:pt x="1221263" y="152880"/>
                    <a:pt x="1196132" y="127749"/>
                    <a:pt x="1165131" y="127749"/>
                  </a:cubicBezTo>
                  <a:close/>
                  <a:moveTo>
                    <a:pt x="845779" y="127749"/>
                  </a:moveTo>
                  <a:cubicBezTo>
                    <a:pt x="814778" y="127749"/>
                    <a:pt x="789647" y="152880"/>
                    <a:pt x="789647" y="183881"/>
                  </a:cubicBezTo>
                  <a:cubicBezTo>
                    <a:pt x="789647" y="214882"/>
                    <a:pt x="814778" y="240013"/>
                    <a:pt x="845779" y="240013"/>
                  </a:cubicBezTo>
                  <a:cubicBezTo>
                    <a:pt x="876780" y="240013"/>
                    <a:pt x="901911" y="214882"/>
                    <a:pt x="901911" y="183881"/>
                  </a:cubicBezTo>
                  <a:cubicBezTo>
                    <a:pt x="901911" y="152880"/>
                    <a:pt x="876780" y="127749"/>
                    <a:pt x="845779" y="127749"/>
                  </a:cubicBezTo>
                  <a:close/>
                  <a:moveTo>
                    <a:pt x="526427" y="127749"/>
                  </a:moveTo>
                  <a:cubicBezTo>
                    <a:pt x="495426" y="127749"/>
                    <a:pt x="470295" y="152880"/>
                    <a:pt x="470295" y="183881"/>
                  </a:cubicBezTo>
                  <a:cubicBezTo>
                    <a:pt x="470295" y="214882"/>
                    <a:pt x="495426" y="240013"/>
                    <a:pt x="526427" y="240013"/>
                  </a:cubicBezTo>
                  <a:cubicBezTo>
                    <a:pt x="557428" y="240013"/>
                    <a:pt x="582559" y="214882"/>
                    <a:pt x="582559" y="183881"/>
                  </a:cubicBezTo>
                  <a:cubicBezTo>
                    <a:pt x="582559" y="152880"/>
                    <a:pt x="557428" y="127749"/>
                    <a:pt x="526427" y="127749"/>
                  </a:cubicBezTo>
                  <a:close/>
                  <a:moveTo>
                    <a:pt x="207075" y="127749"/>
                  </a:moveTo>
                  <a:cubicBezTo>
                    <a:pt x="176074" y="127749"/>
                    <a:pt x="150943" y="152880"/>
                    <a:pt x="150943" y="183881"/>
                  </a:cubicBezTo>
                  <a:cubicBezTo>
                    <a:pt x="150943" y="214882"/>
                    <a:pt x="176074" y="240013"/>
                    <a:pt x="207075" y="240013"/>
                  </a:cubicBezTo>
                  <a:cubicBezTo>
                    <a:pt x="238076" y="240013"/>
                    <a:pt x="263207" y="214882"/>
                    <a:pt x="263207" y="183881"/>
                  </a:cubicBezTo>
                  <a:cubicBezTo>
                    <a:pt x="263207" y="152880"/>
                    <a:pt x="238076" y="127749"/>
                    <a:pt x="207075" y="127749"/>
                  </a:cubicBezTo>
                  <a:close/>
                  <a:moveTo>
                    <a:pt x="2123188" y="71617"/>
                  </a:moveTo>
                  <a:cubicBezTo>
                    <a:pt x="2185190" y="71617"/>
                    <a:pt x="2235452" y="121879"/>
                    <a:pt x="2235452" y="183881"/>
                  </a:cubicBezTo>
                  <a:cubicBezTo>
                    <a:pt x="2235452" y="245883"/>
                    <a:pt x="2185190" y="296145"/>
                    <a:pt x="2123188" y="296145"/>
                  </a:cubicBezTo>
                  <a:cubicBezTo>
                    <a:pt x="2061186" y="296145"/>
                    <a:pt x="2010924" y="245883"/>
                    <a:pt x="2010924" y="183881"/>
                  </a:cubicBezTo>
                  <a:cubicBezTo>
                    <a:pt x="2010924" y="121879"/>
                    <a:pt x="2061186" y="71617"/>
                    <a:pt x="2123188" y="71617"/>
                  </a:cubicBezTo>
                  <a:close/>
                  <a:moveTo>
                    <a:pt x="1803836" y="71617"/>
                  </a:moveTo>
                  <a:cubicBezTo>
                    <a:pt x="1865838" y="71617"/>
                    <a:pt x="1916100" y="121879"/>
                    <a:pt x="1916100" y="183881"/>
                  </a:cubicBezTo>
                  <a:cubicBezTo>
                    <a:pt x="1916100" y="245883"/>
                    <a:pt x="1865838" y="296145"/>
                    <a:pt x="1803836" y="296145"/>
                  </a:cubicBezTo>
                  <a:cubicBezTo>
                    <a:pt x="1741834" y="296145"/>
                    <a:pt x="1691572" y="245883"/>
                    <a:pt x="1691572" y="183881"/>
                  </a:cubicBezTo>
                  <a:cubicBezTo>
                    <a:pt x="1691572" y="121879"/>
                    <a:pt x="1741834" y="71617"/>
                    <a:pt x="1803836" y="71617"/>
                  </a:cubicBezTo>
                  <a:close/>
                  <a:moveTo>
                    <a:pt x="1484484" y="71617"/>
                  </a:moveTo>
                  <a:cubicBezTo>
                    <a:pt x="1546486" y="71617"/>
                    <a:pt x="1596748" y="121879"/>
                    <a:pt x="1596748" y="183881"/>
                  </a:cubicBezTo>
                  <a:cubicBezTo>
                    <a:pt x="1596748" y="245883"/>
                    <a:pt x="1546486" y="296145"/>
                    <a:pt x="1484484" y="296145"/>
                  </a:cubicBezTo>
                  <a:cubicBezTo>
                    <a:pt x="1422482" y="296145"/>
                    <a:pt x="1372220" y="245883"/>
                    <a:pt x="1372220" y="183881"/>
                  </a:cubicBezTo>
                  <a:cubicBezTo>
                    <a:pt x="1372220" y="121879"/>
                    <a:pt x="1422482" y="71617"/>
                    <a:pt x="1484484" y="71617"/>
                  </a:cubicBezTo>
                  <a:close/>
                  <a:moveTo>
                    <a:pt x="1165131" y="71617"/>
                  </a:moveTo>
                  <a:cubicBezTo>
                    <a:pt x="1227133" y="71617"/>
                    <a:pt x="1277395" y="121879"/>
                    <a:pt x="1277395" y="183881"/>
                  </a:cubicBezTo>
                  <a:cubicBezTo>
                    <a:pt x="1277395" y="245883"/>
                    <a:pt x="1227133" y="296145"/>
                    <a:pt x="1165131" y="296145"/>
                  </a:cubicBezTo>
                  <a:cubicBezTo>
                    <a:pt x="1103129" y="296145"/>
                    <a:pt x="1052867" y="245883"/>
                    <a:pt x="1052867" y="183881"/>
                  </a:cubicBezTo>
                  <a:cubicBezTo>
                    <a:pt x="1052867" y="121879"/>
                    <a:pt x="1103129" y="71617"/>
                    <a:pt x="1165131" y="71617"/>
                  </a:cubicBezTo>
                  <a:close/>
                  <a:moveTo>
                    <a:pt x="845779" y="71617"/>
                  </a:moveTo>
                  <a:cubicBezTo>
                    <a:pt x="907781" y="71617"/>
                    <a:pt x="958043" y="121879"/>
                    <a:pt x="958043" y="183881"/>
                  </a:cubicBezTo>
                  <a:cubicBezTo>
                    <a:pt x="958043" y="245883"/>
                    <a:pt x="907781" y="296145"/>
                    <a:pt x="845779" y="296145"/>
                  </a:cubicBezTo>
                  <a:cubicBezTo>
                    <a:pt x="783777" y="296145"/>
                    <a:pt x="733515" y="245883"/>
                    <a:pt x="733515" y="183881"/>
                  </a:cubicBezTo>
                  <a:cubicBezTo>
                    <a:pt x="733515" y="121879"/>
                    <a:pt x="783777" y="71617"/>
                    <a:pt x="845779" y="71617"/>
                  </a:cubicBezTo>
                  <a:close/>
                  <a:moveTo>
                    <a:pt x="526427" y="71617"/>
                  </a:moveTo>
                  <a:cubicBezTo>
                    <a:pt x="588429" y="71617"/>
                    <a:pt x="638691" y="121879"/>
                    <a:pt x="638691" y="183881"/>
                  </a:cubicBezTo>
                  <a:cubicBezTo>
                    <a:pt x="638691" y="245883"/>
                    <a:pt x="588429" y="296145"/>
                    <a:pt x="526427" y="296145"/>
                  </a:cubicBezTo>
                  <a:cubicBezTo>
                    <a:pt x="464425" y="296145"/>
                    <a:pt x="414163" y="245883"/>
                    <a:pt x="414163" y="183881"/>
                  </a:cubicBezTo>
                  <a:cubicBezTo>
                    <a:pt x="414163" y="121879"/>
                    <a:pt x="464425" y="71617"/>
                    <a:pt x="526427" y="71617"/>
                  </a:cubicBezTo>
                  <a:close/>
                  <a:moveTo>
                    <a:pt x="207075" y="71617"/>
                  </a:moveTo>
                  <a:cubicBezTo>
                    <a:pt x="269077" y="71617"/>
                    <a:pt x="319339" y="121879"/>
                    <a:pt x="319339" y="183881"/>
                  </a:cubicBezTo>
                  <a:cubicBezTo>
                    <a:pt x="319339" y="245883"/>
                    <a:pt x="269077" y="296145"/>
                    <a:pt x="207075" y="296145"/>
                  </a:cubicBezTo>
                  <a:cubicBezTo>
                    <a:pt x="145073" y="296145"/>
                    <a:pt x="94811" y="245883"/>
                    <a:pt x="94811" y="183881"/>
                  </a:cubicBezTo>
                  <a:cubicBezTo>
                    <a:pt x="94811" y="121879"/>
                    <a:pt x="145073" y="71617"/>
                    <a:pt x="207075" y="71617"/>
                  </a:cubicBezTo>
                  <a:close/>
                  <a:moveTo>
                    <a:pt x="182844" y="45713"/>
                  </a:moveTo>
                  <a:cubicBezTo>
                    <a:pt x="107560" y="45713"/>
                    <a:pt x="46530" y="106743"/>
                    <a:pt x="46530" y="182027"/>
                  </a:cubicBezTo>
                  <a:cubicBezTo>
                    <a:pt x="46530" y="257311"/>
                    <a:pt x="107560" y="318341"/>
                    <a:pt x="182844" y="318341"/>
                  </a:cubicBezTo>
                  <a:lnTo>
                    <a:pt x="2141502" y="318341"/>
                  </a:lnTo>
                  <a:cubicBezTo>
                    <a:pt x="2216786" y="318341"/>
                    <a:pt x="2277816" y="257311"/>
                    <a:pt x="2277816" y="182027"/>
                  </a:cubicBezTo>
                  <a:cubicBezTo>
                    <a:pt x="2277816" y="106743"/>
                    <a:pt x="2216786" y="45713"/>
                    <a:pt x="2141502" y="45713"/>
                  </a:cubicBezTo>
                  <a:close/>
                  <a:moveTo>
                    <a:pt x="182027" y="0"/>
                  </a:moveTo>
                  <a:lnTo>
                    <a:pt x="2142319" y="0"/>
                  </a:lnTo>
                  <a:cubicBezTo>
                    <a:pt x="2242850" y="0"/>
                    <a:pt x="2324346" y="81496"/>
                    <a:pt x="2324346" y="182027"/>
                  </a:cubicBezTo>
                  <a:cubicBezTo>
                    <a:pt x="2324346" y="282558"/>
                    <a:pt x="2242850" y="364054"/>
                    <a:pt x="2142319" y="364054"/>
                  </a:cubicBezTo>
                  <a:lnTo>
                    <a:pt x="182027" y="364054"/>
                  </a:lnTo>
                  <a:cubicBezTo>
                    <a:pt x="81496" y="364054"/>
                    <a:pt x="0" y="282558"/>
                    <a:pt x="0" y="182027"/>
                  </a:cubicBezTo>
                  <a:cubicBezTo>
                    <a:pt x="0" y="81496"/>
                    <a:pt x="81496" y="0"/>
                    <a:pt x="18202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sp>
        <p:nvSpPr>
          <p:cNvPr id="59" name="Oval 11">
            <a:extLst>
              <a:ext uri="{FF2B5EF4-FFF2-40B4-BE49-F238E27FC236}">
                <a16:creationId xmlns:a16="http://schemas.microsoft.com/office/drawing/2014/main" id="{93A8366F-3A69-404F-9FB9-CE7883D358C8}"/>
              </a:ext>
            </a:extLst>
          </p:cNvPr>
          <p:cNvSpPr/>
          <p:nvPr/>
        </p:nvSpPr>
        <p:spPr>
          <a:xfrm>
            <a:off x="713979" y="1673107"/>
            <a:ext cx="720080" cy="720080"/>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0" name="Group 59">
            <a:extLst>
              <a:ext uri="{FF2B5EF4-FFF2-40B4-BE49-F238E27FC236}">
                <a16:creationId xmlns:a16="http://schemas.microsoft.com/office/drawing/2014/main" id="{93BE2B0D-2158-43F2-90A2-FE3FEFEABC8A}"/>
              </a:ext>
            </a:extLst>
          </p:cNvPr>
          <p:cNvGrpSpPr/>
          <p:nvPr/>
        </p:nvGrpSpPr>
        <p:grpSpPr>
          <a:xfrm>
            <a:off x="886272" y="1737972"/>
            <a:ext cx="410944" cy="490483"/>
            <a:chOff x="3570" y="619306"/>
            <a:chExt cx="4703649" cy="5614032"/>
          </a:xfrm>
          <a:solidFill>
            <a:schemeClr val="accent4"/>
          </a:solidFill>
        </p:grpSpPr>
        <p:sp>
          <p:nvSpPr>
            <p:cNvPr id="61" name="Freeform: Shape 60">
              <a:extLst>
                <a:ext uri="{FF2B5EF4-FFF2-40B4-BE49-F238E27FC236}">
                  <a16:creationId xmlns:a16="http://schemas.microsoft.com/office/drawing/2014/main" id="{96D6DF61-6C8E-4625-ADD6-63DB9E6F1CFA}"/>
                </a:ext>
              </a:extLst>
            </p:cNvPr>
            <p:cNvSpPr/>
            <p:nvPr/>
          </p:nvSpPr>
          <p:spPr>
            <a:xfrm>
              <a:off x="3570" y="619306"/>
              <a:ext cx="4703649" cy="4864305"/>
            </a:xfrm>
            <a:custGeom>
              <a:avLst/>
              <a:gdLst>
                <a:gd name="connsiteX0" fmla="*/ 1807379 w 4703648"/>
                <a:gd name="connsiteY0" fmla="*/ 4869660 h 4864304"/>
                <a:gd name="connsiteX1" fmla="*/ 2182243 w 4703648"/>
                <a:gd name="connsiteY1" fmla="*/ 4869660 h 4864304"/>
                <a:gd name="connsiteX2" fmla="*/ 2181351 w 4703648"/>
                <a:gd name="connsiteY2" fmla="*/ 4868768 h 4864304"/>
                <a:gd name="connsiteX3" fmla="*/ 2580313 w 4703648"/>
                <a:gd name="connsiteY3" fmla="*/ 4868768 h 4864304"/>
                <a:gd name="connsiteX4" fmla="*/ 2579420 w 4703648"/>
                <a:gd name="connsiteY4" fmla="*/ 4869660 h 4864304"/>
                <a:gd name="connsiteX5" fmla="*/ 2957854 w 4703648"/>
                <a:gd name="connsiteY5" fmla="*/ 4869660 h 4864304"/>
                <a:gd name="connsiteX6" fmla="*/ 3435359 w 4703648"/>
                <a:gd name="connsiteY6" fmla="*/ 4869660 h 4864304"/>
                <a:gd name="connsiteX7" fmla="*/ 3435359 w 4703648"/>
                <a:gd name="connsiteY7" fmla="*/ 4869660 h 4864304"/>
                <a:gd name="connsiteX8" fmla="*/ 3812901 w 4703648"/>
                <a:gd name="connsiteY8" fmla="*/ 4869660 h 4864304"/>
                <a:gd name="connsiteX9" fmla="*/ 3810223 w 4703648"/>
                <a:gd name="connsiteY9" fmla="*/ 4867875 h 4864304"/>
                <a:gd name="connsiteX10" fmla="*/ 3835214 w 4703648"/>
                <a:gd name="connsiteY10" fmla="*/ 4867875 h 4864304"/>
                <a:gd name="connsiteX11" fmla="*/ 4419823 w 4703648"/>
                <a:gd name="connsiteY11" fmla="*/ 4867875 h 4864304"/>
                <a:gd name="connsiteX12" fmla="*/ 4451955 w 4703648"/>
                <a:gd name="connsiteY12" fmla="*/ 4833067 h 4864304"/>
                <a:gd name="connsiteX13" fmla="*/ 4451955 w 4703648"/>
                <a:gd name="connsiteY13" fmla="*/ 4750953 h 4864304"/>
                <a:gd name="connsiteX14" fmla="*/ 4471590 w 4703648"/>
                <a:gd name="connsiteY14" fmla="*/ 4729532 h 4864304"/>
                <a:gd name="connsiteX15" fmla="*/ 4606363 w 4703648"/>
                <a:gd name="connsiteY15" fmla="*/ 4729532 h 4864304"/>
                <a:gd name="connsiteX16" fmla="*/ 4625999 w 4703648"/>
                <a:gd name="connsiteY16" fmla="*/ 4752739 h 4864304"/>
                <a:gd name="connsiteX17" fmla="*/ 4625999 w 4703648"/>
                <a:gd name="connsiteY17" fmla="*/ 4845562 h 4864304"/>
                <a:gd name="connsiteX18" fmla="*/ 4645634 w 4703648"/>
                <a:gd name="connsiteY18" fmla="*/ 4867875 h 4864304"/>
                <a:gd name="connsiteX19" fmla="*/ 4677765 w 4703648"/>
                <a:gd name="connsiteY19" fmla="*/ 4865198 h 4864304"/>
                <a:gd name="connsiteX20" fmla="*/ 4705434 w 4703648"/>
                <a:gd name="connsiteY20" fmla="*/ 4829496 h 4864304"/>
                <a:gd name="connsiteX21" fmla="*/ 4705434 w 4703648"/>
                <a:gd name="connsiteY21" fmla="*/ 4498367 h 4864304"/>
                <a:gd name="connsiteX22" fmla="*/ 4673303 w 4703648"/>
                <a:gd name="connsiteY22" fmla="*/ 4462665 h 4864304"/>
                <a:gd name="connsiteX23" fmla="*/ 4625999 w 4703648"/>
                <a:gd name="connsiteY23" fmla="*/ 4509077 h 4864304"/>
                <a:gd name="connsiteX24" fmla="*/ 4625999 w 4703648"/>
                <a:gd name="connsiteY24" fmla="*/ 4566199 h 4864304"/>
                <a:gd name="connsiteX25" fmla="*/ 4608148 w 4703648"/>
                <a:gd name="connsiteY25" fmla="*/ 4585835 h 4864304"/>
                <a:gd name="connsiteX26" fmla="*/ 4471590 w 4703648"/>
                <a:gd name="connsiteY26" fmla="*/ 4585835 h 4864304"/>
                <a:gd name="connsiteX27" fmla="*/ 4452847 w 4703648"/>
                <a:gd name="connsiteY27" fmla="*/ 4559951 h 4864304"/>
                <a:gd name="connsiteX28" fmla="*/ 4452847 w 4703648"/>
                <a:gd name="connsiteY28" fmla="*/ 4235070 h 4864304"/>
                <a:gd name="connsiteX29" fmla="*/ 4452847 w 4703648"/>
                <a:gd name="connsiteY29" fmla="*/ 3799513 h 4864304"/>
                <a:gd name="connsiteX30" fmla="*/ 4480516 w 4703648"/>
                <a:gd name="connsiteY30" fmla="*/ 3769167 h 4864304"/>
                <a:gd name="connsiteX31" fmla="*/ 4559059 w 4703648"/>
                <a:gd name="connsiteY31" fmla="*/ 3769167 h 4864304"/>
                <a:gd name="connsiteX32" fmla="*/ 4582264 w 4703648"/>
                <a:gd name="connsiteY32" fmla="*/ 3745069 h 4864304"/>
                <a:gd name="connsiteX33" fmla="*/ 4582264 w 4703648"/>
                <a:gd name="connsiteY33" fmla="*/ 3645998 h 4864304"/>
                <a:gd name="connsiteX34" fmla="*/ 4564414 w 4703648"/>
                <a:gd name="connsiteY34" fmla="*/ 3626362 h 4864304"/>
                <a:gd name="connsiteX35" fmla="*/ 4218111 w 4703648"/>
                <a:gd name="connsiteY35" fmla="*/ 3626362 h 4864304"/>
                <a:gd name="connsiteX36" fmla="*/ 4200260 w 4703648"/>
                <a:gd name="connsiteY36" fmla="*/ 3645998 h 4864304"/>
                <a:gd name="connsiteX37" fmla="*/ 4200260 w 4703648"/>
                <a:gd name="connsiteY37" fmla="*/ 3747746 h 4864304"/>
                <a:gd name="connsiteX38" fmla="*/ 4219004 w 4703648"/>
                <a:gd name="connsiteY38" fmla="*/ 3769167 h 4864304"/>
                <a:gd name="connsiteX39" fmla="*/ 4301116 w 4703648"/>
                <a:gd name="connsiteY39" fmla="*/ 3769167 h 4864304"/>
                <a:gd name="connsiteX40" fmla="*/ 4325215 w 4703648"/>
                <a:gd name="connsiteY40" fmla="*/ 3794158 h 4864304"/>
                <a:gd name="connsiteX41" fmla="*/ 4325215 w 4703648"/>
                <a:gd name="connsiteY41" fmla="*/ 4437674 h 4864304"/>
                <a:gd name="connsiteX42" fmla="*/ 4302009 w 4703648"/>
                <a:gd name="connsiteY42" fmla="*/ 4461773 h 4864304"/>
                <a:gd name="connsiteX43" fmla="*/ 4007473 w 4703648"/>
                <a:gd name="connsiteY43" fmla="*/ 4461773 h 4864304"/>
                <a:gd name="connsiteX44" fmla="*/ 3984267 w 4703648"/>
                <a:gd name="connsiteY44" fmla="*/ 4435889 h 4864304"/>
                <a:gd name="connsiteX45" fmla="*/ 3984267 w 4703648"/>
                <a:gd name="connsiteY45" fmla="*/ 3730788 h 4864304"/>
                <a:gd name="connsiteX46" fmla="*/ 4005688 w 4703648"/>
                <a:gd name="connsiteY46" fmla="*/ 3706690 h 4864304"/>
                <a:gd name="connsiteX47" fmla="*/ 4040497 w 4703648"/>
                <a:gd name="connsiteY47" fmla="*/ 3669203 h 4864304"/>
                <a:gd name="connsiteX48" fmla="*/ 4040497 w 4703648"/>
                <a:gd name="connsiteY48" fmla="*/ 3651353 h 4864304"/>
                <a:gd name="connsiteX49" fmla="*/ 4016398 w 4703648"/>
                <a:gd name="connsiteY49" fmla="*/ 3626362 h 4864304"/>
                <a:gd name="connsiteX50" fmla="*/ 3877163 w 4703648"/>
                <a:gd name="connsiteY50" fmla="*/ 3627254 h 4864304"/>
                <a:gd name="connsiteX51" fmla="*/ 3851280 w 4703648"/>
                <a:gd name="connsiteY51" fmla="*/ 3599586 h 4864304"/>
                <a:gd name="connsiteX52" fmla="*/ 3851280 w 4703648"/>
                <a:gd name="connsiteY52" fmla="*/ 2976598 h 4864304"/>
                <a:gd name="connsiteX53" fmla="*/ 3877163 w 4703648"/>
                <a:gd name="connsiteY53" fmla="*/ 2948929 h 4864304"/>
                <a:gd name="connsiteX54" fmla="*/ 4201153 w 4703648"/>
                <a:gd name="connsiteY54" fmla="*/ 2948929 h 4864304"/>
                <a:gd name="connsiteX55" fmla="*/ 4229714 w 4703648"/>
                <a:gd name="connsiteY55" fmla="*/ 2918583 h 4864304"/>
                <a:gd name="connsiteX56" fmla="*/ 4229714 w 4703648"/>
                <a:gd name="connsiteY56" fmla="*/ 2764175 h 4864304"/>
                <a:gd name="connsiteX57" fmla="*/ 4207400 w 4703648"/>
                <a:gd name="connsiteY57" fmla="*/ 2738291 h 4864304"/>
                <a:gd name="connsiteX58" fmla="*/ 3682591 w 4703648"/>
                <a:gd name="connsiteY58" fmla="*/ 2738291 h 4864304"/>
                <a:gd name="connsiteX59" fmla="*/ 3660278 w 4703648"/>
                <a:gd name="connsiteY59" fmla="*/ 2768637 h 4864304"/>
                <a:gd name="connsiteX60" fmla="*/ 3660278 w 4703648"/>
                <a:gd name="connsiteY60" fmla="*/ 3593338 h 4864304"/>
                <a:gd name="connsiteX61" fmla="*/ 3629039 w 4703648"/>
                <a:gd name="connsiteY61" fmla="*/ 3628147 h 4864304"/>
                <a:gd name="connsiteX62" fmla="*/ 3139931 w 4703648"/>
                <a:gd name="connsiteY62" fmla="*/ 3628147 h 4864304"/>
                <a:gd name="connsiteX63" fmla="*/ 3111370 w 4703648"/>
                <a:gd name="connsiteY63" fmla="*/ 3596016 h 4864304"/>
                <a:gd name="connsiteX64" fmla="*/ 3111370 w 4703648"/>
                <a:gd name="connsiteY64" fmla="*/ 3388055 h 4864304"/>
                <a:gd name="connsiteX65" fmla="*/ 2964995 w 4703648"/>
                <a:gd name="connsiteY65" fmla="*/ 3180095 h 4864304"/>
                <a:gd name="connsiteX66" fmla="*/ 2735614 w 4703648"/>
                <a:gd name="connsiteY66" fmla="*/ 3290769 h 4864304"/>
                <a:gd name="connsiteX67" fmla="*/ 2717763 w 4703648"/>
                <a:gd name="connsiteY67" fmla="*/ 3373775 h 4864304"/>
                <a:gd name="connsiteX68" fmla="*/ 2717763 w 4703648"/>
                <a:gd name="connsiteY68" fmla="*/ 3599586 h 4864304"/>
                <a:gd name="connsiteX69" fmla="*/ 2691879 w 4703648"/>
                <a:gd name="connsiteY69" fmla="*/ 3628147 h 4864304"/>
                <a:gd name="connsiteX70" fmla="*/ 2210804 w 4703648"/>
                <a:gd name="connsiteY70" fmla="*/ 3628147 h 4864304"/>
                <a:gd name="connsiteX71" fmla="*/ 2185813 w 4703648"/>
                <a:gd name="connsiteY71" fmla="*/ 3600478 h 4864304"/>
                <a:gd name="connsiteX72" fmla="*/ 2185813 w 4703648"/>
                <a:gd name="connsiteY72" fmla="*/ 3238110 h 4864304"/>
                <a:gd name="connsiteX73" fmla="*/ 2159037 w 4703648"/>
                <a:gd name="connsiteY73" fmla="*/ 3208656 h 4864304"/>
                <a:gd name="connsiteX74" fmla="*/ 2090312 w 4703648"/>
                <a:gd name="connsiteY74" fmla="*/ 3208656 h 4864304"/>
                <a:gd name="connsiteX75" fmla="*/ 2055503 w 4703648"/>
                <a:gd name="connsiteY75" fmla="*/ 3186343 h 4864304"/>
                <a:gd name="connsiteX76" fmla="*/ 1867179 w 4703648"/>
                <a:gd name="connsiteY76" fmla="*/ 3035505 h 4864304"/>
                <a:gd name="connsiteX77" fmla="*/ 1574428 w 4703648"/>
                <a:gd name="connsiteY77" fmla="*/ 3180988 h 4864304"/>
                <a:gd name="connsiteX78" fmla="*/ 1530694 w 4703648"/>
                <a:gd name="connsiteY78" fmla="*/ 3208656 h 4864304"/>
                <a:gd name="connsiteX79" fmla="*/ 1466432 w 4703648"/>
                <a:gd name="connsiteY79" fmla="*/ 3207764 h 4864304"/>
                <a:gd name="connsiteX80" fmla="*/ 1442333 w 4703648"/>
                <a:gd name="connsiteY80" fmla="*/ 3234540 h 4864304"/>
                <a:gd name="connsiteX81" fmla="*/ 1442333 w 4703648"/>
                <a:gd name="connsiteY81" fmla="*/ 3592446 h 4864304"/>
                <a:gd name="connsiteX82" fmla="*/ 1410202 w 4703648"/>
                <a:gd name="connsiteY82" fmla="*/ 3628147 h 4864304"/>
                <a:gd name="connsiteX83" fmla="*/ 896996 w 4703648"/>
                <a:gd name="connsiteY83" fmla="*/ 3628147 h 4864304"/>
                <a:gd name="connsiteX84" fmla="*/ 866650 w 4703648"/>
                <a:gd name="connsiteY84" fmla="*/ 3594231 h 4864304"/>
                <a:gd name="connsiteX85" fmla="*/ 866650 w 4703648"/>
                <a:gd name="connsiteY85" fmla="*/ 2811479 h 4864304"/>
                <a:gd name="connsiteX86" fmla="*/ 888963 w 4703648"/>
                <a:gd name="connsiteY86" fmla="*/ 2765067 h 4864304"/>
                <a:gd name="connsiteX87" fmla="*/ 1052296 w 4703648"/>
                <a:gd name="connsiteY87" fmla="*/ 2533009 h 4864304"/>
                <a:gd name="connsiteX88" fmla="*/ 1084428 w 4703648"/>
                <a:gd name="connsiteY88" fmla="*/ 2514266 h 4864304"/>
                <a:gd name="connsiteX89" fmla="*/ 1626195 w 4703648"/>
                <a:gd name="connsiteY89" fmla="*/ 2335759 h 4864304"/>
                <a:gd name="connsiteX90" fmla="*/ 1661896 w 4703648"/>
                <a:gd name="connsiteY90" fmla="*/ 2328619 h 4864304"/>
                <a:gd name="connsiteX91" fmla="*/ 2166178 w 4703648"/>
                <a:gd name="connsiteY91" fmla="*/ 2163500 h 4864304"/>
                <a:gd name="connsiteX92" fmla="*/ 2235795 w 4703648"/>
                <a:gd name="connsiteY92" fmla="*/ 2050148 h 4864304"/>
                <a:gd name="connsiteX93" fmla="*/ 2269711 w 4703648"/>
                <a:gd name="connsiteY93" fmla="*/ 2033190 h 4864304"/>
                <a:gd name="connsiteX94" fmla="*/ 2782918 w 4703648"/>
                <a:gd name="connsiteY94" fmla="*/ 1864502 h 4864304"/>
                <a:gd name="connsiteX95" fmla="*/ 2871279 w 4703648"/>
                <a:gd name="connsiteY95" fmla="*/ 1685102 h 4864304"/>
                <a:gd name="connsiteX96" fmla="*/ 2892699 w 4703648"/>
                <a:gd name="connsiteY96" fmla="*/ 1659219 h 4864304"/>
                <a:gd name="connsiteX97" fmla="*/ 3074776 w 4703648"/>
                <a:gd name="connsiteY97" fmla="*/ 1551222 h 4864304"/>
                <a:gd name="connsiteX98" fmla="*/ 3338966 w 4703648"/>
                <a:gd name="connsiteY98" fmla="*/ 1097816 h 4864304"/>
                <a:gd name="connsiteX99" fmla="*/ 3070313 w 4703648"/>
                <a:gd name="connsiteY99" fmla="*/ 545338 h 4864304"/>
                <a:gd name="connsiteX100" fmla="*/ 3038182 w 4703648"/>
                <a:gd name="connsiteY100" fmla="*/ 511421 h 4864304"/>
                <a:gd name="connsiteX101" fmla="*/ 2519621 w 4703648"/>
                <a:gd name="connsiteY101" fmla="*/ 8925 h 4864304"/>
                <a:gd name="connsiteX102" fmla="*/ 2467854 w 4703648"/>
                <a:gd name="connsiteY102" fmla="*/ 0 h 4864304"/>
                <a:gd name="connsiteX103" fmla="*/ 2347362 w 4703648"/>
                <a:gd name="connsiteY103" fmla="*/ 0 h 4864304"/>
                <a:gd name="connsiteX104" fmla="*/ 2221515 w 4703648"/>
                <a:gd name="connsiteY104" fmla="*/ 27669 h 4864304"/>
                <a:gd name="connsiteX105" fmla="*/ 1876997 w 4703648"/>
                <a:gd name="connsiteY105" fmla="*/ 315064 h 4864304"/>
                <a:gd name="connsiteX106" fmla="*/ 1747580 w 4703648"/>
                <a:gd name="connsiteY106" fmla="*/ 705101 h 4864304"/>
                <a:gd name="connsiteX107" fmla="*/ 1761860 w 4703648"/>
                <a:gd name="connsiteY107" fmla="*/ 944300 h 4864304"/>
                <a:gd name="connsiteX108" fmla="*/ 1750257 w 4703648"/>
                <a:gd name="connsiteY108" fmla="*/ 996067 h 4864304"/>
                <a:gd name="connsiteX109" fmla="*/ 1601204 w 4703648"/>
                <a:gd name="connsiteY109" fmla="*/ 1380749 h 4864304"/>
                <a:gd name="connsiteX110" fmla="*/ 1620840 w 4703648"/>
                <a:gd name="connsiteY110" fmla="*/ 1661004 h 4864304"/>
                <a:gd name="connsiteX111" fmla="*/ 1603882 w 4703648"/>
                <a:gd name="connsiteY111" fmla="*/ 1683317 h 4864304"/>
                <a:gd name="connsiteX112" fmla="*/ 1468217 w 4703648"/>
                <a:gd name="connsiteY112" fmla="*/ 1707416 h 4864304"/>
                <a:gd name="connsiteX113" fmla="*/ 1158508 w 4703648"/>
                <a:gd name="connsiteY113" fmla="*/ 1953755 h 4864304"/>
                <a:gd name="connsiteX114" fmla="*/ 1131732 w 4703648"/>
                <a:gd name="connsiteY114" fmla="*/ 1977853 h 4864304"/>
                <a:gd name="connsiteX115" fmla="*/ 815775 w 4703648"/>
                <a:gd name="connsiteY115" fmla="*/ 2411624 h 4864304"/>
                <a:gd name="connsiteX116" fmla="*/ 794354 w 4703648"/>
                <a:gd name="connsiteY116" fmla="*/ 2444648 h 4864304"/>
                <a:gd name="connsiteX117" fmla="*/ 498033 w 4703648"/>
                <a:gd name="connsiteY117" fmla="*/ 2781133 h 4864304"/>
                <a:gd name="connsiteX118" fmla="*/ 488216 w 4703648"/>
                <a:gd name="connsiteY118" fmla="*/ 2830222 h 4864304"/>
                <a:gd name="connsiteX119" fmla="*/ 488216 w 4703648"/>
                <a:gd name="connsiteY119" fmla="*/ 3592446 h 4864304"/>
                <a:gd name="connsiteX120" fmla="*/ 456977 w 4703648"/>
                <a:gd name="connsiteY120" fmla="*/ 3626362 h 4864304"/>
                <a:gd name="connsiteX121" fmla="*/ 280255 w 4703648"/>
                <a:gd name="connsiteY121" fmla="*/ 3626362 h 4864304"/>
                <a:gd name="connsiteX122" fmla="*/ 248124 w 4703648"/>
                <a:gd name="connsiteY122" fmla="*/ 3661171 h 4864304"/>
                <a:gd name="connsiteX123" fmla="*/ 248124 w 4703648"/>
                <a:gd name="connsiteY123" fmla="*/ 4542993 h 4864304"/>
                <a:gd name="connsiteX124" fmla="*/ 208853 w 4703648"/>
                <a:gd name="connsiteY124" fmla="*/ 4585835 h 4864304"/>
                <a:gd name="connsiteX125" fmla="*/ 99964 w 4703648"/>
                <a:gd name="connsiteY125" fmla="*/ 4585835 h 4864304"/>
                <a:gd name="connsiteX126" fmla="*/ 77650 w 4703648"/>
                <a:gd name="connsiteY126" fmla="*/ 4561736 h 4864304"/>
                <a:gd name="connsiteX127" fmla="*/ 77650 w 4703648"/>
                <a:gd name="connsiteY127" fmla="*/ 4482301 h 4864304"/>
                <a:gd name="connsiteX128" fmla="*/ 58907 w 4703648"/>
                <a:gd name="connsiteY128" fmla="*/ 4461773 h 4864304"/>
                <a:gd name="connsiteX129" fmla="*/ 0 w 4703648"/>
                <a:gd name="connsiteY129" fmla="*/ 4481408 h 4864304"/>
                <a:gd name="connsiteX130" fmla="*/ 0 w 4703648"/>
                <a:gd name="connsiteY130" fmla="*/ 4843777 h 4864304"/>
                <a:gd name="connsiteX131" fmla="*/ 68725 w 4703648"/>
                <a:gd name="connsiteY131" fmla="*/ 4866090 h 4864304"/>
                <a:gd name="connsiteX132" fmla="*/ 77650 w 4703648"/>
                <a:gd name="connsiteY132" fmla="*/ 4846455 h 4864304"/>
                <a:gd name="connsiteX133" fmla="*/ 77650 w 4703648"/>
                <a:gd name="connsiteY133" fmla="*/ 4755416 h 4864304"/>
                <a:gd name="connsiteX134" fmla="*/ 99964 w 4703648"/>
                <a:gd name="connsiteY134" fmla="*/ 4728640 h 4864304"/>
                <a:gd name="connsiteX135" fmla="*/ 226703 w 4703648"/>
                <a:gd name="connsiteY135" fmla="*/ 4728640 h 4864304"/>
                <a:gd name="connsiteX136" fmla="*/ 248124 w 4703648"/>
                <a:gd name="connsiteY136" fmla="*/ 4751846 h 4864304"/>
                <a:gd name="connsiteX137" fmla="*/ 248124 w 4703648"/>
                <a:gd name="connsiteY137" fmla="*/ 4829496 h 4864304"/>
                <a:gd name="connsiteX138" fmla="*/ 281148 w 4703648"/>
                <a:gd name="connsiteY138" fmla="*/ 4866090 h 4864304"/>
                <a:gd name="connsiteX139" fmla="*/ 691713 w 4703648"/>
                <a:gd name="connsiteY139" fmla="*/ 4865198 h 4864304"/>
                <a:gd name="connsiteX140" fmla="*/ 989819 w 4703648"/>
                <a:gd name="connsiteY140" fmla="*/ 4865198 h 4864304"/>
                <a:gd name="connsiteX141" fmla="*/ 1014810 w 4703648"/>
                <a:gd name="connsiteY141" fmla="*/ 4866983 h 4864304"/>
                <a:gd name="connsiteX142" fmla="*/ 1013025 w 4703648"/>
                <a:gd name="connsiteY142" fmla="*/ 4867875 h 4864304"/>
                <a:gd name="connsiteX143" fmla="*/ 1322734 w 4703648"/>
                <a:gd name="connsiteY143" fmla="*/ 4867875 h 4864304"/>
                <a:gd name="connsiteX144" fmla="*/ 1807379 w 4703648"/>
                <a:gd name="connsiteY144" fmla="*/ 4867875 h 486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703648" h="4864304">
                  <a:moveTo>
                    <a:pt x="1807379" y="4869660"/>
                  </a:moveTo>
                  <a:lnTo>
                    <a:pt x="2182243" y="4869660"/>
                  </a:lnTo>
                  <a:cubicBezTo>
                    <a:pt x="2182243" y="4869660"/>
                    <a:pt x="2181351" y="4868768"/>
                    <a:pt x="2181351" y="4868768"/>
                  </a:cubicBezTo>
                  <a:cubicBezTo>
                    <a:pt x="2341114" y="4868768"/>
                    <a:pt x="2418764" y="4868768"/>
                    <a:pt x="2580313" y="4868768"/>
                  </a:cubicBezTo>
                  <a:cubicBezTo>
                    <a:pt x="2580313" y="4868768"/>
                    <a:pt x="2579420" y="4869660"/>
                    <a:pt x="2579420" y="4869660"/>
                  </a:cubicBezTo>
                  <a:lnTo>
                    <a:pt x="2957854" y="4869660"/>
                  </a:lnTo>
                  <a:cubicBezTo>
                    <a:pt x="2997126" y="4866983"/>
                    <a:pt x="3413939" y="4866983"/>
                    <a:pt x="3435359" y="4869660"/>
                  </a:cubicBezTo>
                  <a:cubicBezTo>
                    <a:pt x="3435359" y="4869660"/>
                    <a:pt x="3435359" y="4869660"/>
                    <a:pt x="3435359" y="4869660"/>
                  </a:cubicBezTo>
                  <a:lnTo>
                    <a:pt x="3812901" y="4869660"/>
                  </a:lnTo>
                  <a:cubicBezTo>
                    <a:pt x="3812008" y="4868768"/>
                    <a:pt x="3811116" y="4867875"/>
                    <a:pt x="3810223" y="4867875"/>
                  </a:cubicBezTo>
                  <a:cubicBezTo>
                    <a:pt x="3821826" y="4867875"/>
                    <a:pt x="3828966" y="4867875"/>
                    <a:pt x="3835214" y="4867875"/>
                  </a:cubicBezTo>
                  <a:cubicBezTo>
                    <a:pt x="4080661" y="4867875"/>
                    <a:pt x="4174377" y="4867875"/>
                    <a:pt x="4419823" y="4867875"/>
                  </a:cubicBezTo>
                  <a:cubicBezTo>
                    <a:pt x="4451955" y="4867875"/>
                    <a:pt x="4451955" y="4867875"/>
                    <a:pt x="4451955" y="4833067"/>
                  </a:cubicBezTo>
                  <a:cubicBezTo>
                    <a:pt x="4451955" y="4805398"/>
                    <a:pt x="4451955" y="4778622"/>
                    <a:pt x="4451955" y="4750953"/>
                  </a:cubicBezTo>
                  <a:cubicBezTo>
                    <a:pt x="4451955" y="4735780"/>
                    <a:pt x="4457310" y="4729532"/>
                    <a:pt x="4471590" y="4729532"/>
                  </a:cubicBezTo>
                  <a:cubicBezTo>
                    <a:pt x="4516217" y="4729532"/>
                    <a:pt x="4561736" y="4730425"/>
                    <a:pt x="4606363" y="4729532"/>
                  </a:cubicBezTo>
                  <a:cubicBezTo>
                    <a:pt x="4621536" y="4729532"/>
                    <a:pt x="4625999" y="4736673"/>
                    <a:pt x="4625999" y="4752739"/>
                  </a:cubicBezTo>
                  <a:cubicBezTo>
                    <a:pt x="4625106" y="4783977"/>
                    <a:pt x="4625999" y="4814323"/>
                    <a:pt x="4625999" y="4845562"/>
                  </a:cubicBezTo>
                  <a:cubicBezTo>
                    <a:pt x="4625999" y="4861628"/>
                    <a:pt x="4631354" y="4868768"/>
                    <a:pt x="4645634" y="4867875"/>
                  </a:cubicBezTo>
                  <a:cubicBezTo>
                    <a:pt x="4656344" y="4866983"/>
                    <a:pt x="4667055" y="4867875"/>
                    <a:pt x="4677765" y="4865198"/>
                  </a:cubicBezTo>
                  <a:cubicBezTo>
                    <a:pt x="4694724" y="4861628"/>
                    <a:pt x="4705434" y="4849132"/>
                    <a:pt x="4705434" y="4829496"/>
                  </a:cubicBezTo>
                  <a:cubicBezTo>
                    <a:pt x="4705434" y="4718823"/>
                    <a:pt x="4705434" y="4608148"/>
                    <a:pt x="4705434" y="4498367"/>
                  </a:cubicBezTo>
                  <a:cubicBezTo>
                    <a:pt x="4705434" y="4477838"/>
                    <a:pt x="4692939" y="4465343"/>
                    <a:pt x="4673303" y="4462665"/>
                  </a:cubicBezTo>
                  <a:cubicBezTo>
                    <a:pt x="4627784" y="4457310"/>
                    <a:pt x="4625999" y="4458203"/>
                    <a:pt x="4625999" y="4509077"/>
                  </a:cubicBezTo>
                  <a:cubicBezTo>
                    <a:pt x="4625999" y="4527820"/>
                    <a:pt x="4625999" y="4547456"/>
                    <a:pt x="4625999" y="4566199"/>
                  </a:cubicBezTo>
                  <a:cubicBezTo>
                    <a:pt x="4625999" y="4580480"/>
                    <a:pt x="4620643" y="4586727"/>
                    <a:pt x="4608148" y="4585835"/>
                  </a:cubicBezTo>
                  <a:cubicBezTo>
                    <a:pt x="4562629" y="4585835"/>
                    <a:pt x="4517109" y="4584943"/>
                    <a:pt x="4471590" y="4585835"/>
                  </a:cubicBezTo>
                  <a:cubicBezTo>
                    <a:pt x="4453740" y="4585835"/>
                    <a:pt x="4452847" y="4574232"/>
                    <a:pt x="4452847" y="4559951"/>
                  </a:cubicBezTo>
                  <a:cubicBezTo>
                    <a:pt x="4452847" y="4451955"/>
                    <a:pt x="4452847" y="4343066"/>
                    <a:pt x="4452847" y="4235070"/>
                  </a:cubicBezTo>
                  <a:cubicBezTo>
                    <a:pt x="4452847" y="4089586"/>
                    <a:pt x="4452847" y="3944996"/>
                    <a:pt x="4452847" y="3799513"/>
                  </a:cubicBezTo>
                  <a:cubicBezTo>
                    <a:pt x="4452847" y="3770952"/>
                    <a:pt x="4453740" y="3770060"/>
                    <a:pt x="4480516" y="3769167"/>
                  </a:cubicBezTo>
                  <a:cubicBezTo>
                    <a:pt x="4506399" y="3769167"/>
                    <a:pt x="4533175" y="3768274"/>
                    <a:pt x="4559059" y="3769167"/>
                  </a:cubicBezTo>
                  <a:cubicBezTo>
                    <a:pt x="4574232" y="3769167"/>
                    <a:pt x="4582264" y="3763812"/>
                    <a:pt x="4582264" y="3745069"/>
                  </a:cubicBezTo>
                  <a:cubicBezTo>
                    <a:pt x="4581372" y="3712045"/>
                    <a:pt x="4581372" y="3679021"/>
                    <a:pt x="4582264" y="3645998"/>
                  </a:cubicBezTo>
                  <a:cubicBezTo>
                    <a:pt x="4582264" y="3631717"/>
                    <a:pt x="4576909" y="3626362"/>
                    <a:pt x="4564414" y="3626362"/>
                  </a:cubicBezTo>
                  <a:cubicBezTo>
                    <a:pt x="4449277" y="3626362"/>
                    <a:pt x="4334140" y="3626362"/>
                    <a:pt x="4218111" y="3626362"/>
                  </a:cubicBezTo>
                  <a:cubicBezTo>
                    <a:pt x="4204723" y="3626362"/>
                    <a:pt x="4200260" y="3632610"/>
                    <a:pt x="4200260" y="3645998"/>
                  </a:cubicBezTo>
                  <a:cubicBezTo>
                    <a:pt x="4200260" y="3679914"/>
                    <a:pt x="4201153" y="3713830"/>
                    <a:pt x="4200260" y="3747746"/>
                  </a:cubicBezTo>
                  <a:cubicBezTo>
                    <a:pt x="4200260" y="3762919"/>
                    <a:pt x="4205616" y="3769167"/>
                    <a:pt x="4219004" y="3769167"/>
                  </a:cubicBezTo>
                  <a:cubicBezTo>
                    <a:pt x="4246672" y="3769167"/>
                    <a:pt x="4274340" y="3770060"/>
                    <a:pt x="4301116" y="3769167"/>
                  </a:cubicBezTo>
                  <a:cubicBezTo>
                    <a:pt x="4318075" y="3768274"/>
                    <a:pt x="4325215" y="3774522"/>
                    <a:pt x="4325215" y="3794158"/>
                  </a:cubicBezTo>
                  <a:cubicBezTo>
                    <a:pt x="4324322" y="4008366"/>
                    <a:pt x="4325215" y="4222574"/>
                    <a:pt x="4325215" y="4437674"/>
                  </a:cubicBezTo>
                  <a:cubicBezTo>
                    <a:pt x="4325215" y="4456418"/>
                    <a:pt x="4318075" y="4461773"/>
                    <a:pt x="4302009" y="4461773"/>
                  </a:cubicBezTo>
                  <a:cubicBezTo>
                    <a:pt x="4152956" y="4461773"/>
                    <a:pt x="4155634" y="4460880"/>
                    <a:pt x="4007473" y="4461773"/>
                  </a:cubicBezTo>
                  <a:cubicBezTo>
                    <a:pt x="3989622" y="4461773"/>
                    <a:pt x="3984267" y="4454632"/>
                    <a:pt x="3984267" y="4435889"/>
                  </a:cubicBezTo>
                  <a:cubicBezTo>
                    <a:pt x="3984267" y="4201153"/>
                    <a:pt x="3984267" y="3965524"/>
                    <a:pt x="3984267" y="3730788"/>
                  </a:cubicBezTo>
                  <a:cubicBezTo>
                    <a:pt x="3984267" y="3712938"/>
                    <a:pt x="3987837" y="3705797"/>
                    <a:pt x="4005688" y="3706690"/>
                  </a:cubicBezTo>
                  <a:cubicBezTo>
                    <a:pt x="4040497" y="3707582"/>
                    <a:pt x="4040497" y="3706690"/>
                    <a:pt x="4040497" y="3669203"/>
                  </a:cubicBezTo>
                  <a:cubicBezTo>
                    <a:pt x="4040497" y="3662956"/>
                    <a:pt x="4040497" y="3657600"/>
                    <a:pt x="4040497" y="3651353"/>
                  </a:cubicBezTo>
                  <a:cubicBezTo>
                    <a:pt x="4042282" y="3632610"/>
                    <a:pt x="4034249" y="3625469"/>
                    <a:pt x="4016398" y="3626362"/>
                  </a:cubicBezTo>
                  <a:cubicBezTo>
                    <a:pt x="3969987" y="3627254"/>
                    <a:pt x="3923575" y="3625469"/>
                    <a:pt x="3877163" y="3627254"/>
                  </a:cubicBezTo>
                  <a:cubicBezTo>
                    <a:pt x="3858420" y="3628147"/>
                    <a:pt x="3851280" y="3621899"/>
                    <a:pt x="3851280" y="3599586"/>
                  </a:cubicBezTo>
                  <a:cubicBezTo>
                    <a:pt x="3852172" y="3391626"/>
                    <a:pt x="3852172" y="3183665"/>
                    <a:pt x="3851280" y="2976598"/>
                  </a:cubicBezTo>
                  <a:cubicBezTo>
                    <a:pt x="3851280" y="2955177"/>
                    <a:pt x="3857528" y="2948929"/>
                    <a:pt x="3877163" y="2948929"/>
                  </a:cubicBezTo>
                  <a:cubicBezTo>
                    <a:pt x="3985160" y="2949822"/>
                    <a:pt x="4093156" y="2948929"/>
                    <a:pt x="4201153" y="2948929"/>
                  </a:cubicBezTo>
                  <a:cubicBezTo>
                    <a:pt x="4228821" y="2948929"/>
                    <a:pt x="4229714" y="2948037"/>
                    <a:pt x="4229714" y="2918583"/>
                  </a:cubicBezTo>
                  <a:cubicBezTo>
                    <a:pt x="4229714" y="2866816"/>
                    <a:pt x="4229714" y="2815049"/>
                    <a:pt x="4229714" y="2764175"/>
                  </a:cubicBezTo>
                  <a:cubicBezTo>
                    <a:pt x="4229714" y="2745432"/>
                    <a:pt x="4225251" y="2738291"/>
                    <a:pt x="4207400" y="2738291"/>
                  </a:cubicBezTo>
                  <a:cubicBezTo>
                    <a:pt x="4032464" y="2739184"/>
                    <a:pt x="3857528" y="2739184"/>
                    <a:pt x="3682591" y="2738291"/>
                  </a:cubicBezTo>
                  <a:cubicBezTo>
                    <a:pt x="3660278" y="2738291"/>
                    <a:pt x="3660278" y="2750787"/>
                    <a:pt x="3660278" y="2768637"/>
                  </a:cubicBezTo>
                  <a:cubicBezTo>
                    <a:pt x="3660278" y="3043538"/>
                    <a:pt x="3660278" y="3318438"/>
                    <a:pt x="3660278" y="3593338"/>
                  </a:cubicBezTo>
                  <a:cubicBezTo>
                    <a:pt x="3660278" y="3628147"/>
                    <a:pt x="3660278" y="3628147"/>
                    <a:pt x="3629039" y="3628147"/>
                  </a:cubicBezTo>
                  <a:cubicBezTo>
                    <a:pt x="3465706" y="3628147"/>
                    <a:pt x="3303265" y="3628147"/>
                    <a:pt x="3139931" y="3628147"/>
                  </a:cubicBezTo>
                  <a:cubicBezTo>
                    <a:pt x="3111370" y="3628147"/>
                    <a:pt x="3111370" y="3628147"/>
                    <a:pt x="3111370" y="3596016"/>
                  </a:cubicBezTo>
                  <a:cubicBezTo>
                    <a:pt x="3111370" y="3526398"/>
                    <a:pt x="3112263" y="3457673"/>
                    <a:pt x="3111370" y="3388055"/>
                  </a:cubicBezTo>
                  <a:cubicBezTo>
                    <a:pt x="3109585" y="3280951"/>
                    <a:pt x="3055140" y="3203301"/>
                    <a:pt x="2964995" y="3180095"/>
                  </a:cubicBezTo>
                  <a:cubicBezTo>
                    <a:pt x="2868601" y="3155104"/>
                    <a:pt x="2773993" y="3200623"/>
                    <a:pt x="2735614" y="3290769"/>
                  </a:cubicBezTo>
                  <a:cubicBezTo>
                    <a:pt x="2724011" y="3316653"/>
                    <a:pt x="2717763" y="3345214"/>
                    <a:pt x="2717763" y="3373775"/>
                  </a:cubicBezTo>
                  <a:cubicBezTo>
                    <a:pt x="2717763" y="3448748"/>
                    <a:pt x="2717763" y="3523720"/>
                    <a:pt x="2717763" y="3599586"/>
                  </a:cubicBezTo>
                  <a:cubicBezTo>
                    <a:pt x="2717763" y="3627254"/>
                    <a:pt x="2716870" y="3628147"/>
                    <a:pt x="2691879" y="3628147"/>
                  </a:cubicBezTo>
                  <a:cubicBezTo>
                    <a:pt x="2504448" y="3628147"/>
                    <a:pt x="2398236" y="3628147"/>
                    <a:pt x="2210804" y="3628147"/>
                  </a:cubicBezTo>
                  <a:cubicBezTo>
                    <a:pt x="2191168" y="3628147"/>
                    <a:pt x="2184921" y="3621007"/>
                    <a:pt x="2185813" y="3600478"/>
                  </a:cubicBezTo>
                  <a:cubicBezTo>
                    <a:pt x="2186706" y="3479986"/>
                    <a:pt x="2185813" y="3358602"/>
                    <a:pt x="2185813" y="3238110"/>
                  </a:cubicBezTo>
                  <a:cubicBezTo>
                    <a:pt x="2185813" y="3208656"/>
                    <a:pt x="2185813" y="3208656"/>
                    <a:pt x="2159037" y="3208656"/>
                  </a:cubicBezTo>
                  <a:cubicBezTo>
                    <a:pt x="2135831" y="3208656"/>
                    <a:pt x="2113518" y="3207764"/>
                    <a:pt x="2090312" y="3208656"/>
                  </a:cubicBezTo>
                  <a:cubicBezTo>
                    <a:pt x="2073354" y="3209549"/>
                    <a:pt x="2063536" y="3203301"/>
                    <a:pt x="2055503" y="3186343"/>
                  </a:cubicBezTo>
                  <a:cubicBezTo>
                    <a:pt x="2014447" y="3104230"/>
                    <a:pt x="1951970" y="3053355"/>
                    <a:pt x="1867179" y="3035505"/>
                  </a:cubicBezTo>
                  <a:cubicBezTo>
                    <a:pt x="1750257" y="3009621"/>
                    <a:pt x="1634228" y="3066743"/>
                    <a:pt x="1574428" y="3180988"/>
                  </a:cubicBezTo>
                  <a:cubicBezTo>
                    <a:pt x="1563718" y="3201516"/>
                    <a:pt x="1552115" y="3211334"/>
                    <a:pt x="1530694" y="3208656"/>
                  </a:cubicBezTo>
                  <a:cubicBezTo>
                    <a:pt x="1509273" y="3206871"/>
                    <a:pt x="1487853" y="3209549"/>
                    <a:pt x="1466432" y="3207764"/>
                  </a:cubicBezTo>
                  <a:cubicBezTo>
                    <a:pt x="1447689" y="3206871"/>
                    <a:pt x="1442333" y="3214011"/>
                    <a:pt x="1442333" y="3234540"/>
                  </a:cubicBezTo>
                  <a:cubicBezTo>
                    <a:pt x="1443226" y="3354139"/>
                    <a:pt x="1442333" y="3472846"/>
                    <a:pt x="1442333" y="3592446"/>
                  </a:cubicBezTo>
                  <a:cubicBezTo>
                    <a:pt x="1442333" y="3628147"/>
                    <a:pt x="1442333" y="3628147"/>
                    <a:pt x="1410202" y="3628147"/>
                  </a:cubicBezTo>
                  <a:cubicBezTo>
                    <a:pt x="1209382" y="3628147"/>
                    <a:pt x="1079965" y="3628147"/>
                    <a:pt x="896996" y="3628147"/>
                  </a:cubicBezTo>
                  <a:cubicBezTo>
                    <a:pt x="867542" y="3628147"/>
                    <a:pt x="866650" y="3628147"/>
                    <a:pt x="866650" y="3594231"/>
                  </a:cubicBezTo>
                  <a:cubicBezTo>
                    <a:pt x="866650" y="3333611"/>
                    <a:pt x="866650" y="3072991"/>
                    <a:pt x="866650" y="2811479"/>
                  </a:cubicBezTo>
                  <a:cubicBezTo>
                    <a:pt x="866650" y="2790058"/>
                    <a:pt x="872897" y="2776670"/>
                    <a:pt x="888963" y="2765067"/>
                  </a:cubicBezTo>
                  <a:cubicBezTo>
                    <a:pt x="966613" y="2707945"/>
                    <a:pt x="1021058" y="2630295"/>
                    <a:pt x="1052296" y="2533009"/>
                  </a:cubicBezTo>
                  <a:cubicBezTo>
                    <a:pt x="1058544" y="2513373"/>
                    <a:pt x="1065684" y="2509803"/>
                    <a:pt x="1084428" y="2514266"/>
                  </a:cubicBezTo>
                  <a:cubicBezTo>
                    <a:pt x="1295958" y="2566925"/>
                    <a:pt x="1476250" y="2507125"/>
                    <a:pt x="1626195" y="2335759"/>
                  </a:cubicBezTo>
                  <a:cubicBezTo>
                    <a:pt x="1638691" y="2321478"/>
                    <a:pt x="1648508" y="2325049"/>
                    <a:pt x="1661896" y="2328619"/>
                  </a:cubicBezTo>
                  <a:cubicBezTo>
                    <a:pt x="1859146" y="2381278"/>
                    <a:pt x="2026942" y="2325049"/>
                    <a:pt x="2166178" y="2163500"/>
                  </a:cubicBezTo>
                  <a:cubicBezTo>
                    <a:pt x="2194739" y="2130476"/>
                    <a:pt x="2217944" y="2092098"/>
                    <a:pt x="2235795" y="2050148"/>
                  </a:cubicBezTo>
                  <a:cubicBezTo>
                    <a:pt x="2242935" y="2032298"/>
                    <a:pt x="2250968" y="2027835"/>
                    <a:pt x="2269711" y="2033190"/>
                  </a:cubicBezTo>
                  <a:cubicBezTo>
                    <a:pt x="2472316" y="2093883"/>
                    <a:pt x="2644575" y="2037653"/>
                    <a:pt x="2782918" y="1864502"/>
                  </a:cubicBezTo>
                  <a:cubicBezTo>
                    <a:pt x="2824867" y="1812735"/>
                    <a:pt x="2853428" y="1751150"/>
                    <a:pt x="2871279" y="1685102"/>
                  </a:cubicBezTo>
                  <a:cubicBezTo>
                    <a:pt x="2874849" y="1671714"/>
                    <a:pt x="2880204" y="1662789"/>
                    <a:pt x="2892699" y="1659219"/>
                  </a:cubicBezTo>
                  <a:cubicBezTo>
                    <a:pt x="2962317" y="1640476"/>
                    <a:pt x="3022117" y="1602097"/>
                    <a:pt x="3074776" y="1551222"/>
                  </a:cubicBezTo>
                  <a:cubicBezTo>
                    <a:pt x="3201516" y="1427160"/>
                    <a:pt x="3290769" y="1277215"/>
                    <a:pt x="3338966" y="1097816"/>
                  </a:cubicBezTo>
                  <a:cubicBezTo>
                    <a:pt x="3399658" y="869327"/>
                    <a:pt x="3277381" y="616740"/>
                    <a:pt x="3070313" y="545338"/>
                  </a:cubicBezTo>
                  <a:cubicBezTo>
                    <a:pt x="3053355" y="539090"/>
                    <a:pt x="3044430" y="530165"/>
                    <a:pt x="3038182" y="511421"/>
                  </a:cubicBezTo>
                  <a:cubicBezTo>
                    <a:pt x="2953392" y="234736"/>
                    <a:pt x="2778455" y="68725"/>
                    <a:pt x="2519621" y="8925"/>
                  </a:cubicBezTo>
                  <a:cubicBezTo>
                    <a:pt x="2502662" y="5355"/>
                    <a:pt x="2484812" y="3570"/>
                    <a:pt x="2467854" y="0"/>
                  </a:cubicBezTo>
                  <a:cubicBezTo>
                    <a:pt x="2427690" y="0"/>
                    <a:pt x="2387526" y="0"/>
                    <a:pt x="2347362" y="0"/>
                  </a:cubicBezTo>
                  <a:cubicBezTo>
                    <a:pt x="2304520" y="6248"/>
                    <a:pt x="2262571" y="13388"/>
                    <a:pt x="2221515" y="27669"/>
                  </a:cubicBezTo>
                  <a:cubicBezTo>
                    <a:pt x="2076032" y="79435"/>
                    <a:pt x="1964465" y="180292"/>
                    <a:pt x="1876997" y="315064"/>
                  </a:cubicBezTo>
                  <a:cubicBezTo>
                    <a:pt x="1802024" y="431986"/>
                    <a:pt x="1758290" y="562296"/>
                    <a:pt x="1747580" y="705101"/>
                  </a:cubicBezTo>
                  <a:cubicBezTo>
                    <a:pt x="1741332" y="785429"/>
                    <a:pt x="1744009" y="865757"/>
                    <a:pt x="1761860" y="944300"/>
                  </a:cubicBezTo>
                  <a:cubicBezTo>
                    <a:pt x="1766323" y="964828"/>
                    <a:pt x="1762753" y="980001"/>
                    <a:pt x="1750257" y="996067"/>
                  </a:cubicBezTo>
                  <a:cubicBezTo>
                    <a:pt x="1665467" y="1107634"/>
                    <a:pt x="1616377" y="1236158"/>
                    <a:pt x="1601204" y="1380749"/>
                  </a:cubicBezTo>
                  <a:cubicBezTo>
                    <a:pt x="1591386" y="1475357"/>
                    <a:pt x="1596742" y="1569073"/>
                    <a:pt x="1620840" y="1661004"/>
                  </a:cubicBezTo>
                  <a:cubicBezTo>
                    <a:pt x="1627088" y="1685102"/>
                    <a:pt x="1626195" y="1685995"/>
                    <a:pt x="1603882" y="1683317"/>
                  </a:cubicBezTo>
                  <a:cubicBezTo>
                    <a:pt x="1556578" y="1678855"/>
                    <a:pt x="1511951" y="1693135"/>
                    <a:pt x="1468217" y="1707416"/>
                  </a:cubicBezTo>
                  <a:cubicBezTo>
                    <a:pt x="1339692" y="1750257"/>
                    <a:pt x="1236158" y="1833263"/>
                    <a:pt x="1158508" y="1953755"/>
                  </a:cubicBezTo>
                  <a:cubicBezTo>
                    <a:pt x="1151368" y="1964465"/>
                    <a:pt x="1143335" y="1973391"/>
                    <a:pt x="1131732" y="1977853"/>
                  </a:cubicBezTo>
                  <a:cubicBezTo>
                    <a:pt x="947870" y="2052826"/>
                    <a:pt x="842551" y="2198309"/>
                    <a:pt x="815775" y="2411624"/>
                  </a:cubicBezTo>
                  <a:cubicBezTo>
                    <a:pt x="813990" y="2428582"/>
                    <a:pt x="807742" y="2437508"/>
                    <a:pt x="794354" y="2444648"/>
                  </a:cubicBezTo>
                  <a:cubicBezTo>
                    <a:pt x="660474" y="2519621"/>
                    <a:pt x="562296" y="2632080"/>
                    <a:pt x="498033" y="2781133"/>
                  </a:cubicBezTo>
                  <a:cubicBezTo>
                    <a:pt x="490893" y="2797199"/>
                    <a:pt x="488216" y="2812372"/>
                    <a:pt x="488216" y="2830222"/>
                  </a:cubicBezTo>
                  <a:cubicBezTo>
                    <a:pt x="488216" y="3084594"/>
                    <a:pt x="488216" y="3338966"/>
                    <a:pt x="488216" y="3592446"/>
                  </a:cubicBezTo>
                  <a:cubicBezTo>
                    <a:pt x="488216" y="3626362"/>
                    <a:pt x="488216" y="3626362"/>
                    <a:pt x="456977" y="3626362"/>
                  </a:cubicBezTo>
                  <a:cubicBezTo>
                    <a:pt x="398070" y="3626362"/>
                    <a:pt x="339163" y="3626362"/>
                    <a:pt x="280255" y="3626362"/>
                  </a:cubicBezTo>
                  <a:cubicBezTo>
                    <a:pt x="248124" y="3626362"/>
                    <a:pt x="248124" y="3626362"/>
                    <a:pt x="248124" y="3661171"/>
                  </a:cubicBezTo>
                  <a:cubicBezTo>
                    <a:pt x="248124" y="3954814"/>
                    <a:pt x="248124" y="4249350"/>
                    <a:pt x="248124" y="4542993"/>
                  </a:cubicBezTo>
                  <a:cubicBezTo>
                    <a:pt x="248124" y="4585835"/>
                    <a:pt x="248124" y="4585835"/>
                    <a:pt x="208853" y="4585835"/>
                  </a:cubicBezTo>
                  <a:cubicBezTo>
                    <a:pt x="172259" y="4585835"/>
                    <a:pt x="136558" y="4584943"/>
                    <a:pt x="99964" y="4585835"/>
                  </a:cubicBezTo>
                  <a:cubicBezTo>
                    <a:pt x="83898" y="4585835"/>
                    <a:pt x="76758" y="4579587"/>
                    <a:pt x="77650" y="4561736"/>
                  </a:cubicBezTo>
                  <a:cubicBezTo>
                    <a:pt x="78543" y="4534960"/>
                    <a:pt x="77650" y="4509077"/>
                    <a:pt x="77650" y="4482301"/>
                  </a:cubicBezTo>
                  <a:cubicBezTo>
                    <a:pt x="77650" y="4467128"/>
                    <a:pt x="72295" y="4461773"/>
                    <a:pt x="58907" y="4461773"/>
                  </a:cubicBezTo>
                  <a:cubicBezTo>
                    <a:pt x="37486" y="4461773"/>
                    <a:pt x="15173" y="4459095"/>
                    <a:pt x="0" y="4481408"/>
                  </a:cubicBezTo>
                  <a:cubicBezTo>
                    <a:pt x="0" y="4601900"/>
                    <a:pt x="0" y="4723285"/>
                    <a:pt x="0" y="4843777"/>
                  </a:cubicBezTo>
                  <a:cubicBezTo>
                    <a:pt x="15173" y="4865198"/>
                    <a:pt x="46412" y="4875016"/>
                    <a:pt x="68725" y="4866090"/>
                  </a:cubicBezTo>
                  <a:cubicBezTo>
                    <a:pt x="78543" y="4862520"/>
                    <a:pt x="77650" y="4854487"/>
                    <a:pt x="77650" y="4846455"/>
                  </a:cubicBezTo>
                  <a:cubicBezTo>
                    <a:pt x="77650" y="4816108"/>
                    <a:pt x="78543" y="4785762"/>
                    <a:pt x="77650" y="4755416"/>
                  </a:cubicBezTo>
                  <a:cubicBezTo>
                    <a:pt x="76758" y="4736673"/>
                    <a:pt x="82113" y="4728640"/>
                    <a:pt x="99964" y="4728640"/>
                  </a:cubicBezTo>
                  <a:cubicBezTo>
                    <a:pt x="141913" y="4729532"/>
                    <a:pt x="184754" y="4729532"/>
                    <a:pt x="226703" y="4728640"/>
                  </a:cubicBezTo>
                  <a:cubicBezTo>
                    <a:pt x="241876" y="4728640"/>
                    <a:pt x="249017" y="4734888"/>
                    <a:pt x="248124" y="4751846"/>
                  </a:cubicBezTo>
                  <a:cubicBezTo>
                    <a:pt x="247232" y="4777729"/>
                    <a:pt x="248124" y="4803613"/>
                    <a:pt x="248124" y="4829496"/>
                  </a:cubicBezTo>
                  <a:cubicBezTo>
                    <a:pt x="248124" y="4866090"/>
                    <a:pt x="248124" y="4866090"/>
                    <a:pt x="281148" y="4866090"/>
                  </a:cubicBezTo>
                  <a:cubicBezTo>
                    <a:pt x="417705" y="4866090"/>
                    <a:pt x="555156" y="4866090"/>
                    <a:pt x="691713" y="4865198"/>
                  </a:cubicBezTo>
                  <a:cubicBezTo>
                    <a:pt x="790784" y="4865198"/>
                    <a:pt x="889855" y="4865198"/>
                    <a:pt x="989819" y="4865198"/>
                  </a:cubicBezTo>
                  <a:cubicBezTo>
                    <a:pt x="997852" y="4865198"/>
                    <a:pt x="1005885" y="4865198"/>
                    <a:pt x="1014810" y="4866983"/>
                  </a:cubicBezTo>
                  <a:cubicBezTo>
                    <a:pt x="1013917" y="4866983"/>
                    <a:pt x="1013917" y="4867875"/>
                    <a:pt x="1013025" y="4867875"/>
                  </a:cubicBezTo>
                  <a:lnTo>
                    <a:pt x="1322734" y="4867875"/>
                  </a:lnTo>
                  <a:lnTo>
                    <a:pt x="1807379" y="4867875"/>
                  </a:lnTo>
                  <a:close/>
                </a:path>
              </a:pathLst>
            </a:custGeom>
            <a:grpFill/>
            <a:ln w="89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1487AD28-A610-4330-98AE-3BA8FC24BF4E}"/>
                </a:ext>
              </a:extLst>
            </p:cNvPr>
            <p:cNvSpPr/>
            <p:nvPr/>
          </p:nvSpPr>
          <p:spPr>
            <a:xfrm>
              <a:off x="267760" y="5438984"/>
              <a:ext cx="794354" cy="794354"/>
            </a:xfrm>
            <a:custGeom>
              <a:avLst/>
              <a:gdLst>
                <a:gd name="connsiteX0" fmla="*/ 797924 w 794354"/>
                <a:gd name="connsiteY0" fmla="*/ 398962 h 794354"/>
                <a:gd name="connsiteX1" fmla="*/ 398962 w 794354"/>
                <a:gd name="connsiteY1" fmla="*/ 797925 h 794354"/>
                <a:gd name="connsiteX2" fmla="*/ 0 w 794354"/>
                <a:gd name="connsiteY2" fmla="*/ 398962 h 794354"/>
                <a:gd name="connsiteX3" fmla="*/ 398962 w 794354"/>
                <a:gd name="connsiteY3" fmla="*/ 0 h 794354"/>
                <a:gd name="connsiteX4" fmla="*/ 797924 w 794354"/>
                <a:gd name="connsiteY4" fmla="*/ 398962 h 794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354" h="794354">
                  <a:moveTo>
                    <a:pt x="797924" y="398962"/>
                  </a:moveTo>
                  <a:cubicBezTo>
                    <a:pt x="797924" y="619303"/>
                    <a:pt x="619303" y="797925"/>
                    <a:pt x="398962" y="797925"/>
                  </a:cubicBezTo>
                  <a:cubicBezTo>
                    <a:pt x="178622" y="797925"/>
                    <a:pt x="0" y="619303"/>
                    <a:pt x="0" y="398962"/>
                  </a:cubicBezTo>
                  <a:cubicBezTo>
                    <a:pt x="0" y="178622"/>
                    <a:pt x="178622" y="0"/>
                    <a:pt x="398962" y="0"/>
                  </a:cubicBezTo>
                  <a:cubicBezTo>
                    <a:pt x="619303" y="0"/>
                    <a:pt x="797924" y="178622"/>
                    <a:pt x="797924" y="398962"/>
                  </a:cubicBezTo>
                  <a:close/>
                </a:path>
              </a:pathLst>
            </a:custGeom>
            <a:grpFill/>
            <a:ln w="89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0531E7B9-93EA-402B-99DA-0DBB6A92C6CB}"/>
                </a:ext>
              </a:extLst>
            </p:cNvPr>
            <p:cNvSpPr/>
            <p:nvPr/>
          </p:nvSpPr>
          <p:spPr>
            <a:xfrm>
              <a:off x="1266504" y="5438984"/>
              <a:ext cx="794354" cy="794354"/>
            </a:xfrm>
            <a:custGeom>
              <a:avLst/>
              <a:gdLst>
                <a:gd name="connsiteX0" fmla="*/ 797925 w 794354"/>
                <a:gd name="connsiteY0" fmla="*/ 398962 h 794354"/>
                <a:gd name="connsiteX1" fmla="*/ 398962 w 794354"/>
                <a:gd name="connsiteY1" fmla="*/ 797925 h 794354"/>
                <a:gd name="connsiteX2" fmla="*/ 0 w 794354"/>
                <a:gd name="connsiteY2" fmla="*/ 398962 h 794354"/>
                <a:gd name="connsiteX3" fmla="*/ 398962 w 794354"/>
                <a:gd name="connsiteY3" fmla="*/ 0 h 794354"/>
                <a:gd name="connsiteX4" fmla="*/ 797925 w 794354"/>
                <a:gd name="connsiteY4" fmla="*/ 398962 h 794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2" y="0"/>
                    <a:pt x="398962" y="0"/>
                  </a:cubicBezTo>
                  <a:cubicBezTo>
                    <a:pt x="619303" y="0"/>
                    <a:pt x="797925" y="178622"/>
                    <a:pt x="797925" y="398962"/>
                  </a:cubicBezTo>
                  <a:close/>
                </a:path>
              </a:pathLst>
            </a:custGeom>
            <a:grpFill/>
            <a:ln w="89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60EB210-53ED-40DB-B2BB-3CC98A44894F}"/>
                </a:ext>
              </a:extLst>
            </p:cNvPr>
            <p:cNvSpPr/>
            <p:nvPr/>
          </p:nvSpPr>
          <p:spPr>
            <a:xfrm>
              <a:off x="2265249" y="5438984"/>
              <a:ext cx="794354" cy="794354"/>
            </a:xfrm>
            <a:custGeom>
              <a:avLst/>
              <a:gdLst>
                <a:gd name="connsiteX0" fmla="*/ 797925 w 794354"/>
                <a:gd name="connsiteY0" fmla="*/ 398962 h 794354"/>
                <a:gd name="connsiteX1" fmla="*/ 398962 w 794354"/>
                <a:gd name="connsiteY1" fmla="*/ 797925 h 794354"/>
                <a:gd name="connsiteX2" fmla="*/ 0 w 794354"/>
                <a:gd name="connsiteY2" fmla="*/ 398962 h 794354"/>
                <a:gd name="connsiteX3" fmla="*/ 398962 w 794354"/>
                <a:gd name="connsiteY3" fmla="*/ 0 h 794354"/>
                <a:gd name="connsiteX4" fmla="*/ 797925 w 794354"/>
                <a:gd name="connsiteY4" fmla="*/ 398962 h 794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1" y="0"/>
                    <a:pt x="398962" y="0"/>
                  </a:cubicBezTo>
                  <a:cubicBezTo>
                    <a:pt x="619303" y="0"/>
                    <a:pt x="797925" y="178622"/>
                    <a:pt x="797925" y="398962"/>
                  </a:cubicBezTo>
                  <a:close/>
                </a:path>
              </a:pathLst>
            </a:custGeom>
            <a:grpFill/>
            <a:ln w="89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D09F7385-63A5-4EE1-B9F1-A045D45BE641}"/>
                </a:ext>
              </a:extLst>
            </p:cNvPr>
            <p:cNvSpPr/>
            <p:nvPr/>
          </p:nvSpPr>
          <p:spPr>
            <a:xfrm>
              <a:off x="3263993" y="5438984"/>
              <a:ext cx="794354" cy="794354"/>
            </a:xfrm>
            <a:custGeom>
              <a:avLst/>
              <a:gdLst>
                <a:gd name="connsiteX0" fmla="*/ 797925 w 794354"/>
                <a:gd name="connsiteY0" fmla="*/ 398962 h 794354"/>
                <a:gd name="connsiteX1" fmla="*/ 398962 w 794354"/>
                <a:gd name="connsiteY1" fmla="*/ 797925 h 794354"/>
                <a:gd name="connsiteX2" fmla="*/ 0 w 794354"/>
                <a:gd name="connsiteY2" fmla="*/ 398962 h 794354"/>
                <a:gd name="connsiteX3" fmla="*/ 398962 w 794354"/>
                <a:gd name="connsiteY3" fmla="*/ 0 h 794354"/>
                <a:gd name="connsiteX4" fmla="*/ 797925 w 794354"/>
                <a:gd name="connsiteY4" fmla="*/ 398962 h 794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1" y="0"/>
                    <a:pt x="398962" y="0"/>
                  </a:cubicBezTo>
                  <a:cubicBezTo>
                    <a:pt x="619303" y="0"/>
                    <a:pt x="797925" y="178622"/>
                    <a:pt x="797925" y="398962"/>
                  </a:cubicBezTo>
                  <a:close/>
                </a:path>
              </a:pathLst>
            </a:custGeom>
            <a:grpFill/>
            <a:ln w="8925" cap="flat">
              <a:noFill/>
              <a:prstDash val="solid"/>
              <a:miter/>
            </a:ln>
          </p:spPr>
          <p:txBody>
            <a:bodyPr rtlCol="0" anchor="ctr"/>
            <a:lstStyle/>
            <a:p>
              <a:endParaRPr lang="en-US"/>
            </a:p>
          </p:txBody>
        </p:sp>
      </p:grpSp>
      <p:sp>
        <p:nvSpPr>
          <p:cNvPr id="73" name="Oval 14">
            <a:extLst>
              <a:ext uri="{FF2B5EF4-FFF2-40B4-BE49-F238E27FC236}">
                <a16:creationId xmlns:a16="http://schemas.microsoft.com/office/drawing/2014/main" id="{5E6B467D-4F31-4F70-B146-E59BE3B17553}"/>
              </a:ext>
            </a:extLst>
          </p:cNvPr>
          <p:cNvSpPr/>
          <p:nvPr/>
        </p:nvSpPr>
        <p:spPr>
          <a:xfrm>
            <a:off x="717694" y="5107346"/>
            <a:ext cx="720080" cy="720080"/>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74" name="Group 73">
            <a:extLst>
              <a:ext uri="{FF2B5EF4-FFF2-40B4-BE49-F238E27FC236}">
                <a16:creationId xmlns:a16="http://schemas.microsoft.com/office/drawing/2014/main" id="{9883C485-8B71-4F64-8C42-0EBFA9949646}"/>
              </a:ext>
            </a:extLst>
          </p:cNvPr>
          <p:cNvGrpSpPr/>
          <p:nvPr/>
        </p:nvGrpSpPr>
        <p:grpSpPr>
          <a:xfrm>
            <a:off x="952335" y="5226035"/>
            <a:ext cx="263065" cy="490991"/>
            <a:chOff x="3501573" y="3178068"/>
            <a:chExt cx="1340594" cy="2737840"/>
          </a:xfrm>
        </p:grpSpPr>
        <p:sp>
          <p:nvSpPr>
            <p:cNvPr id="75" name="Freeform: Shape 74">
              <a:extLst>
                <a:ext uri="{FF2B5EF4-FFF2-40B4-BE49-F238E27FC236}">
                  <a16:creationId xmlns:a16="http://schemas.microsoft.com/office/drawing/2014/main" id="{FE90F988-8F9C-445B-864A-E1B703ACF523}"/>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F6D0D14B-5555-4F1C-86D4-42A8CFDEE9AC}"/>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142F628A-969B-43CB-B1B1-27B7AA5AA91E}"/>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5202A74C-7C0F-4FBA-B552-FE0A2EE6E453}"/>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4E37EFCB-4509-4676-9D19-09365599A752}"/>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chemeClr val="accent3"/>
            </a:solid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C480651D-EB22-40E6-89F7-DD2E65A14FA6}"/>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81" name="Group 80">
              <a:extLst>
                <a:ext uri="{FF2B5EF4-FFF2-40B4-BE49-F238E27FC236}">
                  <a16:creationId xmlns:a16="http://schemas.microsoft.com/office/drawing/2014/main" id="{C0E409C7-A950-4410-B75B-EE08EF68555C}"/>
                </a:ext>
              </a:extLst>
            </p:cNvPr>
            <p:cNvGrpSpPr/>
            <p:nvPr/>
          </p:nvGrpSpPr>
          <p:grpSpPr>
            <a:xfrm>
              <a:off x="4088508" y="5635852"/>
              <a:ext cx="173080" cy="173080"/>
              <a:chOff x="6768665" y="6038214"/>
              <a:chExt cx="147968" cy="147968"/>
            </a:xfrm>
          </p:grpSpPr>
          <p:sp>
            <p:nvSpPr>
              <p:cNvPr id="85" name="Oval 84">
                <a:extLst>
                  <a:ext uri="{FF2B5EF4-FFF2-40B4-BE49-F238E27FC236}">
                    <a16:creationId xmlns:a16="http://schemas.microsoft.com/office/drawing/2014/main" id="{408713A4-FC84-44EB-80BE-85F00B39C9BD}"/>
                  </a:ext>
                </a:extLst>
              </p:cNvPr>
              <p:cNvSpPr/>
              <p:nvPr/>
            </p:nvSpPr>
            <p:spPr>
              <a:xfrm>
                <a:off x="6768665" y="6038214"/>
                <a:ext cx="147968"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6FED71B5-31BC-4803-951D-3907E862B9A6}"/>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Freeform: Shape 81">
              <a:extLst>
                <a:ext uri="{FF2B5EF4-FFF2-40B4-BE49-F238E27FC236}">
                  <a16:creationId xmlns:a16="http://schemas.microsoft.com/office/drawing/2014/main" id="{D19172C6-89A7-49E2-BEB7-C657F9EB8E90}"/>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83" name="Rectangle: Rounded Corners 82">
              <a:extLst>
                <a:ext uri="{FF2B5EF4-FFF2-40B4-BE49-F238E27FC236}">
                  <a16:creationId xmlns:a16="http://schemas.microsoft.com/office/drawing/2014/main" id="{BB294A01-E45E-4070-B415-8B9C1A9CAD7F}"/>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DAABA86E-2C7A-4AA1-AD76-46B87D4E85B3}"/>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Freeform: Shape 86">
            <a:extLst>
              <a:ext uri="{FF2B5EF4-FFF2-40B4-BE49-F238E27FC236}">
                <a16:creationId xmlns:a16="http://schemas.microsoft.com/office/drawing/2014/main" id="{876E0978-E850-43F9-A527-C9C7CB67757F}"/>
              </a:ext>
            </a:extLst>
          </p:cNvPr>
          <p:cNvSpPr/>
          <p:nvPr/>
        </p:nvSpPr>
        <p:spPr>
          <a:xfrm>
            <a:off x="992316" y="5420411"/>
            <a:ext cx="177872" cy="130940"/>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44459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randombar(horizontal)">
                                      <p:cBhvr>
                                        <p:cTn id="7" dur="500"/>
                                        <p:tgtEl>
                                          <p:spTgt spid="59"/>
                                        </p:tgtEl>
                                      </p:cBhvr>
                                    </p:animEffect>
                                  </p:childTnLst>
                                </p:cTn>
                              </p:par>
                              <p:par>
                                <p:cTn id="8" presetID="14" presetClass="entr" presetSubtype="10"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randombar(horizontal)">
                                      <p:cBhvr>
                                        <p:cTn id="10" dur="500"/>
                                        <p:tgtEl>
                                          <p:spTgt spid="60"/>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randombar(horizontal)">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randombar(horizontal)">
                                      <p:cBhvr>
                                        <p:cTn id="18" dur="500"/>
                                        <p:tgtEl>
                                          <p:spTgt spid="31"/>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randombar(horizontal)">
                                      <p:cBhvr>
                                        <p:cTn id="21" dur="500"/>
                                        <p:tgtEl>
                                          <p:spTgt spid="40"/>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randombar(horizontal)">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randombar(horizontal)">
                                      <p:cBhvr>
                                        <p:cTn id="29" dur="500"/>
                                        <p:tgtEl>
                                          <p:spTgt spid="32"/>
                                        </p:tgtEl>
                                      </p:cBhvr>
                                    </p:animEffect>
                                  </p:childTnLst>
                                </p:cTn>
                              </p:par>
                              <p:par>
                                <p:cTn id="30" presetID="14" presetClass="entr" presetSubtype="10" fill="hold" nodeType="with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randombar(horizontal)">
                                      <p:cBhvr>
                                        <p:cTn id="32" dur="500"/>
                                        <p:tgtEl>
                                          <p:spTgt spid="41"/>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randombar(horizontal)">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73"/>
                                        </p:tgtEl>
                                        <p:attrNameLst>
                                          <p:attrName>style.visibility</p:attrName>
                                        </p:attrNameLst>
                                      </p:cBhvr>
                                      <p:to>
                                        <p:strVal val="visible"/>
                                      </p:to>
                                    </p:set>
                                    <p:animEffect transition="in" filter="randombar(horizontal)">
                                      <p:cBhvr>
                                        <p:cTn id="40" dur="500"/>
                                        <p:tgtEl>
                                          <p:spTgt spid="73"/>
                                        </p:tgtEl>
                                      </p:cBhvr>
                                    </p:animEffect>
                                  </p:childTnLst>
                                </p:cTn>
                              </p:par>
                              <p:par>
                                <p:cTn id="41" presetID="14" presetClass="entr" presetSubtype="10" fill="hold" nodeType="with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randombar(horizontal)">
                                      <p:cBhvr>
                                        <p:cTn id="43" dur="500"/>
                                        <p:tgtEl>
                                          <p:spTgt spid="74"/>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87"/>
                                        </p:tgtEl>
                                        <p:attrNameLst>
                                          <p:attrName>style.visibility</p:attrName>
                                        </p:attrNameLst>
                                      </p:cBhvr>
                                      <p:to>
                                        <p:strVal val="visible"/>
                                      </p:to>
                                    </p:set>
                                    <p:animEffect transition="in" filter="randombar(horizontal)">
                                      <p:cBhvr>
                                        <p:cTn id="46" dur="500"/>
                                        <p:tgtEl>
                                          <p:spTgt spid="87"/>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randombar(horizontal)">
                                      <p:cBhvr>
                                        <p:cTn id="4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9" grpId="0"/>
      <p:bldP spid="26" grpId="0"/>
      <p:bldP spid="31" grpId="0" animBg="1"/>
      <p:bldP spid="32" grpId="0" animBg="1"/>
      <p:bldP spid="40" grpId="0" animBg="1"/>
      <p:bldP spid="59" grpId="0" animBg="1"/>
      <p:bldP spid="73" grpId="0" animBg="1"/>
      <p:bldP spid="8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6" name="CustomShape 1"/>
          <p:cNvSpPr/>
          <p:nvPr/>
        </p:nvSpPr>
        <p:spPr>
          <a:xfrm>
            <a:off x="323640" y="339480"/>
            <a:ext cx="11572200" cy="72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5400" b="1" strike="noStrike" spc="-1">
                <a:solidFill>
                  <a:srgbClr val="262626"/>
                </a:solidFill>
                <a:uFill>
                  <a:solidFill>
                    <a:srgbClr val="FFFFFF"/>
                  </a:solidFill>
                </a:uFill>
                <a:latin typeface="Arial" panose="020B0604020202020204" pitchFamily="34" charset="0"/>
                <a:ea typeface="Arial Unicode MS"/>
                <a:cs typeface="Arial" panose="020B0604020202020204" pitchFamily="34" charset="0"/>
              </a:rPr>
              <a:t>Fetching Data with </a:t>
            </a:r>
            <a:r>
              <a:rPr lang="en-US" sz="5400" b="1" spc="-1">
                <a:solidFill>
                  <a:srgbClr val="262626"/>
                </a:solidFill>
                <a:uFill>
                  <a:solidFill>
                    <a:srgbClr val="FFFFFF"/>
                  </a:solidFill>
                </a:uFill>
                <a:latin typeface="Arial" panose="020B0604020202020204" pitchFamily="34" charset="0"/>
                <a:ea typeface="Arial Unicode MS"/>
                <a:cs typeface="Arial" panose="020B0604020202020204" pitchFamily="34" charset="0"/>
              </a:rPr>
              <a:t>REST</a:t>
            </a:r>
            <a:endParaRPr lang="en-US" sz="1800" b="1" strike="noStrike" spc="-1">
              <a:solidFill>
                <a:srgbClr val="000000"/>
              </a:solidFill>
              <a:uFill>
                <a:solidFill>
                  <a:srgbClr val="FFFFFF"/>
                </a:solidFill>
              </a:uFill>
              <a:latin typeface="Arial" panose="020B0604020202020204" pitchFamily="34" charset="0"/>
              <a:cs typeface="Arial" panose="020B0604020202020204" pitchFamily="34" charset="0"/>
            </a:endParaRPr>
          </a:p>
        </p:txBody>
      </p:sp>
      <p:sp>
        <p:nvSpPr>
          <p:cNvPr id="1238" name="CustomShape 23"/>
          <p:cNvSpPr/>
          <p:nvPr/>
        </p:nvSpPr>
        <p:spPr>
          <a:xfrm flipH="1">
            <a:off x="4104639" y="3446153"/>
            <a:ext cx="3809999" cy="45719"/>
          </a:xfrm>
          <a:custGeom>
            <a:avLst/>
            <a:gdLst/>
            <a:ahLst/>
            <a:cxnLst/>
            <a:rect l="l" t="t" r="r" b="b"/>
            <a:pathLst>
              <a:path w="21600" h="21600">
                <a:moveTo>
                  <a:pt x="0" y="0"/>
                </a:moveTo>
                <a:lnTo>
                  <a:pt x="21600" y="21600"/>
                </a:lnTo>
              </a:path>
            </a:pathLst>
          </a:custGeom>
          <a:noFill/>
          <a:ln w="57150">
            <a:solidFill>
              <a:srgbClr val="C40C8B"/>
            </a:solidFill>
            <a:round/>
            <a:tailEnd type="arrow" w="med" len="med"/>
          </a:ln>
        </p:spPr>
        <p:style>
          <a:lnRef idx="1">
            <a:schemeClr val="accent1"/>
          </a:lnRef>
          <a:fillRef idx="0">
            <a:schemeClr val="accent1"/>
          </a:fillRef>
          <a:effectRef idx="0">
            <a:schemeClr val="accent1"/>
          </a:effectRef>
          <a:fontRef idx="minor"/>
        </p:style>
      </p:sp>
      <p:sp>
        <p:nvSpPr>
          <p:cNvPr id="1239" name="CustomShape 24"/>
          <p:cNvSpPr/>
          <p:nvPr/>
        </p:nvSpPr>
        <p:spPr>
          <a:xfrm rot="10800000" flipH="1">
            <a:off x="4104640" y="2870071"/>
            <a:ext cx="3810000" cy="45719"/>
          </a:xfrm>
          <a:custGeom>
            <a:avLst/>
            <a:gdLst/>
            <a:ahLst/>
            <a:cxnLst/>
            <a:rect l="l" t="t" r="r" b="b"/>
            <a:pathLst>
              <a:path w="21600" h="21600">
                <a:moveTo>
                  <a:pt x="0" y="0"/>
                </a:moveTo>
                <a:lnTo>
                  <a:pt x="21600" y="21600"/>
                </a:lnTo>
              </a:path>
            </a:pathLst>
          </a:custGeom>
          <a:noFill/>
          <a:ln w="57150">
            <a:solidFill>
              <a:srgbClr val="C40C8B"/>
            </a:solidFill>
            <a:round/>
            <a:tailEnd type="arrow" w="med" len="med"/>
          </a:ln>
        </p:spPr>
        <p:style>
          <a:lnRef idx="1">
            <a:schemeClr val="accent1"/>
          </a:lnRef>
          <a:fillRef idx="0">
            <a:schemeClr val="accent1"/>
          </a:fillRef>
          <a:effectRef idx="0">
            <a:schemeClr val="accent1"/>
          </a:effectRef>
          <a:fontRef idx="minor"/>
        </p:style>
      </p:sp>
      <p:grpSp>
        <p:nvGrpSpPr>
          <p:cNvPr id="32" name="Graphic 14">
            <a:extLst>
              <a:ext uri="{FF2B5EF4-FFF2-40B4-BE49-F238E27FC236}">
                <a16:creationId xmlns:a16="http://schemas.microsoft.com/office/drawing/2014/main" id="{58FDD2E7-E9AF-405C-93A1-180E5F7CB955}"/>
              </a:ext>
            </a:extLst>
          </p:cNvPr>
          <p:cNvGrpSpPr/>
          <p:nvPr/>
        </p:nvGrpSpPr>
        <p:grpSpPr>
          <a:xfrm>
            <a:off x="568960" y="1993193"/>
            <a:ext cx="3265756" cy="2782007"/>
            <a:chOff x="2444748" y="555045"/>
            <a:chExt cx="7282048" cy="5727454"/>
          </a:xfrm>
        </p:grpSpPr>
        <p:sp>
          <p:nvSpPr>
            <p:cNvPr id="33" name="Freeform: Shape 32">
              <a:extLst>
                <a:ext uri="{FF2B5EF4-FFF2-40B4-BE49-F238E27FC236}">
                  <a16:creationId xmlns:a16="http://schemas.microsoft.com/office/drawing/2014/main" id="{0FF65D95-869E-45B8-B7F0-23E16D94D5CF}"/>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DEC3FD4-5BE8-44FC-9918-05EC8FFE791D}"/>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EC972E23-80F6-4814-A075-3FC489F41E4B}"/>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67A94BA-117B-4717-AE3F-BDC620D40BDE}"/>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5537BAFB-927A-4335-991A-0CB60ACC9EAA}"/>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20A13272-B90B-4841-94D8-9147ED4B38CF}"/>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06480373-19BF-4A54-9C03-2C76FFB64F4A}"/>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7A5FF4AA-90E6-43B5-9CAE-43B6B8254BD3}"/>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41" name="Freeform 7">
            <a:extLst>
              <a:ext uri="{FF2B5EF4-FFF2-40B4-BE49-F238E27FC236}">
                <a16:creationId xmlns:a16="http://schemas.microsoft.com/office/drawing/2014/main" id="{21F3551F-B3DC-4CA9-B3C7-E29381AB5F2F}"/>
              </a:ext>
            </a:extLst>
          </p:cNvPr>
          <p:cNvSpPr>
            <a:spLocks noChangeAspect="1"/>
          </p:cNvSpPr>
          <p:nvPr/>
        </p:nvSpPr>
        <p:spPr>
          <a:xfrm flipH="1">
            <a:off x="8357285" y="1965410"/>
            <a:ext cx="3358157" cy="1809319"/>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5400" b="1">
                <a:solidFill>
                  <a:schemeClr val="tx1"/>
                </a:solidFill>
                <a:ea typeface="Tahoma" panose="020B0604030504040204" pitchFamily="34" charset="0"/>
                <a:cs typeface="Tahoma" panose="020B0604030504040204" pitchFamily="34" charset="0"/>
              </a:rPr>
              <a:t>REST</a:t>
            </a:r>
            <a:endParaRPr lang="ko-KR" altLang="en-US" sz="5400" b="1">
              <a:solidFill>
                <a:schemeClr val="tx1"/>
              </a:solidFill>
              <a:cs typeface="Tahoma" panose="020B0604030504040204" pitchFamily="34" charset="0"/>
            </a:endParaRPr>
          </a:p>
        </p:txBody>
      </p:sp>
      <p:sp>
        <p:nvSpPr>
          <p:cNvPr id="44" name="TextBox 43">
            <a:extLst>
              <a:ext uri="{FF2B5EF4-FFF2-40B4-BE49-F238E27FC236}">
                <a16:creationId xmlns:a16="http://schemas.microsoft.com/office/drawing/2014/main" id="{AEEACFCD-3325-4EBB-87DF-28CB9942131B}"/>
              </a:ext>
            </a:extLst>
          </p:cNvPr>
          <p:cNvSpPr txBox="1"/>
          <p:nvPr/>
        </p:nvSpPr>
        <p:spPr>
          <a:xfrm>
            <a:off x="4187196" y="1593083"/>
            <a:ext cx="3500122" cy="400110"/>
          </a:xfrm>
          <a:prstGeom prst="rect">
            <a:avLst/>
          </a:prstGeom>
          <a:noFill/>
        </p:spPr>
        <p:txBody>
          <a:bodyPr wrap="square" rtlCol="0">
            <a:spAutoFit/>
          </a:bodyPr>
          <a:lstStyle/>
          <a:p>
            <a:r>
              <a:rPr lang="en-US" altLang="ko-KR" sz="2000">
                <a:latin typeface="Courier New" panose="02070309020205020404" pitchFamily="49" charset="0"/>
                <a:cs typeface="Courier New" panose="02070309020205020404" pitchFamily="49" charset="0"/>
              </a:rPr>
              <a:t>/api/user/&lt;id&gt;</a:t>
            </a:r>
            <a:endParaRPr lang="en-US" altLang="ko-KR" sz="2000" dirty="0">
              <a:latin typeface="Courier New" panose="02070309020205020404" pitchFamily="49" charset="0"/>
              <a:cs typeface="Courier New" panose="02070309020205020404" pitchFamily="49" charset="0"/>
            </a:endParaRPr>
          </a:p>
        </p:txBody>
      </p:sp>
      <p:sp>
        <p:nvSpPr>
          <p:cNvPr id="45" name="TextBox 44">
            <a:extLst>
              <a:ext uri="{FF2B5EF4-FFF2-40B4-BE49-F238E27FC236}">
                <a16:creationId xmlns:a16="http://schemas.microsoft.com/office/drawing/2014/main" id="{91942573-02AF-4E18-AA86-60A1FE7E4852}"/>
              </a:ext>
            </a:extLst>
          </p:cNvPr>
          <p:cNvSpPr txBox="1"/>
          <p:nvPr/>
        </p:nvSpPr>
        <p:spPr>
          <a:xfrm>
            <a:off x="4187197" y="1962383"/>
            <a:ext cx="3128004" cy="400110"/>
          </a:xfrm>
          <a:prstGeom prst="rect">
            <a:avLst/>
          </a:prstGeom>
          <a:noFill/>
        </p:spPr>
        <p:txBody>
          <a:bodyPr wrap="square" rtlCol="0">
            <a:spAutoFit/>
          </a:bodyPr>
          <a:lstStyle/>
          <a:p>
            <a:r>
              <a:rPr lang="en-US" altLang="ko-KR" sz="2000">
                <a:latin typeface="Courier New" panose="02070309020205020404" pitchFamily="49" charset="0"/>
                <a:cs typeface="Courier New" panose="02070309020205020404" pitchFamily="49" charset="0"/>
              </a:rPr>
              <a:t>/api/user/&lt;id&gt;/post</a:t>
            </a:r>
            <a:endParaRPr lang="en-US" altLang="ko-KR" sz="2000" dirty="0">
              <a:latin typeface="Courier New" panose="02070309020205020404" pitchFamily="49" charset="0"/>
              <a:cs typeface="Courier New" panose="02070309020205020404" pitchFamily="49" charset="0"/>
            </a:endParaRPr>
          </a:p>
        </p:txBody>
      </p:sp>
      <p:sp>
        <p:nvSpPr>
          <p:cNvPr id="46" name="TextBox 45">
            <a:extLst>
              <a:ext uri="{FF2B5EF4-FFF2-40B4-BE49-F238E27FC236}">
                <a16:creationId xmlns:a16="http://schemas.microsoft.com/office/drawing/2014/main" id="{C3A16C59-7D86-42A7-8776-0EF0DBD3365D}"/>
              </a:ext>
            </a:extLst>
          </p:cNvPr>
          <p:cNvSpPr txBox="1"/>
          <p:nvPr/>
        </p:nvSpPr>
        <p:spPr>
          <a:xfrm>
            <a:off x="4187196" y="2329998"/>
            <a:ext cx="3997367" cy="400110"/>
          </a:xfrm>
          <a:prstGeom prst="rect">
            <a:avLst/>
          </a:prstGeom>
          <a:noFill/>
        </p:spPr>
        <p:txBody>
          <a:bodyPr wrap="square" rtlCol="0">
            <a:spAutoFit/>
          </a:bodyPr>
          <a:lstStyle/>
          <a:p>
            <a:r>
              <a:rPr lang="en-US" altLang="ko-KR" sz="2000">
                <a:latin typeface="Courier New" panose="02070309020205020404" pitchFamily="49" charset="0"/>
                <a:cs typeface="Courier New" panose="02070309020205020404" pitchFamily="49" charset="0"/>
              </a:rPr>
              <a:t>/api/user/&lt;id&gt;/followers</a:t>
            </a:r>
          </a:p>
        </p:txBody>
      </p:sp>
      <p:pic>
        <p:nvPicPr>
          <p:cNvPr id="2" name="Picture 1">
            <a:extLst>
              <a:ext uri="{FF2B5EF4-FFF2-40B4-BE49-F238E27FC236}">
                <a16:creationId xmlns:a16="http://schemas.microsoft.com/office/drawing/2014/main" id="{F22578E7-588A-4E34-9492-6FB8A0D7E635}"/>
              </a:ext>
            </a:extLst>
          </p:cNvPr>
          <p:cNvPicPr>
            <a:picLocks noChangeAspect="1"/>
          </p:cNvPicPr>
          <p:nvPr/>
        </p:nvPicPr>
        <p:blipFill>
          <a:blip r:embed="rId3"/>
          <a:stretch>
            <a:fillRect/>
          </a:stretch>
        </p:blipFill>
        <p:spPr>
          <a:xfrm>
            <a:off x="3927649" y="3891007"/>
            <a:ext cx="4986924" cy="2520763"/>
          </a:xfrm>
          <a:prstGeom prst="rect">
            <a:avLst/>
          </a:prstGeom>
        </p:spPr>
      </p:pic>
      <p:pic>
        <p:nvPicPr>
          <p:cNvPr id="3" name="Picture 2">
            <a:extLst>
              <a:ext uri="{FF2B5EF4-FFF2-40B4-BE49-F238E27FC236}">
                <a16:creationId xmlns:a16="http://schemas.microsoft.com/office/drawing/2014/main" id="{DD42AAB4-4C9C-4793-9B2B-223B28FC3F4A}"/>
              </a:ext>
            </a:extLst>
          </p:cNvPr>
          <p:cNvPicPr>
            <a:picLocks noChangeAspect="1"/>
          </p:cNvPicPr>
          <p:nvPr/>
        </p:nvPicPr>
        <p:blipFill>
          <a:blip r:embed="rId4"/>
          <a:stretch>
            <a:fillRect/>
          </a:stretch>
        </p:blipFill>
        <p:spPr>
          <a:xfrm>
            <a:off x="4029139" y="3976490"/>
            <a:ext cx="5542373" cy="2626526"/>
          </a:xfrm>
          <a:prstGeom prst="rect">
            <a:avLst/>
          </a:prstGeom>
        </p:spPr>
      </p:pic>
      <p:pic>
        <p:nvPicPr>
          <p:cNvPr id="4" name="Picture 3">
            <a:extLst>
              <a:ext uri="{FF2B5EF4-FFF2-40B4-BE49-F238E27FC236}">
                <a16:creationId xmlns:a16="http://schemas.microsoft.com/office/drawing/2014/main" id="{E29640F7-0A68-4CF4-936E-90785F54E726}"/>
              </a:ext>
            </a:extLst>
          </p:cNvPr>
          <p:cNvPicPr>
            <a:picLocks noChangeAspect="1"/>
          </p:cNvPicPr>
          <p:nvPr/>
        </p:nvPicPr>
        <p:blipFill>
          <a:blip r:embed="rId5"/>
          <a:stretch>
            <a:fillRect/>
          </a:stretch>
        </p:blipFill>
        <p:spPr>
          <a:xfrm>
            <a:off x="4269419" y="3994251"/>
            <a:ext cx="4782611" cy="2619280"/>
          </a:xfrm>
          <a:prstGeom prst="rect">
            <a:avLst/>
          </a:prstGeom>
        </p:spPr>
      </p:pic>
    </p:spTree>
    <p:extLst>
      <p:ext uri="{BB962C8B-B14F-4D97-AF65-F5344CB8AC3E}">
        <p14:creationId xmlns:p14="http://schemas.microsoft.com/office/powerpoint/2010/main" val="1987131826"/>
      </p:ext>
    </p:extLst>
  </p:cSld>
  <p:clrMapOvr>
    <a:masterClrMapping/>
  </p:clrMapOvr>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xit" presetSubtype="32" fill="hold" nodeType="clickEffect">
                                  <p:stCondLst>
                                    <p:cond delay="0"/>
                                  </p:stCondLst>
                                  <p:childTnLst>
                                    <p:animEffect transition="out" filter="circle(out)">
                                      <p:cBhvr>
                                        <p:cTn id="31" dur="1000"/>
                                        <p:tgtEl>
                                          <p:spTgt spid="3"/>
                                        </p:tgtEl>
                                      </p:cBhvr>
                                    </p:animEffect>
                                    <p:set>
                                      <p:cBhvr>
                                        <p:cTn id="32" dur="1" fill="hold">
                                          <p:stCondLst>
                                            <p:cond delay="999"/>
                                          </p:stCondLst>
                                        </p:cTn>
                                        <p:tgtEl>
                                          <p:spTgt spid="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 Placeholder 46">
            <a:extLst>
              <a:ext uri="{FF2B5EF4-FFF2-40B4-BE49-F238E27FC236}">
                <a16:creationId xmlns:a16="http://schemas.microsoft.com/office/drawing/2014/main" id="{852F1CF2-DD11-4915-9B69-5AE707B0FE46}"/>
              </a:ext>
            </a:extLst>
          </p:cNvPr>
          <p:cNvSpPr>
            <a:spLocks noGrp="1"/>
          </p:cNvSpPr>
          <p:nvPr>
            <p:ph type="body" sz="quarter" idx="10"/>
          </p:nvPr>
        </p:nvSpPr>
        <p:spPr/>
        <p:txBody>
          <a:bodyPr/>
          <a:lstStyle/>
          <a:p>
            <a:pPr>
              <a:lnSpc>
                <a:spcPct val="100000"/>
              </a:lnSpc>
            </a:pPr>
            <a:r>
              <a:rPr lang="en-US" b="1" spc="-1">
                <a:solidFill>
                  <a:srgbClr val="262626"/>
                </a:solidFill>
                <a:uFill>
                  <a:solidFill>
                    <a:srgbClr val="FFFFFF"/>
                  </a:solidFill>
                </a:uFill>
                <a:latin typeface="Arial" panose="020B0604020202020204" pitchFamily="34" charset="0"/>
                <a:ea typeface="Arial Unicode MS"/>
              </a:rPr>
              <a:t>REST Drawbacks</a:t>
            </a:r>
            <a:endParaRPr lang="en-US" sz="1800" b="1" spc="-1">
              <a:solidFill>
                <a:srgbClr val="000000"/>
              </a:solidFill>
              <a:uFill>
                <a:solidFill>
                  <a:srgbClr val="FFFFFF"/>
                </a:solidFill>
              </a:uFill>
              <a:latin typeface="Arial" panose="020B0604020202020204" pitchFamily="34" charset="0"/>
            </a:endParaRPr>
          </a:p>
        </p:txBody>
      </p:sp>
      <p:sp>
        <p:nvSpPr>
          <p:cNvPr id="3" name="Chevron 2">
            <a:extLst>
              <a:ext uri="{FF2B5EF4-FFF2-40B4-BE49-F238E27FC236}">
                <a16:creationId xmlns:a16="http://schemas.microsoft.com/office/drawing/2014/main" id="{8581317E-D61F-4790-B1BC-E126076F6156}"/>
              </a:ext>
            </a:extLst>
          </p:cNvPr>
          <p:cNvSpPr/>
          <p:nvPr/>
        </p:nvSpPr>
        <p:spPr>
          <a:xfrm rot="5400000">
            <a:off x="546737" y="2232968"/>
            <a:ext cx="400109" cy="477455"/>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7" name="TextBox 6">
            <a:extLst>
              <a:ext uri="{FF2B5EF4-FFF2-40B4-BE49-F238E27FC236}">
                <a16:creationId xmlns:a16="http://schemas.microsoft.com/office/drawing/2014/main" id="{757AA62A-F69F-4E1A-9804-52030A8485FD}"/>
              </a:ext>
            </a:extLst>
          </p:cNvPr>
          <p:cNvSpPr txBox="1"/>
          <p:nvPr/>
        </p:nvSpPr>
        <p:spPr>
          <a:xfrm>
            <a:off x="1247016" y="2271640"/>
            <a:ext cx="4848983" cy="400110"/>
          </a:xfrm>
          <a:prstGeom prst="rect">
            <a:avLst/>
          </a:prstGeom>
          <a:noFill/>
        </p:spPr>
        <p:txBody>
          <a:bodyPr wrap="square" rtlCol="0">
            <a:spAutoFit/>
          </a:bodyPr>
          <a:lstStyle/>
          <a:p>
            <a:pPr>
              <a:lnSpc>
                <a:spcPct val="100000"/>
              </a:lnSpc>
            </a:pPr>
            <a:r>
              <a:rPr lang="en-US" sz="2000" spc="-1">
                <a:solidFill>
                  <a:schemeClr val="bg1"/>
                </a:solidFill>
                <a:uFill>
                  <a:solidFill>
                    <a:srgbClr val="FFFFFF"/>
                  </a:solidFill>
                </a:uFill>
                <a:latin typeface="Arial" panose="020B0604020202020204" pitchFamily="34" charset="0"/>
                <a:cs typeface="Arial" panose="020B0604020202020204" pitchFamily="34" charset="0"/>
              </a:rPr>
              <a:t>The number of API endpoints is too much</a:t>
            </a:r>
          </a:p>
        </p:txBody>
      </p:sp>
      <p:sp>
        <p:nvSpPr>
          <p:cNvPr id="8" name="TextBox 7">
            <a:extLst>
              <a:ext uri="{FF2B5EF4-FFF2-40B4-BE49-F238E27FC236}">
                <a16:creationId xmlns:a16="http://schemas.microsoft.com/office/drawing/2014/main" id="{F9810D50-7328-4AFA-98A1-15B18DC99F0D}"/>
              </a:ext>
            </a:extLst>
          </p:cNvPr>
          <p:cNvSpPr txBox="1"/>
          <p:nvPr/>
        </p:nvSpPr>
        <p:spPr>
          <a:xfrm>
            <a:off x="1237168" y="2869974"/>
            <a:ext cx="5153472" cy="707886"/>
          </a:xfrm>
          <a:prstGeom prst="rect">
            <a:avLst/>
          </a:prstGeom>
          <a:noFill/>
        </p:spPr>
        <p:txBody>
          <a:bodyPr wrap="square" rtlCol="0">
            <a:spAutoFit/>
          </a:bodyPr>
          <a:lstStyle/>
          <a:p>
            <a:pPr>
              <a:lnSpc>
                <a:spcPct val="100000"/>
              </a:lnSpc>
            </a:pPr>
            <a:r>
              <a:rPr lang="en-US" sz="2000" spc="-1">
                <a:solidFill>
                  <a:schemeClr val="bg1"/>
                </a:solidFill>
                <a:uFill>
                  <a:solidFill>
                    <a:srgbClr val="FFFFFF"/>
                  </a:solidFill>
                </a:uFill>
                <a:latin typeface="Arial" panose="020B0604020202020204" pitchFamily="34" charset="0"/>
                <a:cs typeface="Arial" panose="020B0604020202020204" pitchFamily="34" charset="0"/>
              </a:rPr>
              <a:t>Overfetching: Downloading unnecessary data</a:t>
            </a:r>
          </a:p>
        </p:txBody>
      </p:sp>
      <p:sp>
        <p:nvSpPr>
          <p:cNvPr id="9" name="TextBox 8">
            <a:extLst>
              <a:ext uri="{FF2B5EF4-FFF2-40B4-BE49-F238E27FC236}">
                <a16:creationId xmlns:a16="http://schemas.microsoft.com/office/drawing/2014/main" id="{29B63C8F-4227-403D-AC46-69FBC5C00CD7}"/>
              </a:ext>
            </a:extLst>
          </p:cNvPr>
          <p:cNvSpPr txBox="1"/>
          <p:nvPr/>
        </p:nvSpPr>
        <p:spPr>
          <a:xfrm>
            <a:off x="1237168" y="3641028"/>
            <a:ext cx="5153472" cy="1015663"/>
          </a:xfrm>
          <a:prstGeom prst="rect">
            <a:avLst/>
          </a:prstGeom>
          <a:noFill/>
        </p:spPr>
        <p:txBody>
          <a:bodyPr wrap="square" rtlCol="0">
            <a:spAutoFit/>
          </a:bodyPr>
          <a:lstStyle/>
          <a:p>
            <a:pPr>
              <a:lnSpc>
                <a:spcPct val="100000"/>
              </a:lnSpc>
            </a:pPr>
            <a:r>
              <a:rPr lang="en-US" sz="2000" spc="-1">
                <a:solidFill>
                  <a:schemeClr val="bg1"/>
                </a:solidFill>
                <a:uFill>
                  <a:solidFill>
                    <a:srgbClr val="FFFFFF"/>
                  </a:solidFill>
                </a:uFill>
                <a:latin typeface="Arial" panose="020B0604020202020204" pitchFamily="34" charset="0"/>
                <a:cs typeface="Arial" panose="020B0604020202020204" pitchFamily="34" charset="0"/>
              </a:rPr>
              <a:t>Underfetching: An endpoint doesn’t return enough of the required information; need to send multiple requests (n+1 problem)</a:t>
            </a:r>
          </a:p>
        </p:txBody>
      </p:sp>
      <p:sp>
        <p:nvSpPr>
          <p:cNvPr id="48" name="Chevron 2">
            <a:extLst>
              <a:ext uri="{FF2B5EF4-FFF2-40B4-BE49-F238E27FC236}">
                <a16:creationId xmlns:a16="http://schemas.microsoft.com/office/drawing/2014/main" id="{AC90DE4D-A8E0-42DE-BB81-CBEF7383446A}"/>
              </a:ext>
            </a:extLst>
          </p:cNvPr>
          <p:cNvSpPr/>
          <p:nvPr/>
        </p:nvSpPr>
        <p:spPr>
          <a:xfrm rot="5400000">
            <a:off x="533167" y="2985189"/>
            <a:ext cx="400109" cy="477455"/>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9" name="Chevron 2">
            <a:extLst>
              <a:ext uri="{FF2B5EF4-FFF2-40B4-BE49-F238E27FC236}">
                <a16:creationId xmlns:a16="http://schemas.microsoft.com/office/drawing/2014/main" id="{03DFC5B0-3384-4E96-A4FD-4659AE7A2F1E}"/>
              </a:ext>
            </a:extLst>
          </p:cNvPr>
          <p:cNvSpPr/>
          <p:nvPr/>
        </p:nvSpPr>
        <p:spPr>
          <a:xfrm rot="5400000">
            <a:off x="533167" y="3808480"/>
            <a:ext cx="400109" cy="477455"/>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pic>
        <p:nvPicPr>
          <p:cNvPr id="11" name="Picture Placeholder 10">
            <a:extLst>
              <a:ext uri="{FF2B5EF4-FFF2-40B4-BE49-F238E27FC236}">
                <a16:creationId xmlns:a16="http://schemas.microsoft.com/office/drawing/2014/main" id="{8CE77593-D095-4E05-8F46-C8C9B98558A5}"/>
              </a:ext>
            </a:extLst>
          </p:cNvPr>
          <p:cNvPicPr>
            <a:picLocks noGrp="1" noChangeAspect="1"/>
          </p:cNvPicPr>
          <p:nvPr>
            <p:ph type="pic" idx="15"/>
          </p:nvPr>
        </p:nvPicPr>
        <p:blipFill rotWithShape="1">
          <a:blip r:embed="rId3">
            <a:extLst>
              <a:ext uri="{28A0092B-C50C-407E-A947-70E740481C1C}">
                <a14:useLocalDpi xmlns:a14="http://schemas.microsoft.com/office/drawing/2010/main" val="0"/>
              </a:ext>
            </a:extLst>
          </a:blip>
          <a:srcRect t="-15170" b="-15170"/>
          <a:stretch/>
        </p:blipFill>
        <p:spPr>
          <a:prstGeom prst="rect">
            <a:avLst/>
          </a:prstGeom>
          <a:ln>
            <a:noFill/>
          </a:ln>
          <a:effectLst>
            <a:softEdge rad="112500"/>
          </a:effectLst>
        </p:spPr>
      </p:pic>
    </p:spTree>
    <p:extLst>
      <p:ext uri="{BB962C8B-B14F-4D97-AF65-F5344CB8AC3E}">
        <p14:creationId xmlns:p14="http://schemas.microsoft.com/office/powerpoint/2010/main" val="198977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dissolve">
                                      <p:cBhvr>
                                        <p:cTn id="18" dur="500"/>
                                        <p:tgtEl>
                                          <p:spTgt spid="4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dissolve">
                                      <p:cBhvr>
                                        <p:cTn id="2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8" grpId="0"/>
      <p:bldP spid="9" grpId="0"/>
      <p:bldP spid="48" grpId="0" animBg="1"/>
      <p:bldP spid="49" grpId="0" animBg="1"/>
    </p:bldLst>
  </p:timing>
</p:sld>
</file>

<file path=ppt/theme/theme1.xml><?xml version="1.0" encoding="utf-8"?>
<a:theme xmlns:a="http://schemas.openxmlformats.org/drawingml/2006/main" name="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8">
      <a:dk1>
        <a:srgbClr val="000000"/>
      </a:dk1>
      <a:lt1>
        <a:sysClr val="window" lastClr="FFFFFF"/>
      </a:lt1>
      <a:dk2>
        <a:srgbClr val="1F497D"/>
      </a:dk2>
      <a:lt2>
        <a:srgbClr val="EEECE1"/>
      </a:lt2>
      <a:accent1>
        <a:srgbClr val="0680C3"/>
      </a:accent1>
      <a:accent2>
        <a:srgbClr val="07A398"/>
      </a:accent2>
      <a:accent3>
        <a:srgbClr val="90C221"/>
      </a:accent3>
      <a:accent4>
        <a:srgbClr val="FBA200"/>
      </a:accent4>
      <a:accent5>
        <a:srgbClr val="E62601"/>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4478</TotalTime>
  <Words>1957</Words>
  <Application>Microsoft Office PowerPoint</Application>
  <PresentationFormat>Widescreen</PresentationFormat>
  <Paragraphs>257</Paragraphs>
  <Slides>30</Slides>
  <Notes>29</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30</vt:i4>
      </vt:variant>
    </vt:vector>
  </HeadingPairs>
  <TitlesOfParts>
    <vt:vector size="38" baseType="lpstr">
      <vt:lpstr>Aharoni</vt:lpstr>
      <vt:lpstr>Arial</vt:lpstr>
      <vt:lpstr>Calibri</vt:lpstr>
      <vt:lpstr>Calibri Light</vt:lpstr>
      <vt:lpstr>Courier New</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Thanh Long</cp:lastModifiedBy>
  <cp:revision>222</cp:revision>
  <dcterms:created xsi:type="dcterms:W3CDTF">2019-01-14T06:35:35Z</dcterms:created>
  <dcterms:modified xsi:type="dcterms:W3CDTF">2019-04-17T17:17:03Z</dcterms:modified>
</cp:coreProperties>
</file>