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34"/>
  </p:notesMasterIdLst>
  <p:sldIdLst>
    <p:sldId id="331" r:id="rId4"/>
    <p:sldId id="306" r:id="rId5"/>
    <p:sldId id="337" r:id="rId6"/>
    <p:sldId id="288" r:id="rId7"/>
    <p:sldId id="260" r:id="rId8"/>
    <p:sldId id="344" r:id="rId9"/>
    <p:sldId id="300" r:id="rId10"/>
    <p:sldId id="346" r:id="rId11"/>
    <p:sldId id="350" r:id="rId12"/>
    <p:sldId id="351" r:id="rId13"/>
    <p:sldId id="349" r:id="rId14"/>
    <p:sldId id="338" r:id="rId15"/>
    <p:sldId id="302" r:id="rId16"/>
    <p:sldId id="341" r:id="rId17"/>
    <p:sldId id="264" r:id="rId18"/>
    <p:sldId id="265" r:id="rId19"/>
    <p:sldId id="266" r:id="rId20"/>
    <p:sldId id="342" r:id="rId21"/>
    <p:sldId id="268" r:id="rId22"/>
    <p:sldId id="343" r:id="rId23"/>
    <p:sldId id="276" r:id="rId24"/>
    <p:sldId id="277" r:id="rId25"/>
    <p:sldId id="278" r:id="rId26"/>
    <p:sldId id="279" r:id="rId27"/>
    <p:sldId id="339" r:id="rId28"/>
    <p:sldId id="287" r:id="rId29"/>
    <p:sldId id="313" r:id="rId30"/>
    <p:sldId id="292" r:id="rId31"/>
    <p:sldId id="284"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66267" autoAdjust="0"/>
  </p:normalViewPr>
  <p:slideViewPr>
    <p:cSldViewPr snapToGrid="0" showGuides="1">
      <p:cViewPr varScale="1">
        <p:scale>
          <a:sx n="45" d="100"/>
          <a:sy n="45" d="100"/>
        </p:scale>
        <p:origin x="1420" y="3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18/4/2019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log.graph.cool/graphql-sdl-schema-definition-language-6755bcb9ce5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facebook.github.io/graphql/October2016/#sec-Executing-Request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acebook.github.io/react/blog/2015/02/20/introducing-relay-and-graphql.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 </a:t>
            </a:r>
          </a:p>
          <a:p>
            <a:r>
              <a:rPr lang="en-US"/>
              <a:t>Welcome to my presentation which will primarily be about GraphQL. </a:t>
            </a:r>
          </a:p>
          <a:p>
            <a:r>
              <a:rPr lang="en-US"/>
              <a:t>What GraphQL is? Why you might want to use it? </a:t>
            </a:r>
          </a:p>
          <a:p>
            <a:r>
              <a:rPr lang="en-US"/>
              <a:t>How a GraphQL API looks like and so on.</a:t>
            </a:r>
          </a:p>
          <a:p>
            <a:r>
              <a:rPr lang="en-US"/>
              <a:t>Follow me to find out and clarify about GraphQL</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a:t>
            </a:fld>
            <a:endParaRPr lang="en-US"/>
          </a:p>
        </p:txBody>
      </p:sp>
    </p:spTree>
    <p:extLst>
      <p:ext uri="{BB962C8B-B14F-4D97-AF65-F5344CB8AC3E}">
        <p14:creationId xmlns:p14="http://schemas.microsoft.com/office/powerpoint/2010/main" val="392812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Today, I will show you a way to solve the above problem. That is GraphQL</a:t>
            </a:r>
          </a:p>
          <a:p>
            <a:pPr marL="171450" indent="-171450">
              <a:buFont typeface="Arial" panose="020B0604020202020204" pitchFamily="34" charset="0"/>
              <a:buChar char="•"/>
            </a:pPr>
            <a:r>
              <a:rPr lang="en-US"/>
              <a:t>With graphql you would actually only send a single request to the server and the server would respond with all the information that you need.</a:t>
            </a:r>
          </a:p>
          <a:p>
            <a:pPr marL="171450" indent="-171450">
              <a:buFont typeface="Arial" panose="020B0604020202020204" pitchFamily="34" charset="0"/>
              <a:buChar char="•"/>
            </a:pPr>
            <a:r>
              <a:rPr lang="en-US"/>
              <a:t>The way how this works is by sending a post request to the server where in the body of that request you include the query that describe all the data requirement of the client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So in this case we are asking for user with a particular ID, and then we can specify all the data that we want from that user, so we want name of user, we want to have the titles of the posts of the user, and we want to have the name of the last three followers</a:t>
            </a:r>
          </a:p>
          <a:p>
            <a:pPr marL="171450" indent="-171450">
              <a:buFont typeface="Arial" panose="020B0604020202020204" pitchFamily="34" charset="0"/>
              <a:buChar char="•"/>
            </a:pPr>
            <a:r>
              <a:rPr lang="en-US"/>
              <a:t>When the server receives that query. They will process and resolve it to fetch exactly the data that’ specified in the query and read it from the database. It will then package it up into a JSON object the it just return to the client.</a:t>
            </a:r>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2918067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As you can see in the picture, for the rest api you will have to send many endpoints to the server to get the data. </a:t>
            </a:r>
          </a:p>
          <a:p>
            <a:pPr marL="171450" indent="-171450">
              <a:buFont typeface="Arial" panose="020B0604020202020204" pitchFamily="34" charset="0"/>
              <a:buChar char="•"/>
            </a:pPr>
            <a:r>
              <a:rPr lang="en-US"/>
              <a:t>As for graphql, you only need to send a single endpoint to the server to get the data you need, no more or missing data</a:t>
            </a:r>
          </a:p>
          <a:p>
            <a:pPr marL="171450" indent="-171450">
              <a:buFont typeface="Arial" panose="020B0604020202020204" pitchFamily="34" charset="0"/>
              <a:buChar char="•"/>
            </a:pPr>
            <a:r>
              <a:rPr lang="en-US"/>
              <a:t>It very convenient</a:t>
            </a:r>
          </a:p>
        </p:txBody>
      </p:sp>
      <p:sp>
        <p:nvSpPr>
          <p:cNvPr id="4" name="Slide Number Placeholder 3"/>
          <p:cNvSpPr>
            <a:spLocks noGrp="1"/>
          </p:cNvSpPr>
          <p:nvPr>
            <p:ph type="sldNum" sz="quarter" idx="5"/>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1625150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So how did GraphQL get started? What does it look like in practice? And how do you start using it? This part: Component will clarify about that</a:t>
            </a:r>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12</a:t>
            </a:fld>
            <a:endParaRPr lang="en-US"/>
          </a:p>
        </p:txBody>
      </p:sp>
    </p:spTree>
    <p:extLst>
      <p:ext uri="{BB962C8B-B14F-4D97-AF65-F5344CB8AC3E}">
        <p14:creationId xmlns:p14="http://schemas.microsoft.com/office/powerpoint/2010/main" val="538089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Schema is used as a transaction between the client and server to determine how the client can access the data</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request you make to your GraphQL is the query and mutation. Queries like get method in rest api, and mutation like post, put, delete in rest api</a:t>
            </a:r>
          </a:p>
          <a:p>
            <a:pPr marL="171450" indent="-171450">
              <a:buFont typeface="Arial" panose="020B0604020202020204" pitchFamily="34" charset="0"/>
              <a:buChar char="•"/>
            </a:pPr>
            <a:r>
              <a:rPr lang="en-US" sz="1200" kern="1200">
                <a:solidFill>
                  <a:schemeClr val="tx1"/>
                </a:solidFill>
                <a:effectLst/>
                <a:latin typeface="+mn-lt"/>
                <a:ea typeface="+mn-ea"/>
                <a:cs typeface="+mn-cs"/>
              </a:rPr>
              <a:t>A resolver tells GraphQL how and where to fetch the data corresponding to a given field</a:t>
            </a:r>
          </a:p>
          <a:p>
            <a:pPr marL="171450" indent="-171450">
              <a:buFont typeface="Arial" panose="020B0604020202020204" pitchFamily="34" charset="0"/>
              <a:buChar char="•"/>
            </a:pPr>
            <a:r>
              <a:rPr lang="en-US" sz="1200" kern="1200">
                <a:solidFill>
                  <a:schemeClr val="tx1"/>
                </a:solidFill>
                <a:effectLst/>
                <a:latin typeface="+mn-lt"/>
                <a:ea typeface="+mn-ea"/>
                <a:cs typeface="+mn-cs"/>
              </a:rPr>
              <a:t>Another important requirement for many applications is realtime, to be able to connect to the server to get information about events immediately. So subcription will help that.</a:t>
            </a:r>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13</a:t>
            </a:fld>
            <a:endParaRPr lang="en-US"/>
          </a:p>
        </p:txBody>
      </p:sp>
    </p:spTree>
    <p:extLst>
      <p:ext uri="{BB962C8B-B14F-4D97-AF65-F5344CB8AC3E}">
        <p14:creationId xmlns:p14="http://schemas.microsoft.com/office/powerpoint/2010/main" val="1650114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GraphQL has its own type system that’s used to define the </a:t>
            </a:r>
            <a:r>
              <a:rPr lang="en-US" sz="1200" i="1" kern="1200">
                <a:solidFill>
                  <a:schemeClr val="tx1"/>
                </a:solidFill>
                <a:effectLst/>
                <a:latin typeface="+mn-lt"/>
                <a:ea typeface="+mn-ea"/>
                <a:cs typeface="+mn-cs"/>
              </a:rPr>
              <a:t>schema</a:t>
            </a:r>
            <a:r>
              <a:rPr lang="en-US" sz="1200" kern="1200">
                <a:solidFill>
                  <a:schemeClr val="tx1"/>
                </a:solidFill>
                <a:effectLst/>
                <a:latin typeface="+mn-lt"/>
                <a:ea typeface="+mn-ea"/>
                <a:cs typeface="+mn-cs"/>
              </a:rPr>
              <a:t> of an API. The syntax for writing schemas is called </a:t>
            </a:r>
            <a:r>
              <a:rPr lang="en-US" sz="1200" u="none" strike="noStrike" kern="1200">
                <a:solidFill>
                  <a:schemeClr val="tx1"/>
                </a:solidFill>
                <a:effectLst/>
                <a:latin typeface="+mn-lt"/>
                <a:ea typeface="+mn-ea"/>
                <a:cs typeface="+mn-cs"/>
                <a:hlinkClick r:id="rId3"/>
              </a:rPr>
              <a:t>Schema Definition Language</a:t>
            </a:r>
            <a:r>
              <a:rPr lang="en-US" sz="1200" kern="1200">
                <a:solidFill>
                  <a:schemeClr val="tx1"/>
                </a:solidFill>
                <a:effectLst/>
                <a:latin typeface="+mn-lt"/>
                <a:ea typeface="+mn-ea"/>
                <a:cs typeface="+mn-cs"/>
              </a:rPr>
              <a:t> (SDL).</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most basic components of a GraphQL schema are object types, which just represent a kind of object you can fetch from your server, and what fields it has.</a:t>
            </a:r>
          </a:p>
          <a:p>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Here is an example how we can use the SDL to define a simple type called Person: </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This type has two </a:t>
            </a:r>
            <a:r>
              <a:rPr lang="en-US" sz="1200" i="1" kern="1200">
                <a:solidFill>
                  <a:schemeClr val="tx1"/>
                </a:solidFill>
                <a:effectLst/>
                <a:latin typeface="+mn-lt"/>
                <a:ea typeface="+mn-ea"/>
                <a:cs typeface="+mn-cs"/>
              </a:rPr>
              <a:t>fields</a:t>
            </a:r>
            <a:r>
              <a:rPr lang="en-US" sz="1200" kern="1200">
                <a:solidFill>
                  <a:schemeClr val="tx1"/>
                </a:solidFill>
                <a:effectLst/>
                <a:latin typeface="+mn-lt"/>
                <a:ea typeface="+mn-ea"/>
                <a:cs typeface="+mn-cs"/>
              </a:rPr>
              <a:t>, they’re called name and age and are respectively of type String and Int. The exclamation marks following the type means that this field is </a:t>
            </a:r>
            <a:r>
              <a:rPr lang="en-US" sz="1200" i="1" kern="1200">
                <a:solidFill>
                  <a:schemeClr val="tx1"/>
                </a:solidFill>
                <a:effectLst/>
                <a:latin typeface="+mn-lt"/>
                <a:ea typeface="+mn-ea"/>
                <a:cs typeface="+mn-cs"/>
              </a:rPr>
              <a:t>required</a:t>
            </a:r>
            <a:r>
              <a:rPr lang="en-US" sz="1200" kern="1200">
                <a:solidFill>
                  <a:schemeClr val="tx1"/>
                </a:solidFill>
                <a:effectLst/>
                <a:latin typeface="+mn-lt"/>
                <a:ea typeface="+mn-ea"/>
                <a:cs typeface="+mn-cs"/>
              </a:rPr>
              <a:t>.</a:t>
            </a:r>
          </a:p>
          <a:p>
            <a:pPr marL="171450" indent="-171450">
              <a:buFont typeface="Arial" panose="020B0604020202020204" pitchFamily="34" charset="0"/>
              <a:buChar char="•"/>
            </a:pPr>
            <a:r>
              <a:rPr lang="en-US" sz="1200" kern="1200">
                <a:solidFill>
                  <a:schemeClr val="tx1"/>
                </a:solidFill>
                <a:effectLst/>
                <a:latin typeface="+mn-lt"/>
                <a:ea typeface="+mn-ea"/>
                <a:cs typeface="+mn-cs"/>
              </a:rPr>
              <a:t>So  I will show you clearly about object type in a few next slide</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indent="-171450">
              <a:buFont typeface="Arial" panose="020B0604020202020204" pitchFamily="34" charset="0"/>
              <a:buChar char="•"/>
            </a:pPr>
            <a:r>
              <a:rPr lang="en-US" sz="1200" kern="1200">
                <a:solidFill>
                  <a:schemeClr val="tx1"/>
                </a:solidFill>
                <a:effectLst/>
                <a:latin typeface="+mn-lt"/>
                <a:ea typeface="+mn-ea"/>
                <a:cs typeface="+mn-cs"/>
              </a:rPr>
              <a:t>It’s also possible to express relationships between types. A Person could be associated with a Post:</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Conversely, the other end of the relationship needs to be placed on the Person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Note that we just created a </a:t>
            </a:r>
            <a:r>
              <a:rPr lang="en-US" sz="1200" i="1" kern="1200">
                <a:solidFill>
                  <a:schemeClr val="tx1"/>
                </a:solidFill>
                <a:effectLst/>
                <a:latin typeface="+mn-lt"/>
                <a:ea typeface="+mn-ea"/>
                <a:cs typeface="+mn-cs"/>
              </a:rPr>
              <a:t>one-to-many</a:t>
            </a:r>
            <a:r>
              <a:rPr lang="en-US" sz="1200" kern="1200">
                <a:solidFill>
                  <a:schemeClr val="tx1"/>
                </a:solidFill>
                <a:effectLst/>
                <a:latin typeface="+mn-lt"/>
                <a:ea typeface="+mn-ea"/>
                <a:cs typeface="+mn-cs"/>
              </a:rPr>
              <a:t>-relationship between Person and Post since the posts field on Personis actually an </a:t>
            </a:r>
            <a:r>
              <a:rPr lang="en-US" sz="1200" i="1" kern="1200">
                <a:solidFill>
                  <a:schemeClr val="tx1"/>
                </a:solidFill>
                <a:effectLst/>
                <a:latin typeface="+mn-lt"/>
                <a:ea typeface="+mn-ea"/>
                <a:cs typeface="+mn-cs"/>
              </a:rPr>
              <a:t>array</a:t>
            </a:r>
            <a:r>
              <a:rPr lang="en-US" sz="1200" kern="1200">
                <a:solidFill>
                  <a:schemeClr val="tx1"/>
                </a:solidFill>
                <a:effectLst/>
                <a:latin typeface="+mn-lt"/>
                <a:ea typeface="+mn-ea"/>
                <a:cs typeface="+mn-cs"/>
              </a:rPr>
              <a:t> of posts.</a:t>
            </a:r>
          </a:p>
          <a:p>
            <a:pPr marL="171450" indent="-171450">
              <a:buFont typeface="Arial" panose="020B0604020202020204" pitchFamily="34" charset="0"/>
              <a:buChar char="•"/>
            </a:pP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14</a:t>
            </a:fld>
            <a:endParaRPr lang="en-US"/>
          </a:p>
        </p:txBody>
      </p:sp>
    </p:spTree>
    <p:extLst>
      <p:ext uri="{BB962C8B-B14F-4D97-AF65-F5344CB8AC3E}">
        <p14:creationId xmlns:p14="http://schemas.microsoft.com/office/powerpoint/2010/main" val="3702895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The request you send to your GraphQL to get data is a query.</a:t>
            </a:r>
          </a:p>
          <a:p>
            <a:pPr marL="171450" indent="-171450">
              <a:buFont typeface="Arial" panose="020B0604020202020204" pitchFamily="34" charset="0"/>
              <a:buChar char="•"/>
            </a:pPr>
            <a:r>
              <a:rPr lang="en-US" sz="1200" kern="1200">
                <a:solidFill>
                  <a:schemeClr val="tx1"/>
                </a:solidFill>
                <a:effectLst/>
                <a:latin typeface="+mn-lt"/>
                <a:ea typeface="+mn-ea"/>
                <a:cs typeface="+mn-cs"/>
              </a:rPr>
              <a:t>You can specify the fields you need to retrieve, then send to the server via queries. The server will return the correct fields that you have requested.</a:t>
            </a:r>
          </a:p>
          <a:p>
            <a:r>
              <a:rPr lang="en-US" sz="1200" kern="1200">
                <a:solidFill>
                  <a:schemeClr val="tx1"/>
                </a:solidFill>
                <a:effectLst/>
                <a:latin typeface="+mn-lt"/>
                <a:ea typeface="+mn-ea"/>
                <a:cs typeface="+mn-cs"/>
              </a:rPr>
              <a:t> </a:t>
            </a:r>
          </a:p>
          <a:p>
            <a:pPr marL="171450" indent="-171450">
              <a:buFont typeface="Arial" panose="020B0604020202020204" pitchFamily="34" charset="0"/>
              <a:buChar char="•"/>
            </a:pPr>
            <a:r>
              <a:rPr lang="en-US" sz="1200" kern="1200">
                <a:solidFill>
                  <a:schemeClr val="tx1"/>
                </a:solidFill>
                <a:effectLst/>
                <a:latin typeface="+mn-lt"/>
                <a:ea typeface="+mn-ea"/>
                <a:cs typeface="+mn-cs"/>
              </a:rPr>
              <a:t>Let’s take a look at an example query that a client could send to a server:</a:t>
            </a:r>
          </a:p>
          <a:p>
            <a:r>
              <a:rPr lang="en-US" sz="1200" kern="1200">
                <a:solidFill>
                  <a:schemeClr val="tx1"/>
                </a:solidFill>
                <a:effectLst/>
                <a:latin typeface="+mn-lt"/>
                <a:ea typeface="+mn-ea"/>
                <a:cs typeface="+mn-cs"/>
              </a:rPr>
              <a:t> </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products field in this query is called the </a:t>
            </a:r>
            <a:r>
              <a:rPr lang="en-US" sz="1200" i="1" kern="1200">
                <a:solidFill>
                  <a:schemeClr val="tx1"/>
                </a:solidFill>
                <a:effectLst/>
                <a:latin typeface="+mn-lt"/>
                <a:ea typeface="+mn-ea"/>
                <a:cs typeface="+mn-cs"/>
              </a:rPr>
              <a:t>root field</a:t>
            </a:r>
            <a:r>
              <a:rPr lang="en-US" sz="1200" kern="1200">
                <a:solidFill>
                  <a:schemeClr val="tx1"/>
                </a:solidFill>
                <a:effectLst/>
                <a:latin typeface="+mn-lt"/>
                <a:ea typeface="+mn-ea"/>
                <a:cs typeface="+mn-cs"/>
              </a:rPr>
              <a:t> of the query. Everything that follows the root field, is called the </a:t>
            </a:r>
            <a:r>
              <a:rPr lang="en-US" sz="1200" i="1" kern="1200">
                <a:solidFill>
                  <a:schemeClr val="tx1"/>
                </a:solidFill>
                <a:effectLst/>
                <a:latin typeface="+mn-lt"/>
                <a:ea typeface="+mn-ea"/>
                <a:cs typeface="+mn-cs"/>
              </a:rPr>
              <a:t>payload</a:t>
            </a:r>
            <a:r>
              <a:rPr lang="en-US" sz="1200" kern="1200">
                <a:solidFill>
                  <a:schemeClr val="tx1"/>
                </a:solidFill>
                <a:effectLst/>
                <a:latin typeface="+mn-lt"/>
                <a:ea typeface="+mn-ea"/>
                <a:cs typeface="+mn-cs"/>
              </a:rPr>
              <a:t> of the query. The only field that’s specified in this query’s payload is name.</a:t>
            </a:r>
          </a:p>
          <a:p>
            <a:pPr marL="171450" indent="-171450">
              <a:buFont typeface="Arial" panose="020B0604020202020204" pitchFamily="34" charset="0"/>
              <a:buChar char="•"/>
            </a:pPr>
            <a:r>
              <a:rPr lang="en-US" sz="1200" kern="1200">
                <a:solidFill>
                  <a:schemeClr val="tx1"/>
                </a:solidFill>
                <a:effectLst/>
                <a:latin typeface="+mn-lt"/>
                <a:ea typeface="+mn-ea"/>
                <a:cs typeface="+mn-cs"/>
              </a:rPr>
              <a:t>This query would return a list of all persons currently stored in the database. Here’s an example response:</a:t>
            </a:r>
          </a:p>
          <a:p>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15</a:t>
            </a:fld>
            <a:endParaRPr lang="en-US"/>
          </a:p>
        </p:txBody>
      </p:sp>
    </p:spTree>
    <p:extLst>
      <p:ext uri="{BB962C8B-B14F-4D97-AF65-F5344CB8AC3E}">
        <p14:creationId xmlns:p14="http://schemas.microsoft.com/office/powerpoint/2010/main" val="583557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If the client also needed the products’ import_price, we can slightly adjust the query and include the new field in the query’s payload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So the result will reponse name and import_price in json.</a:t>
            </a:r>
          </a:p>
        </p:txBody>
      </p:sp>
      <p:sp>
        <p:nvSpPr>
          <p:cNvPr id="4" name="Slide Number Placeholder 3"/>
          <p:cNvSpPr>
            <a:spLocks noGrp="1"/>
          </p:cNvSpPr>
          <p:nvPr>
            <p:ph type="sldNum" sz="quarter" idx="5"/>
          </p:nvPr>
        </p:nvSpPr>
        <p:spPr/>
        <p:txBody>
          <a:bodyPr/>
          <a:lstStyle/>
          <a:p>
            <a:fld id="{C05A6995-277D-4C47-B075-AD85F466DE52}" type="slidenum">
              <a:rPr lang="en-US" smtClean="0"/>
              <a:t>16</a:t>
            </a:fld>
            <a:endParaRPr lang="en-US"/>
          </a:p>
        </p:txBody>
      </p:sp>
    </p:spTree>
    <p:extLst>
      <p:ext uri="{BB962C8B-B14F-4D97-AF65-F5344CB8AC3E}">
        <p14:creationId xmlns:p14="http://schemas.microsoft.com/office/powerpoint/2010/main" val="1239016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One of the major advantages of GraphQL is that it allows for naturally querying </a:t>
            </a:r>
            <a:r>
              <a:rPr lang="en-US" sz="1200" i="1" kern="1200">
                <a:solidFill>
                  <a:schemeClr val="tx1"/>
                </a:solidFill>
                <a:effectLst/>
                <a:latin typeface="+mn-lt"/>
                <a:ea typeface="+mn-ea"/>
                <a:cs typeface="+mn-cs"/>
              </a:rPr>
              <a:t>nested</a:t>
            </a:r>
            <a:r>
              <a:rPr lang="en-US" sz="1200" kern="1200">
                <a:solidFill>
                  <a:schemeClr val="tx1"/>
                </a:solidFill>
                <a:effectLst/>
                <a:latin typeface="+mn-lt"/>
                <a:ea typeface="+mn-ea"/>
                <a:cs typeface="+mn-cs"/>
              </a:rPr>
              <a:t> information.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For example, if you wanted to load a brand of product, you could simply follow the structure of your types to request this information:</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17</a:t>
            </a:fld>
            <a:endParaRPr lang="en-US"/>
          </a:p>
        </p:txBody>
      </p:sp>
    </p:spTree>
    <p:extLst>
      <p:ext uri="{BB962C8B-B14F-4D97-AF65-F5344CB8AC3E}">
        <p14:creationId xmlns:p14="http://schemas.microsoft.com/office/powerpoint/2010/main" val="261601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Next to requesting information from a server, the majority of applications also need some way of making changes to the data that’s currently stored in the backend. </a:t>
            </a:r>
          </a:p>
          <a:p>
            <a:pPr marL="171450" indent="-171450">
              <a:buFont typeface="Arial" panose="020B0604020202020204" pitchFamily="34" charset="0"/>
              <a:buChar char="•"/>
            </a:pPr>
            <a:r>
              <a:rPr lang="en-US" sz="1200" kern="1200">
                <a:solidFill>
                  <a:schemeClr val="tx1"/>
                </a:solidFill>
                <a:effectLst/>
                <a:latin typeface="+mn-lt"/>
                <a:ea typeface="+mn-ea"/>
                <a:cs typeface="+mn-cs"/>
              </a:rPr>
              <a:t>With GraphQL, these changes are made using so-called </a:t>
            </a:r>
            <a:r>
              <a:rPr lang="en-US" sz="1200" i="1" kern="1200">
                <a:solidFill>
                  <a:schemeClr val="tx1"/>
                </a:solidFill>
                <a:effectLst/>
                <a:latin typeface="+mn-lt"/>
                <a:ea typeface="+mn-ea"/>
                <a:cs typeface="+mn-cs"/>
              </a:rPr>
              <a:t>mutations</a:t>
            </a:r>
            <a:r>
              <a:rPr lang="en-US" sz="1200" kern="1200">
                <a:solidFill>
                  <a:schemeClr val="tx1"/>
                </a:solidFill>
                <a:effectLst/>
                <a:latin typeface="+mn-lt"/>
                <a:ea typeface="+mn-ea"/>
                <a:cs typeface="+mn-cs"/>
              </a:rPr>
              <a:t>. There generally are three kinds of mutations:</a:t>
            </a:r>
          </a:p>
          <a:p>
            <a:pPr marL="171450" lvl="0" indent="-171450">
              <a:buFont typeface="Courier New" panose="02070309020205020404" pitchFamily="49" charset="0"/>
              <a:buChar char="o"/>
            </a:pPr>
            <a:r>
              <a:rPr lang="en-US" sz="1200" kern="1200">
                <a:solidFill>
                  <a:schemeClr val="tx1"/>
                </a:solidFill>
                <a:effectLst/>
                <a:latin typeface="+mn-lt"/>
                <a:ea typeface="+mn-ea"/>
                <a:cs typeface="+mn-cs"/>
              </a:rPr>
              <a:t>creating new data</a:t>
            </a:r>
          </a:p>
          <a:p>
            <a:pPr marL="171450" lvl="0" indent="-171450">
              <a:buFont typeface="Courier New" panose="02070309020205020404" pitchFamily="49" charset="0"/>
              <a:buChar char="o"/>
            </a:pPr>
            <a:r>
              <a:rPr lang="en-US" sz="1200" kern="1200">
                <a:solidFill>
                  <a:schemeClr val="tx1"/>
                </a:solidFill>
                <a:effectLst/>
                <a:latin typeface="+mn-lt"/>
                <a:ea typeface="+mn-ea"/>
                <a:cs typeface="+mn-cs"/>
              </a:rPr>
              <a:t>updating existing data</a:t>
            </a:r>
          </a:p>
          <a:p>
            <a:pPr marL="171450" lvl="0" indent="-171450">
              <a:buFont typeface="Courier New" panose="02070309020205020404" pitchFamily="49" charset="0"/>
              <a:buChar char="o"/>
            </a:pPr>
            <a:r>
              <a:rPr lang="en-US" sz="1200" kern="1200">
                <a:solidFill>
                  <a:schemeClr val="tx1"/>
                </a:solidFill>
                <a:effectLst/>
                <a:latin typeface="+mn-lt"/>
                <a:ea typeface="+mn-ea"/>
                <a:cs typeface="+mn-cs"/>
              </a:rPr>
              <a:t>deleting existing data</a:t>
            </a:r>
          </a:p>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18</a:t>
            </a:fld>
            <a:endParaRPr lang="en-US"/>
          </a:p>
        </p:txBody>
      </p:sp>
    </p:spTree>
    <p:extLst>
      <p:ext uri="{BB962C8B-B14F-4D97-AF65-F5344CB8AC3E}">
        <p14:creationId xmlns:p14="http://schemas.microsoft.com/office/powerpoint/2010/main" val="120947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Mutations follow the same syntactical structure as queries, but they always need to start with the mutation keyword.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Here’s an example for how we might create a new Brand:</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19</a:t>
            </a:fld>
            <a:endParaRPr lang="en-US"/>
          </a:p>
        </p:txBody>
      </p:sp>
    </p:spTree>
    <p:extLst>
      <p:ext uri="{BB962C8B-B14F-4D97-AF65-F5344CB8AC3E}">
        <p14:creationId xmlns:p14="http://schemas.microsoft.com/office/powerpoint/2010/main" val="306256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my presentation. We will go through 4 main parts</a:t>
            </a:r>
          </a:p>
        </p:txBody>
      </p:sp>
      <p:sp>
        <p:nvSpPr>
          <p:cNvPr id="4" name="Slide Number Placeholder 3"/>
          <p:cNvSpPr>
            <a:spLocks noGrp="1"/>
          </p:cNvSpPr>
          <p:nvPr>
            <p:ph type="sldNum" sz="quarter" idx="5"/>
          </p:nvPr>
        </p:nvSpPr>
        <p:spPr/>
        <p:txBody>
          <a:bodyPr/>
          <a:lstStyle/>
          <a:p>
            <a:fld id="{C05A6995-277D-4C47-B075-AD85F466DE52}" type="slidenum">
              <a:rPr lang="en-US" smtClean="0"/>
              <a:t>2</a:t>
            </a:fld>
            <a:endParaRPr lang="en-US"/>
          </a:p>
        </p:txBody>
      </p:sp>
    </p:spTree>
    <p:extLst>
      <p:ext uri="{BB962C8B-B14F-4D97-AF65-F5344CB8AC3E}">
        <p14:creationId xmlns:p14="http://schemas.microsoft.com/office/powerpoint/2010/main" val="1390404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Now that you have a basic understanding of what queries, mutations. </a:t>
            </a:r>
          </a:p>
          <a:p>
            <a:pPr marL="171450" indent="-171450">
              <a:buFont typeface="Arial" panose="020B0604020202020204" pitchFamily="34" charset="0"/>
              <a:buChar char="•"/>
            </a:pPr>
            <a:r>
              <a:rPr lang="en-US" sz="1200" kern="1200">
                <a:solidFill>
                  <a:schemeClr val="tx1"/>
                </a:solidFill>
                <a:effectLst/>
                <a:latin typeface="+mn-lt"/>
                <a:ea typeface="+mn-ea"/>
                <a:cs typeface="+mn-cs"/>
              </a:rPr>
              <a:t>Let’s put it all together and learn how you can write a schema that would allow you to execute the examples you’ve seen so far.</a:t>
            </a:r>
          </a:p>
          <a:p>
            <a:pPr marL="171450" indent="-171450">
              <a:buFont typeface="Arial" panose="020B0604020202020204" pitchFamily="34" charset="0"/>
              <a:buChar char="•"/>
            </a:pPr>
            <a:r>
              <a:rPr lang="en-US" sz="1200" kern="1200">
                <a:solidFill>
                  <a:schemeClr val="tx1"/>
                </a:solidFill>
                <a:effectLst/>
                <a:latin typeface="+mn-lt"/>
                <a:ea typeface="+mn-ea"/>
                <a:cs typeface="+mn-cs"/>
              </a:rPr>
              <a:t>The </a:t>
            </a:r>
            <a:r>
              <a:rPr lang="en-US" sz="1200" i="1" kern="1200">
                <a:solidFill>
                  <a:schemeClr val="tx1"/>
                </a:solidFill>
                <a:effectLst/>
                <a:latin typeface="+mn-lt"/>
                <a:ea typeface="+mn-ea"/>
                <a:cs typeface="+mn-cs"/>
              </a:rPr>
              <a:t>schema</a:t>
            </a:r>
            <a:r>
              <a:rPr lang="en-US" sz="1200" kern="1200">
                <a:solidFill>
                  <a:schemeClr val="tx1"/>
                </a:solidFill>
                <a:effectLst/>
                <a:latin typeface="+mn-lt"/>
                <a:ea typeface="+mn-ea"/>
                <a:cs typeface="+mn-cs"/>
              </a:rPr>
              <a:t> is one of the most important concepts when working with a GraphQL API. </a:t>
            </a:r>
          </a:p>
          <a:p>
            <a:pPr marL="171450" indent="-171450">
              <a:buFont typeface="Arial" panose="020B0604020202020204" pitchFamily="34" charset="0"/>
              <a:buChar char="•"/>
            </a:pPr>
            <a:r>
              <a:rPr lang="en-US" sz="1200" b="1" kern="1200">
                <a:solidFill>
                  <a:schemeClr val="tx1"/>
                </a:solidFill>
                <a:effectLst/>
                <a:latin typeface="+mn-lt"/>
                <a:ea typeface="+mn-ea"/>
                <a:cs typeface="+mn-cs"/>
              </a:rPr>
              <a:t>It specifies the capabilities of the API and defines how clients can request the data. </a:t>
            </a:r>
          </a:p>
          <a:p>
            <a:pPr marL="171450" indent="-171450">
              <a:buFont typeface="Arial" panose="020B0604020202020204" pitchFamily="34" charset="0"/>
              <a:buChar char="•"/>
            </a:pPr>
            <a:r>
              <a:rPr lang="en-US" sz="1200" b="1" kern="1200">
                <a:solidFill>
                  <a:schemeClr val="tx1"/>
                </a:solidFill>
                <a:effectLst/>
                <a:latin typeface="+mn-lt"/>
                <a:ea typeface="+mn-ea"/>
                <a:cs typeface="+mn-cs"/>
              </a:rPr>
              <a:t>It is often seen as a </a:t>
            </a:r>
            <a:r>
              <a:rPr lang="en-US" sz="1200" b="1" i="1" kern="1200">
                <a:solidFill>
                  <a:schemeClr val="tx1"/>
                </a:solidFill>
                <a:effectLst/>
                <a:latin typeface="+mn-lt"/>
                <a:ea typeface="+mn-ea"/>
                <a:cs typeface="+mn-cs"/>
              </a:rPr>
              <a:t>contract</a:t>
            </a:r>
            <a:r>
              <a:rPr lang="en-US" sz="1200" b="1" kern="1200">
                <a:solidFill>
                  <a:schemeClr val="tx1"/>
                </a:solidFill>
                <a:effectLst/>
                <a:latin typeface="+mn-lt"/>
                <a:ea typeface="+mn-ea"/>
                <a:cs typeface="+mn-cs"/>
              </a:rPr>
              <a:t> between the server and client.</a:t>
            </a:r>
          </a:p>
          <a:p>
            <a:pPr marL="171450" indent="-171450">
              <a:buFont typeface="Arial" panose="020B0604020202020204" pitchFamily="34" charset="0"/>
              <a:buChar char="•"/>
            </a:pPr>
            <a:r>
              <a:rPr lang="en-US" sz="1200" b="1" kern="1200">
                <a:solidFill>
                  <a:schemeClr val="tx1"/>
                </a:solidFill>
                <a:effectLst/>
                <a:latin typeface="+mn-lt"/>
                <a:ea typeface="+mn-ea"/>
                <a:cs typeface="+mn-cs"/>
              </a:rPr>
              <a:t>Generally, a schema is simply a collection of GraphQL types.</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20</a:t>
            </a:fld>
            <a:endParaRPr lang="en-US"/>
          </a:p>
        </p:txBody>
      </p:sp>
    </p:spTree>
    <p:extLst>
      <p:ext uri="{BB962C8B-B14F-4D97-AF65-F5344CB8AC3E}">
        <p14:creationId xmlns:p14="http://schemas.microsoft.com/office/powerpoint/2010/main" val="2033588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effectLst/>
                <a:latin typeface="+mn-lt"/>
                <a:ea typeface="+mn-ea"/>
                <a:cs typeface="+mn-cs"/>
              </a:rPr>
              <a:t>The object type is the most common type used in a schema and represents a group of fields. </a:t>
            </a:r>
          </a:p>
        </p:txBody>
      </p:sp>
      <p:sp>
        <p:nvSpPr>
          <p:cNvPr id="4" name="Slide Number Placeholder 3"/>
          <p:cNvSpPr>
            <a:spLocks noGrp="1"/>
          </p:cNvSpPr>
          <p:nvPr>
            <p:ph type="sldNum" sz="quarter" idx="5"/>
          </p:nvPr>
        </p:nvSpPr>
        <p:spPr/>
        <p:txBody>
          <a:bodyPr/>
          <a:lstStyle/>
          <a:p>
            <a:fld id="{C05A6995-277D-4C47-B075-AD85F466DE52}" type="slidenum">
              <a:rPr lang="en-US" smtClean="0"/>
              <a:t>21</a:t>
            </a:fld>
            <a:endParaRPr lang="en-US"/>
          </a:p>
        </p:txBody>
      </p:sp>
    </p:spTree>
    <p:extLst>
      <p:ext uri="{BB962C8B-B14F-4D97-AF65-F5344CB8AC3E}">
        <p14:creationId xmlns:p14="http://schemas.microsoft.com/office/powerpoint/2010/main" val="1041146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A GraphQL query is for </a:t>
            </a:r>
            <a:r>
              <a:rPr lang="en-US" sz="1200" i="1" kern="1200">
                <a:solidFill>
                  <a:schemeClr val="tx1"/>
                </a:solidFill>
                <a:effectLst/>
                <a:latin typeface="+mn-lt"/>
                <a:ea typeface="+mn-ea"/>
                <a:cs typeface="+mn-cs"/>
              </a:rPr>
              <a:t>fetching</a:t>
            </a:r>
            <a:r>
              <a:rPr lang="en-US" sz="1200" kern="1200">
                <a:solidFill>
                  <a:schemeClr val="tx1"/>
                </a:solidFill>
                <a:effectLst/>
                <a:latin typeface="+mn-lt"/>
                <a:ea typeface="+mn-ea"/>
                <a:cs typeface="+mn-cs"/>
              </a:rPr>
              <a:t> data.</a:t>
            </a:r>
          </a:p>
          <a:p>
            <a:pPr marL="171450" indent="-171450">
              <a:buFont typeface="Arial" panose="020B0604020202020204" pitchFamily="34" charset="0"/>
              <a:buChar char="•"/>
            </a:pPr>
            <a:r>
              <a:rPr lang="en-US" sz="1200" kern="1200">
                <a:solidFill>
                  <a:schemeClr val="tx1"/>
                </a:solidFill>
                <a:effectLst/>
                <a:latin typeface="+mn-lt"/>
                <a:ea typeface="+mn-ea"/>
                <a:cs typeface="+mn-cs"/>
              </a:rPr>
              <a:t>In order to define what queries are possible on a server, the Query type is used within the SDL. The Query type is one of many root-level types which defines functionality for clients and acts as an entry-point to other more specific types within the schema.</a:t>
            </a:r>
          </a:p>
          <a:p>
            <a:pPr marL="171450" indent="-171450">
              <a:buFont typeface="Arial" panose="020B0604020202020204" pitchFamily="34" charset="0"/>
              <a:buChar char="•"/>
            </a:pPr>
            <a:r>
              <a:rPr lang="en-US" sz="1200" kern="1200">
                <a:solidFill>
                  <a:schemeClr val="tx1"/>
                </a:solidFill>
                <a:effectLst/>
                <a:latin typeface="+mn-lt"/>
                <a:ea typeface="+mn-ea"/>
                <a:cs typeface="+mn-cs"/>
              </a:rPr>
              <a:t>In this Query type, we define two types of queries which are available on this GraphQL server:</a:t>
            </a:r>
          </a:p>
          <a:p>
            <a:pPr lvl="0"/>
            <a:r>
              <a:rPr lang="en-US" sz="1200" kern="1200">
                <a:solidFill>
                  <a:schemeClr val="tx1"/>
                </a:solidFill>
                <a:effectLst/>
                <a:latin typeface="+mn-lt"/>
                <a:ea typeface="+mn-ea"/>
                <a:cs typeface="+mn-cs"/>
              </a:rPr>
              <a:t>products: which returns a list of Product objects.</a:t>
            </a:r>
          </a:p>
          <a:p>
            <a:pPr marL="171450" indent="-171450">
              <a:buFont typeface="Arial" panose="020B0604020202020204" pitchFamily="34" charset="0"/>
              <a:buChar char="•"/>
            </a:pPr>
            <a:r>
              <a:rPr lang="en-US" sz="1200" kern="1200">
                <a:solidFill>
                  <a:schemeClr val="tx1"/>
                </a:solidFill>
                <a:effectLst/>
                <a:latin typeface="+mn-lt"/>
                <a:ea typeface="+mn-ea"/>
                <a:cs typeface="+mn-cs"/>
              </a:rPr>
              <a:t>As mentioned in the previous section, the structure in which types are organized in the SDL is important because of the relationships it creates. When a client makes a query to the server, the server will return results in a shape that matches that of the query.</a:t>
            </a:r>
          </a:p>
          <a:p>
            <a:pPr marL="171450" indent="-171450">
              <a:buFont typeface="Arial" panose="020B0604020202020204" pitchFamily="34" charset="0"/>
              <a:buChar char="•"/>
            </a:pPr>
            <a:r>
              <a:rPr lang="en-US" sz="1200" kern="1200">
                <a:solidFill>
                  <a:schemeClr val="tx1"/>
                </a:solidFill>
                <a:effectLst/>
                <a:latin typeface="+mn-lt"/>
                <a:ea typeface="+mn-ea"/>
                <a:cs typeface="+mn-cs"/>
              </a:rPr>
              <a:t>Based on the SDL defined above, a client could request a list of all products by sending a single query with exactly what it wishes to receive in return:</a:t>
            </a:r>
          </a:p>
        </p:txBody>
      </p:sp>
      <p:sp>
        <p:nvSpPr>
          <p:cNvPr id="4" name="Slide Number Placeholder 3"/>
          <p:cNvSpPr>
            <a:spLocks noGrp="1"/>
          </p:cNvSpPr>
          <p:nvPr>
            <p:ph type="sldNum" sz="quarter" idx="5"/>
          </p:nvPr>
        </p:nvSpPr>
        <p:spPr/>
        <p:txBody>
          <a:bodyPr/>
          <a:lstStyle/>
          <a:p>
            <a:fld id="{C05A6995-277D-4C47-B075-AD85F466DE52}" type="slidenum">
              <a:rPr lang="en-US" smtClean="0"/>
              <a:t>22</a:t>
            </a:fld>
            <a:endParaRPr lang="en-US"/>
          </a:p>
        </p:txBody>
      </p:sp>
    </p:spTree>
    <p:extLst>
      <p:ext uri="{BB962C8B-B14F-4D97-AF65-F5344CB8AC3E}">
        <p14:creationId xmlns:p14="http://schemas.microsoft.com/office/powerpoint/2010/main" val="1582315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Much like how the Query type defines the entry-points for data-fetching operations on a GraphQL server, the root-level Mutation type specifies the entry points for data-manipulation operations.</a:t>
            </a:r>
          </a:p>
          <a:p>
            <a:pPr marL="171450" indent="-171450">
              <a:buFont typeface="Arial" panose="020B0604020202020204" pitchFamily="34" charset="0"/>
              <a:buChar char="•"/>
            </a:pPr>
            <a:r>
              <a:rPr lang="en-US" sz="1200" kern="1200">
                <a:solidFill>
                  <a:schemeClr val="tx1"/>
                </a:solidFill>
                <a:effectLst/>
                <a:latin typeface="+mn-lt"/>
                <a:ea typeface="+mn-ea"/>
                <a:cs typeface="+mn-cs"/>
              </a:rPr>
              <a:t>For example, when imagining a situation where the API supported adding a new Brand, the SDL might implement the following Mutation type:</a:t>
            </a:r>
          </a:p>
          <a:p>
            <a:r>
              <a:rPr lang="en-US" sz="1200" kern="1200">
                <a:solidFill>
                  <a:schemeClr val="tx1"/>
                </a:solidFill>
                <a:effectLst/>
                <a:latin typeface="+mn-lt"/>
                <a:ea typeface="+mn-ea"/>
                <a:cs typeface="+mn-cs"/>
              </a:rPr>
              <a:t> </a:t>
            </a:r>
          </a:p>
          <a:p>
            <a:pPr marL="171450" indent="-171450">
              <a:buFont typeface="Arial" panose="020B0604020202020204" pitchFamily="34" charset="0"/>
              <a:buChar char="•"/>
            </a:pPr>
            <a:r>
              <a:rPr lang="en-US" sz="1200" kern="1200">
                <a:solidFill>
                  <a:schemeClr val="tx1"/>
                </a:solidFill>
                <a:effectLst/>
                <a:latin typeface="+mn-lt"/>
                <a:ea typeface="+mn-ea"/>
                <a:cs typeface="+mn-cs"/>
              </a:rPr>
              <a:t>This implements a single addBrand mutation which accepts name as arguments, but the important thing to note here is that this mutation will return the newly-created Brandobject.</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23</a:t>
            </a:fld>
            <a:endParaRPr lang="en-US"/>
          </a:p>
        </p:txBody>
      </p:sp>
    </p:spTree>
    <p:extLst>
      <p:ext uri="{BB962C8B-B14F-4D97-AF65-F5344CB8AC3E}">
        <p14:creationId xmlns:p14="http://schemas.microsoft.com/office/powerpoint/2010/main" val="3676649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a:solidFill>
                  <a:schemeClr val="tx1"/>
                </a:solidFill>
                <a:effectLst/>
                <a:latin typeface="+mn-lt"/>
                <a:ea typeface="+mn-ea"/>
                <a:cs typeface="+mn-cs"/>
              </a:rPr>
              <a:t>In its most basic form, a GraphQL server will have </a:t>
            </a:r>
            <a:r>
              <a:rPr lang="en-US" sz="1200" b="0" i="1" kern="1200">
                <a:solidFill>
                  <a:schemeClr val="tx1"/>
                </a:solidFill>
                <a:effectLst/>
                <a:latin typeface="+mn-lt"/>
                <a:ea typeface="+mn-ea"/>
                <a:cs typeface="+mn-cs"/>
              </a:rPr>
              <a:t>one </a:t>
            </a:r>
            <a:r>
              <a:rPr lang="en-US" sz="1200" b="0" kern="1200">
                <a:solidFill>
                  <a:schemeClr val="tx1"/>
                </a:solidFill>
                <a:effectLst/>
                <a:latin typeface="+mn-lt"/>
                <a:ea typeface="+mn-ea"/>
                <a:cs typeface="+mn-cs"/>
              </a:rPr>
              <a:t>resolver function </a:t>
            </a:r>
            <a:r>
              <a:rPr lang="en-US" sz="1200" b="0" i="1" kern="1200">
                <a:solidFill>
                  <a:schemeClr val="tx1"/>
                </a:solidFill>
                <a:effectLst/>
                <a:latin typeface="+mn-lt"/>
                <a:ea typeface="+mn-ea"/>
                <a:cs typeface="+mn-cs"/>
              </a:rPr>
              <a:t>per field </a:t>
            </a:r>
            <a:r>
              <a:rPr lang="en-US" sz="1200" b="0" kern="1200">
                <a:solidFill>
                  <a:schemeClr val="tx1"/>
                </a:solidFill>
                <a:effectLst/>
                <a:latin typeface="+mn-lt"/>
                <a:ea typeface="+mn-ea"/>
                <a:cs typeface="+mn-cs"/>
              </a:rPr>
              <a:t>in its schema. Each resolver knows how to fetch the data for its field. Since a GraphQL query at its essence is just a collection of fields, all a GraphQL server actually needs to do in order to gather the requested data is invoke all the resolver functions for the fields specified in the query</a:t>
            </a:r>
            <a:r>
              <a:rPr lang="en-US" sz="1200" b="0" i="1" kern="1200">
                <a:solidFill>
                  <a:schemeClr val="tx1"/>
                </a:solidFill>
                <a:effectLst/>
                <a:latin typeface="+mn-lt"/>
                <a:ea typeface="+mn-ea"/>
                <a:cs typeface="+mn-cs"/>
              </a:rPr>
              <a:t>.</a:t>
            </a:r>
            <a:endParaRPr lang="en-US" sz="1200" b="0" kern="1200">
              <a:solidFill>
                <a:schemeClr val="tx1"/>
              </a:solidFill>
              <a:effectLst/>
              <a:latin typeface="+mn-lt"/>
              <a:ea typeface="+mn-ea"/>
              <a:cs typeface="+mn-cs"/>
            </a:endParaRPr>
          </a:p>
          <a:p>
            <a:r>
              <a:rPr lang="en-US" sz="1200" b="0" kern="120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a:solidFill>
                  <a:schemeClr val="tx1"/>
                </a:solidFill>
                <a:effectLst/>
                <a:latin typeface="+mn-lt"/>
                <a:ea typeface="+mn-ea"/>
                <a:cs typeface="+mn-cs"/>
              </a:rPr>
              <a:t>When using GraphQL.js, each of the fields on a type in the GraphQLSchema</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object can have a resolve</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function attached to it. Let’s consider our example from above, in particular the user</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field on the Query</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type — here we can add a simple resolvefunction as follows:</a:t>
            </a:r>
          </a:p>
          <a:p>
            <a:r>
              <a:rPr lang="en-US" sz="1200" b="0" kern="120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a:solidFill>
                  <a:schemeClr val="tx1"/>
                </a:solidFill>
                <a:effectLst/>
                <a:latin typeface="+mn-lt"/>
                <a:ea typeface="+mn-ea"/>
                <a:cs typeface="+mn-cs"/>
              </a:rPr>
              <a:t>Assuming a function fetchProductById</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is actually available and returns a User</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instance (a JS object with id</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and name</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fields), the resolve</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function now enables </a:t>
            </a:r>
            <a:r>
              <a:rPr lang="en-US" sz="1200" b="0" i="1" u="none" strike="noStrike" kern="1200">
                <a:solidFill>
                  <a:schemeClr val="tx1"/>
                </a:solidFill>
                <a:effectLst/>
                <a:latin typeface="+mn-lt"/>
                <a:ea typeface="+mn-ea"/>
                <a:cs typeface="+mn-cs"/>
                <a:hlinkClick r:id="rId3"/>
              </a:rPr>
              <a:t>execution</a:t>
            </a:r>
            <a:r>
              <a:rPr lang="en-US" sz="1200" b="0" i="1" kern="1200">
                <a:solidFill>
                  <a:schemeClr val="tx1"/>
                </a:solidFill>
                <a:effectLst/>
                <a:latin typeface="+mn-lt"/>
                <a:ea typeface="+mn-ea"/>
                <a:cs typeface="+mn-cs"/>
              </a:rPr>
              <a:t> </a:t>
            </a:r>
            <a:r>
              <a:rPr lang="en-US" sz="1200" b="0" kern="1200">
                <a:solidFill>
                  <a:schemeClr val="tx1"/>
                </a:solidFill>
                <a:effectLst/>
                <a:latin typeface="+mn-lt"/>
                <a:ea typeface="+mn-ea"/>
                <a:cs typeface="+mn-cs"/>
              </a:rPr>
              <a:t>of the schema.</a:t>
            </a:r>
          </a:p>
          <a:p>
            <a:endParaRPr lang="en-US" b="0"/>
          </a:p>
        </p:txBody>
      </p:sp>
      <p:sp>
        <p:nvSpPr>
          <p:cNvPr id="4" name="Slide Number Placeholder 3"/>
          <p:cNvSpPr>
            <a:spLocks noGrp="1"/>
          </p:cNvSpPr>
          <p:nvPr>
            <p:ph type="sldNum" sz="quarter" idx="5"/>
          </p:nvPr>
        </p:nvSpPr>
        <p:spPr/>
        <p:txBody>
          <a:bodyPr/>
          <a:lstStyle/>
          <a:p>
            <a:fld id="{C05A6995-277D-4C47-B075-AD85F466DE52}" type="slidenum">
              <a:rPr lang="en-US" smtClean="0"/>
              <a:t>24</a:t>
            </a:fld>
            <a:endParaRPr lang="en-US"/>
          </a:p>
        </p:txBody>
      </p:sp>
    </p:spTree>
    <p:extLst>
      <p:ext uri="{BB962C8B-B14F-4D97-AF65-F5344CB8AC3E}">
        <p14:creationId xmlns:p14="http://schemas.microsoft.com/office/powerpoint/2010/main" val="2449680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 will go to the final part in this presentaion</a:t>
            </a:r>
          </a:p>
        </p:txBody>
      </p:sp>
      <p:sp>
        <p:nvSpPr>
          <p:cNvPr id="4" name="Slide Number Placeholder 3"/>
          <p:cNvSpPr>
            <a:spLocks noGrp="1"/>
          </p:cNvSpPr>
          <p:nvPr>
            <p:ph type="sldNum" sz="quarter" idx="5"/>
          </p:nvPr>
        </p:nvSpPr>
        <p:spPr/>
        <p:txBody>
          <a:bodyPr/>
          <a:lstStyle/>
          <a:p>
            <a:fld id="{C05A6995-277D-4C47-B075-AD85F466DE52}" type="slidenum">
              <a:rPr lang="en-US" smtClean="0"/>
              <a:t>25</a:t>
            </a:fld>
            <a:endParaRPr lang="en-US"/>
          </a:p>
        </p:txBody>
      </p:sp>
    </p:spTree>
    <p:extLst>
      <p:ext uri="{BB962C8B-B14F-4D97-AF65-F5344CB8AC3E}">
        <p14:creationId xmlns:p14="http://schemas.microsoft.com/office/powerpoint/2010/main" val="1730345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Ecosystem like a community of GraphQL which composes programming languages, platforms support for graphql.</a:t>
            </a:r>
          </a:p>
          <a:p>
            <a:pPr marL="171450" indent="-171450">
              <a:buFont typeface="Arial" panose="020B0604020202020204" pitchFamily="34" charset="0"/>
              <a:buChar char="•"/>
            </a:pPr>
            <a:r>
              <a:rPr lang="en-US"/>
              <a:t>Here I devide into 2 main part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The first brick you’ll need is a GraphQL server. GraphQL itself </a:t>
            </a:r>
            <a:r>
              <a:rPr lang="en-US" sz="1200">
                <a:solidFill>
                  <a:schemeClr val="tx1"/>
                </a:solidFill>
              </a:rPr>
              <a:t>is just a specification after all, so many programing language and platform implemented it</a:t>
            </a:r>
            <a:r>
              <a:rPr lang="en-US" sz="120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Although you can technically query your GraphQL API directly without the need for a dedicated client library, it can definely make your life easier.</a:t>
            </a:r>
            <a:endParaRPr lang="ko-KR" altLang="en-US" sz="1200">
              <a:cs typeface="Arial" pitchFamily="34" charset="0"/>
            </a:endParaRPr>
          </a:p>
        </p:txBody>
      </p:sp>
      <p:sp>
        <p:nvSpPr>
          <p:cNvPr id="4" name="Slide Number Placeholder 3"/>
          <p:cNvSpPr>
            <a:spLocks noGrp="1"/>
          </p:cNvSpPr>
          <p:nvPr>
            <p:ph type="sldNum" sz="quarter" idx="5"/>
          </p:nvPr>
        </p:nvSpPr>
        <p:spPr/>
        <p:txBody>
          <a:bodyPr/>
          <a:lstStyle/>
          <a:p>
            <a:fld id="{C05A6995-277D-4C47-B075-AD85F466DE52}" type="slidenum">
              <a:rPr lang="en-US" smtClean="0"/>
              <a:t>26</a:t>
            </a:fld>
            <a:endParaRPr lang="en-US"/>
          </a:p>
        </p:txBody>
      </p:sp>
    </p:spTree>
    <p:extLst>
      <p:ext uri="{BB962C8B-B14F-4D97-AF65-F5344CB8AC3E}">
        <p14:creationId xmlns:p14="http://schemas.microsoft.com/office/powerpoint/2010/main" val="1467798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About GraphQL Server, I will show you some programing language, platform supported and implemented GraphQL Server</a:t>
            </a:r>
          </a:p>
          <a:p>
            <a:pPr marL="171450" indent="-171450">
              <a:buFont typeface="Arial" panose="020B0604020202020204" pitchFamily="34" charset="0"/>
              <a:buChar char="•"/>
            </a:pPr>
            <a:r>
              <a:rPr lang="en-US" sz="1200" kern="1200">
                <a:solidFill>
                  <a:schemeClr val="tx1"/>
                </a:solidFill>
                <a:effectLst/>
                <a:latin typeface="+mn-lt"/>
                <a:ea typeface="+mn-ea"/>
                <a:cs typeface="+mn-cs"/>
              </a:rPr>
              <a:t>GraphQL – JS (Node): This is the original reference implementation of GraphQL. You can use it together with express-graphql to create your API server.</a:t>
            </a:r>
          </a:p>
          <a:p>
            <a:pPr marL="171450" indent="-171450">
              <a:buFont typeface="Arial" panose="020B0604020202020204" pitchFamily="34" charset="0"/>
              <a:buChar char="•"/>
            </a:pPr>
            <a:r>
              <a:rPr lang="en-US" sz="1200" kern="1200">
                <a:solidFill>
                  <a:schemeClr val="tx1"/>
                </a:solidFill>
                <a:effectLst/>
                <a:latin typeface="+mn-lt"/>
                <a:ea typeface="+mn-ea"/>
                <a:cs typeface="+mn-cs"/>
              </a:rPr>
              <a:t>GraphQL - Server (Node): The Apollo team also has their own all-in-one GraphQL server implementation. It’s not as popular as the original yet, but is very well documentation and supported.</a:t>
            </a:r>
          </a:p>
          <a:p>
            <a:pPr marL="171450" indent="-171450">
              <a:lnSpc>
                <a:spcPct val="100000"/>
              </a:lnSpc>
              <a:buFont typeface="Arial" panose="020B0604020202020204" pitchFamily="34" charset="0"/>
              <a:buChar char="•"/>
            </a:pPr>
            <a:r>
              <a:rPr lang="en-US" sz="1200" spc="-1">
                <a:solidFill>
                  <a:srgbClr val="404040"/>
                </a:solidFill>
                <a:uFill>
                  <a:solidFill>
                    <a:srgbClr val="FFFFFF"/>
                  </a:solidFill>
                </a:uFill>
              </a:rPr>
              <a:t>Beside, GraphQL implement for various other platform (PHP, Ruby, Python, etc.)</a:t>
            </a:r>
            <a:endParaRPr lang="en-US" spc="-1">
              <a:solidFill>
                <a:srgbClr val="000000"/>
              </a:solidFill>
              <a:uFill>
                <a:solidFill>
                  <a:srgbClr val="FFFFFF"/>
                </a:solidFill>
              </a:uFill>
            </a:endParaRPr>
          </a:p>
        </p:txBody>
      </p:sp>
      <p:sp>
        <p:nvSpPr>
          <p:cNvPr id="4" name="Slide Number Placeholder 3"/>
          <p:cNvSpPr>
            <a:spLocks noGrp="1"/>
          </p:cNvSpPr>
          <p:nvPr>
            <p:ph type="sldNum" sz="quarter" idx="5"/>
          </p:nvPr>
        </p:nvSpPr>
        <p:spPr/>
        <p:txBody>
          <a:bodyPr/>
          <a:lstStyle/>
          <a:p>
            <a:fld id="{C05A6995-277D-4C47-B075-AD85F466DE52}" type="slidenum">
              <a:rPr lang="en-US" smtClean="0"/>
              <a:t>27</a:t>
            </a:fld>
            <a:endParaRPr lang="en-US"/>
          </a:p>
        </p:txBody>
      </p:sp>
    </p:spTree>
    <p:extLst>
      <p:ext uri="{BB962C8B-B14F-4D97-AF65-F5344CB8AC3E}">
        <p14:creationId xmlns:p14="http://schemas.microsoft.com/office/powerpoint/2010/main" val="4062566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Normally, You can technically query your GraphQL API directly without the need for a dedicated client library.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a:solidFill>
                  <a:schemeClr val="tx1">
                    <a:lumMod val="75000"/>
                    <a:lumOff val="25000"/>
                  </a:schemeClr>
                </a:solidFill>
              </a:rPr>
              <a:t>But, Here I would like to introduce 2 popular GraphQL client, it support you to easily connect to graphql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Relay is Facebook’s own GraphQL toolkit. It support Facebook’s own needs, and might be a bit over-engineered for most usages.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200">
                <a:solidFill>
                  <a:schemeClr val="tx1">
                    <a:lumMod val="75000"/>
                    <a:lumOff val="25000"/>
                  </a:schemeClr>
                </a:solidFill>
              </a:rPr>
              <a:t>Apollo Client is the best way to build GraphQL client applications. The client is designed to help you quickly build a UI that fetches data with GraphQL, and can be used with any JavaScript front-end.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a:solidFill>
                <a:schemeClr val="tx1">
                  <a:lumMod val="75000"/>
                  <a:lumOff val="25000"/>
                </a:schemeClr>
              </a:solidFill>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28</a:t>
            </a:fld>
            <a:endParaRPr lang="en-US"/>
          </a:p>
        </p:txBody>
      </p:sp>
    </p:spTree>
    <p:extLst>
      <p:ext uri="{BB962C8B-B14F-4D97-AF65-F5344CB8AC3E}">
        <p14:creationId xmlns:p14="http://schemas.microsoft.com/office/powerpoint/2010/main" val="2858188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GraphQL is a query language for APIs that provides a more efficient, powerful and flexible alternative to REST.</a:t>
            </a:r>
          </a:p>
          <a:p>
            <a:pPr marL="171450" indent="-171450">
              <a:buFont typeface="Arial" panose="020B0604020202020204" pitchFamily="34" charset="0"/>
              <a:buChar char="•"/>
            </a:pPr>
            <a:r>
              <a:rPr lang="en-US" sz="1200" kern="1200">
                <a:solidFill>
                  <a:schemeClr val="tx1"/>
                </a:solidFill>
                <a:effectLst/>
                <a:latin typeface="+mn-lt"/>
                <a:ea typeface="+mn-ea"/>
                <a:cs typeface="+mn-cs"/>
              </a:rPr>
              <a:t>At its core, GraphQL enables </a:t>
            </a:r>
            <a:r>
              <a:rPr lang="en-US" sz="1200" i="1" kern="1200">
                <a:solidFill>
                  <a:schemeClr val="tx1"/>
                </a:solidFill>
                <a:effectLst/>
                <a:latin typeface="+mn-lt"/>
                <a:ea typeface="+mn-ea"/>
                <a:cs typeface="+mn-cs"/>
              </a:rPr>
              <a:t>declarative data fetching</a:t>
            </a:r>
            <a:r>
              <a:rPr lang="en-US" sz="1200" kern="1200">
                <a:solidFill>
                  <a:schemeClr val="tx1"/>
                </a:solidFill>
                <a:effectLst/>
                <a:latin typeface="+mn-lt"/>
                <a:ea typeface="+mn-ea"/>
                <a:cs typeface="+mn-cs"/>
              </a:rPr>
              <a:t> where a client can specify exactly what data it needs from an API. </a:t>
            </a:r>
          </a:p>
          <a:p>
            <a:pPr marL="171450" indent="-171450">
              <a:buFont typeface="Arial" panose="020B0604020202020204" pitchFamily="34" charset="0"/>
              <a:buChar char="•"/>
            </a:pPr>
            <a:r>
              <a:rPr lang="en-US" sz="1200"/>
              <a:t>When you have multiple clients requesting data from multiple services, a GraphQL layer in the middle can simplify and standardize this communication. </a:t>
            </a:r>
          </a:p>
          <a:p>
            <a:pPr marL="171450" indent="-171450">
              <a:buFont typeface="Arial" panose="020B0604020202020204" pitchFamily="34" charset="0"/>
              <a:buChar char="•"/>
            </a:pPr>
            <a:r>
              <a:rPr lang="en-US" sz="1200" kern="1200">
                <a:solidFill>
                  <a:schemeClr val="tx1"/>
                </a:solidFill>
                <a:effectLst/>
                <a:latin typeface="+mn-lt"/>
                <a:ea typeface="+mn-ea"/>
                <a:cs typeface="+mn-cs"/>
              </a:rPr>
              <a:t>Instead of multiple endpoints that return fixed data structures, a GraphQL server only exposes a single endpoint and responds with precisely the data, a client asked for.</a:t>
            </a:r>
            <a:endParaRPr lang="en-US" sz="1200"/>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29</a:t>
            </a:fld>
            <a:endParaRPr lang="en-US"/>
          </a:p>
        </p:txBody>
      </p:sp>
    </p:spTree>
    <p:extLst>
      <p:ext uri="{BB962C8B-B14F-4D97-AF65-F5344CB8AC3E}">
        <p14:creationId xmlns:p14="http://schemas.microsoft.com/office/powerpoint/2010/main" val="396804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go to the first part</a:t>
            </a:r>
          </a:p>
        </p:txBody>
      </p:sp>
      <p:sp>
        <p:nvSpPr>
          <p:cNvPr id="4" name="Slide Number Placeholder 3"/>
          <p:cNvSpPr>
            <a:spLocks noGrp="1"/>
          </p:cNvSpPr>
          <p:nvPr>
            <p:ph type="sldNum" sz="quarter" idx="5"/>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273675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a:solidFill>
                  <a:schemeClr val="tx1"/>
                </a:solidFill>
                <a:effectLst/>
                <a:latin typeface="+mn-lt"/>
                <a:ea typeface="+mn-ea"/>
                <a:cs typeface="+mn-cs"/>
              </a:rPr>
              <a:t>GraphQL is a query language for APIs that provides a more efficient, powerful and flexible alternative to REST.</a:t>
            </a:r>
          </a:p>
          <a:p>
            <a:pPr marL="171450" indent="-171450">
              <a:buFont typeface="Arial" panose="020B0604020202020204" pitchFamily="34" charset="0"/>
              <a:buChar char="•"/>
            </a:pPr>
            <a:r>
              <a:rPr lang="en-US" sz="1200" kern="1200">
                <a:solidFill>
                  <a:schemeClr val="tx1"/>
                </a:solidFill>
                <a:effectLst/>
                <a:latin typeface="+mn-lt"/>
                <a:ea typeface="+mn-ea"/>
                <a:cs typeface="+mn-cs"/>
              </a:rPr>
              <a:t>At its core, GraphQL enables </a:t>
            </a:r>
            <a:r>
              <a:rPr lang="en-US" sz="1200" i="1" kern="1200">
                <a:solidFill>
                  <a:schemeClr val="tx1"/>
                </a:solidFill>
                <a:effectLst/>
                <a:latin typeface="+mn-lt"/>
                <a:ea typeface="+mn-ea"/>
                <a:cs typeface="+mn-cs"/>
              </a:rPr>
              <a:t>declarative data fetching</a:t>
            </a:r>
            <a:r>
              <a:rPr lang="en-US" sz="1200" kern="1200">
                <a:solidFill>
                  <a:schemeClr val="tx1"/>
                </a:solidFill>
                <a:effectLst/>
                <a:latin typeface="+mn-lt"/>
                <a:ea typeface="+mn-ea"/>
                <a:cs typeface="+mn-cs"/>
              </a:rPr>
              <a:t> where a client can specify exactly what data it needs from an API. </a:t>
            </a:r>
          </a:p>
          <a:p>
            <a:pPr marL="171450" indent="-171450">
              <a:buFont typeface="Arial" panose="020B0604020202020204" pitchFamily="34" charset="0"/>
              <a:buChar char="•"/>
            </a:pPr>
            <a:r>
              <a:rPr lang="en-US" sz="1200" kern="1200">
                <a:solidFill>
                  <a:schemeClr val="tx1"/>
                </a:solidFill>
                <a:effectLst/>
                <a:latin typeface="+mn-lt"/>
                <a:ea typeface="+mn-ea"/>
                <a:cs typeface="+mn-cs"/>
              </a:rPr>
              <a:t>Instead of multiple endpoints that return fixed data structures, a GraphQL server only exposes a single endpoint and responds with precisely the data, a client asked for.</a:t>
            </a:r>
          </a:p>
          <a:p>
            <a:pPr marL="171450" indent="-171450">
              <a:buFont typeface="Arial" panose="020B0604020202020204" pitchFamily="34" charset="0"/>
              <a:buChar char="•"/>
            </a:pPr>
            <a:r>
              <a:rPr lang="en-US" sz="1200" kern="1200">
                <a:solidFill>
                  <a:schemeClr val="tx1"/>
                </a:solidFill>
                <a:effectLst/>
                <a:latin typeface="+mn-lt"/>
                <a:ea typeface="+mn-ea"/>
                <a:cs typeface="+mn-cs"/>
              </a:rPr>
              <a:t>It makes it easier to aggregate data from multiple sources.</a:t>
            </a:r>
          </a:p>
          <a:p>
            <a:pPr marL="171450" indent="-171450">
              <a:buFont typeface="Arial" panose="020B0604020202020204" pitchFamily="34" charset="0"/>
              <a:buChar char="•"/>
            </a:pPr>
            <a:r>
              <a:rPr lang="en-US" sz="1200" kern="1200">
                <a:solidFill>
                  <a:schemeClr val="tx1"/>
                </a:solidFill>
                <a:effectLst/>
                <a:latin typeface="+mn-lt"/>
                <a:ea typeface="+mn-ea"/>
                <a:cs typeface="+mn-cs"/>
              </a:rPr>
              <a:t> It uses a type system to describe data. GraphQL APIs are organized in terms of types and fields, not endpoints. Access the full capabilities of your data from a single endpoint. </a:t>
            </a:r>
          </a:p>
          <a:p>
            <a:pPr marL="171450" indent="-171450">
              <a:buFont typeface="Arial" panose="020B0604020202020204" pitchFamily="34" charset="0"/>
              <a:buChar char="•"/>
            </a:pPr>
            <a:r>
              <a:rPr lang="en-US" sz="1200" kern="1200">
                <a:solidFill>
                  <a:schemeClr val="tx1"/>
                </a:solidFill>
                <a:effectLst/>
                <a:latin typeface="+mn-lt"/>
                <a:ea typeface="+mn-ea"/>
                <a:cs typeface="+mn-cs"/>
              </a:rPr>
              <a:t>It was developed and </a:t>
            </a:r>
            <a:r>
              <a:rPr lang="en-US" sz="1200" u="none" strike="noStrike" kern="1200">
                <a:solidFill>
                  <a:schemeClr val="tx1"/>
                </a:solidFill>
                <a:effectLst/>
                <a:latin typeface="+mn-lt"/>
                <a:ea typeface="+mn-ea"/>
                <a:cs typeface="+mn-cs"/>
                <a:hlinkClick r:id="rId3"/>
              </a:rPr>
              <a:t>open-sourced by Facebook</a:t>
            </a:r>
            <a:r>
              <a:rPr lang="en-US" sz="1200" kern="1200">
                <a:solidFill>
                  <a:schemeClr val="tx1"/>
                </a:solidFill>
                <a:effectLst/>
                <a:latin typeface="+mn-lt"/>
                <a:ea typeface="+mn-ea"/>
                <a:cs typeface="+mn-cs"/>
              </a:rPr>
              <a:t> and is now maintained by a large community of companies and individuals from all over the world.</a:t>
            </a:r>
          </a:p>
          <a:p>
            <a:pPr marL="0" indent="0">
              <a:buFont typeface="Arial" panose="020B0604020202020204" pitchFamily="34" charset="0"/>
              <a:buNone/>
            </a:pP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So how did GraphQL get started? What does it look like in practice? And how do you start using it? Follow me to find out!</a:t>
            </a: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Send a GraphQL query to your API and get exactly what you need, nothing more and nothing less.</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4</a:t>
            </a:fld>
            <a:endParaRPr lang="en-US"/>
          </a:p>
        </p:txBody>
      </p:sp>
    </p:spTree>
    <p:extLst>
      <p:ext uri="{BB962C8B-B14F-4D97-AF65-F5344CB8AC3E}">
        <p14:creationId xmlns:p14="http://schemas.microsoft.com/office/powerpoint/2010/main" val="220870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the previous slide, I mentioned a feature of GraphQL that </a:t>
            </a:r>
            <a:r>
              <a:rPr lang="en-US" sz="1200" spc="-1">
                <a:solidFill>
                  <a:srgbClr val="404040"/>
                </a:solidFill>
                <a:uFill>
                  <a:solidFill>
                    <a:srgbClr val="FFFFFF"/>
                  </a:solidFill>
                </a:uFill>
              </a:rPr>
              <a:t>It makes it easier to aggregate data from multiple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a:solidFill>
                  <a:srgbClr val="404040"/>
                </a:solidFill>
                <a:uFill>
                  <a:solidFill>
                    <a:srgbClr val="FFFFFF"/>
                  </a:solidFill>
                </a:uFill>
              </a:rPr>
              <a:t>So as you see, </a:t>
            </a:r>
            <a:r>
              <a:rPr lang="en-US" sz="1800"/>
              <a:t>When you have multiple clients requesting data from multiple services, a GraphQL layer in the middle can simplify and standardize this communication. </a:t>
            </a:r>
            <a:endParaRPr lang="en-US" sz="1800" spc="-1">
              <a:solidFill>
                <a:srgbClr val="000000"/>
              </a:solidFill>
              <a:uFill>
                <a:solidFill>
                  <a:srgbClr val="FFFFFF"/>
                </a:solidFill>
              </a:uFill>
            </a:endParaRP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296026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go to next part</a:t>
            </a:r>
          </a:p>
        </p:txBody>
      </p:sp>
      <p:sp>
        <p:nvSpPr>
          <p:cNvPr id="4" name="Slide Number Placeholder 3"/>
          <p:cNvSpPr>
            <a:spLocks noGrp="1"/>
          </p:cNvSpPr>
          <p:nvPr>
            <p:ph type="sldNum" sz="quarter" idx="5"/>
          </p:nvPr>
        </p:nvSpPr>
        <p:spPr/>
        <p:txBody>
          <a:bodyPr/>
          <a:lstStyle/>
          <a:p>
            <a:fld id="{C05A6995-277D-4C47-B075-AD85F466DE52}" type="slidenum">
              <a:rPr lang="en-US" smtClean="0"/>
              <a:t>6</a:t>
            </a:fld>
            <a:endParaRPr lang="en-US"/>
          </a:p>
        </p:txBody>
      </p:sp>
    </p:spTree>
    <p:extLst>
      <p:ext uri="{BB962C8B-B14F-4D97-AF65-F5344CB8AC3E}">
        <p14:creationId xmlns:p14="http://schemas.microsoft.com/office/powerpoint/2010/main" val="110657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Graphql and rest have some similarities</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7</a:t>
            </a:fld>
            <a:endParaRPr lang="en-US"/>
          </a:p>
        </p:txBody>
      </p:sp>
    </p:spTree>
    <p:extLst>
      <p:ext uri="{BB962C8B-B14F-4D97-AF65-F5344CB8AC3E}">
        <p14:creationId xmlns:p14="http://schemas.microsoft.com/office/powerpoint/2010/main" val="7977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With a REST API, you would typically gather the data by accessing multiple endpoints.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In the example, these could be /users/&lt;id&gt; endpoint to fetch the initial user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Secondly, there’s likely to be a /users/&lt;id&gt;/posts endpoint that returns all the posts for a user.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third endpoint will then be the /users/&lt;id&gt;/followers that returns a list of followers per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As you can see, it very complex and data return may not match with my data I need</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8</a:t>
            </a:fld>
            <a:endParaRPr lang="en-US"/>
          </a:p>
        </p:txBody>
      </p:sp>
    </p:spTree>
    <p:extLst>
      <p:ext uri="{BB962C8B-B14F-4D97-AF65-F5344CB8AC3E}">
        <p14:creationId xmlns:p14="http://schemas.microsoft.com/office/powerpoint/2010/main" val="4138790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strike="noStrike" spc="-1">
                <a:solidFill>
                  <a:srgbClr val="000000"/>
                </a:solidFill>
                <a:uFill>
                  <a:solidFill>
                    <a:srgbClr val="FFFFFF"/>
                  </a:solidFill>
                </a:uFill>
                <a:latin typeface="Arial"/>
              </a:rPr>
              <a:t>As you can see the previous slide, REST API have some drawbacks</a:t>
            </a:r>
          </a:p>
          <a:p>
            <a:r>
              <a:rPr lang="en-US" sz="1200" b="1" strike="noStrike" spc="-1">
                <a:solidFill>
                  <a:srgbClr val="000000"/>
                </a:solidFill>
                <a:uFill>
                  <a:solidFill>
                    <a:srgbClr val="FFFFFF"/>
                  </a:solidFill>
                </a:uFill>
                <a:latin typeface="Arial"/>
              </a:rPr>
              <a:t>Overfetching: Downloading superfluous data</a:t>
            </a:r>
            <a:endParaRPr lang="en-US" sz="1200" b="0" strike="noStrike" spc="-1">
              <a:solidFill>
                <a:srgbClr val="000000"/>
              </a:solidFill>
              <a:uFill>
                <a:solidFill>
                  <a:srgbClr val="FFFFFF"/>
                </a:solidFill>
              </a:uFill>
              <a:latin typeface="Arial"/>
            </a:endParaRPr>
          </a:p>
          <a:p>
            <a:pPr marL="342900" indent="-342900">
              <a:buFont typeface="Arial" panose="020B0604020202020204" pitchFamily="34" charset="0"/>
              <a:buChar char="•"/>
            </a:pPr>
            <a:r>
              <a:rPr lang="en-US" sz="1200" b="0" i="1" strike="noStrike" spc="-1">
                <a:solidFill>
                  <a:srgbClr val="000000"/>
                </a:solidFill>
                <a:uFill>
                  <a:solidFill>
                    <a:srgbClr val="FFFFFF"/>
                  </a:solidFill>
                </a:uFill>
                <a:latin typeface="Arial"/>
              </a:rPr>
              <a:t>Overfetching</a:t>
            </a:r>
            <a:r>
              <a:rPr lang="en-US" sz="1200" b="0" strike="noStrike" spc="-1">
                <a:solidFill>
                  <a:srgbClr val="000000"/>
                </a:solidFill>
                <a:uFill>
                  <a:solidFill>
                    <a:srgbClr val="FFFFFF"/>
                  </a:solidFill>
                </a:uFill>
                <a:latin typeface="Arial"/>
              </a:rPr>
              <a:t> means that a client downloads more information than is actually required in the app. Client will get much </a:t>
            </a:r>
            <a:r>
              <a:rPr lang="en-US" sz="1200" spc="-1">
                <a:solidFill>
                  <a:schemeClr val="bg1"/>
                </a:solidFill>
                <a:uFill>
                  <a:solidFill>
                    <a:srgbClr val="FFFFFF"/>
                  </a:solidFill>
                </a:uFill>
                <a:latin typeface="Arial" panose="020B0604020202020204" pitchFamily="34" charset="0"/>
                <a:cs typeface="Arial" panose="020B0604020202020204" pitchFamily="34" charset="0"/>
              </a:rPr>
              <a:t>unnecessary data from server.</a:t>
            </a:r>
            <a:endParaRPr lang="en-US" sz="1200" b="0" strike="noStrike" spc="-1">
              <a:solidFill>
                <a:srgbClr val="000000"/>
              </a:solidFill>
              <a:uFill>
                <a:solidFill>
                  <a:srgbClr val="FFFFFF"/>
                </a:solidFill>
              </a:uFill>
              <a:latin typeface="Arial"/>
            </a:endParaRPr>
          </a:p>
          <a:p>
            <a:r>
              <a:rPr lang="en-US" sz="1200" b="1" strike="noStrike" spc="-1">
                <a:solidFill>
                  <a:srgbClr val="000000"/>
                </a:solidFill>
                <a:uFill>
                  <a:solidFill>
                    <a:srgbClr val="FFFFFF"/>
                  </a:solidFill>
                </a:uFill>
                <a:latin typeface="Arial"/>
              </a:rPr>
              <a:t>Underfetching and the n+1 problem</a:t>
            </a:r>
            <a:endParaRPr lang="en-US" sz="1200" b="0" strike="noStrike" spc="-1">
              <a:solidFill>
                <a:srgbClr val="000000"/>
              </a:solidFill>
              <a:uFill>
                <a:solidFill>
                  <a:srgbClr val="FFFFFF"/>
                </a:solidFill>
              </a:uFill>
              <a:latin typeface="Arial"/>
            </a:endParaRPr>
          </a:p>
          <a:p>
            <a:pPr marL="342900" indent="-342900">
              <a:buFont typeface="Arial" panose="020B0604020202020204" pitchFamily="34" charset="0"/>
              <a:buChar char="•"/>
            </a:pPr>
            <a:r>
              <a:rPr lang="en-US" sz="1200" b="0" strike="noStrike" spc="-1">
                <a:solidFill>
                  <a:srgbClr val="000000"/>
                </a:solidFill>
                <a:uFill>
                  <a:solidFill>
                    <a:srgbClr val="FFFFFF"/>
                  </a:solidFill>
                </a:uFill>
                <a:latin typeface="Arial"/>
              </a:rPr>
              <a:t>Another issue is </a:t>
            </a:r>
            <a:r>
              <a:rPr lang="en-US" sz="1200" b="0" i="1" strike="noStrike" spc="-1">
                <a:solidFill>
                  <a:srgbClr val="000000"/>
                </a:solidFill>
                <a:uFill>
                  <a:solidFill>
                    <a:srgbClr val="FFFFFF"/>
                  </a:solidFill>
                </a:uFill>
                <a:latin typeface="Arial"/>
              </a:rPr>
              <a:t>underfetching</a:t>
            </a:r>
            <a:r>
              <a:rPr lang="en-US" sz="1200" b="0" strike="noStrike" spc="-1">
                <a:solidFill>
                  <a:srgbClr val="000000"/>
                </a:solidFill>
                <a:uFill>
                  <a:solidFill>
                    <a:srgbClr val="FFFFFF"/>
                  </a:solidFill>
                </a:uFill>
                <a:latin typeface="Arial"/>
              </a:rPr>
              <a:t> and the </a:t>
            </a:r>
            <a:r>
              <a:rPr lang="en-US" sz="1200" b="0" i="1" strike="noStrike" spc="-1">
                <a:solidFill>
                  <a:srgbClr val="000000"/>
                </a:solidFill>
                <a:uFill>
                  <a:solidFill>
                    <a:srgbClr val="FFFFFF"/>
                  </a:solidFill>
                </a:uFill>
                <a:latin typeface="Arial"/>
              </a:rPr>
              <a:t>n+1</a:t>
            </a:r>
            <a:r>
              <a:rPr lang="en-US" sz="1200" b="0" strike="noStrike" spc="-1">
                <a:solidFill>
                  <a:srgbClr val="000000"/>
                </a:solidFill>
                <a:uFill>
                  <a:solidFill>
                    <a:srgbClr val="FFFFFF"/>
                  </a:solidFill>
                </a:uFill>
                <a:latin typeface="Arial"/>
              </a:rPr>
              <a:t>-requests problem. </a:t>
            </a:r>
          </a:p>
          <a:p>
            <a:pPr marL="342900" indent="-342900">
              <a:buFont typeface="Arial" panose="020B0604020202020204" pitchFamily="34" charset="0"/>
              <a:buChar char="•"/>
            </a:pPr>
            <a:r>
              <a:rPr lang="en-US" sz="1200" b="0" strike="noStrike" spc="-1">
                <a:solidFill>
                  <a:srgbClr val="000000"/>
                </a:solidFill>
                <a:uFill>
                  <a:solidFill>
                    <a:srgbClr val="FFFFFF"/>
                  </a:solidFill>
                </a:uFill>
                <a:latin typeface="Arial"/>
              </a:rPr>
              <a:t>Underfetching generally means that a specific endpoint doesn’t provide enough of the required information. The client will have to make additional requests to fetch everything it needs.</a:t>
            </a:r>
          </a:p>
          <a:p>
            <a:pPr marL="0" indent="0">
              <a:buFont typeface="Arial" panose="020B0604020202020204" pitchFamily="34" charset="0"/>
              <a:buNone/>
            </a:pPr>
            <a:r>
              <a:rPr lang="en-US" sz="1200" b="0" strike="noStrike" spc="-1">
                <a:solidFill>
                  <a:srgbClr val="000000"/>
                </a:solidFill>
                <a:uFill>
                  <a:solidFill>
                    <a:srgbClr val="FFFFFF"/>
                  </a:solidFill>
                </a:uFill>
                <a:latin typeface="Arial"/>
              </a:rPr>
              <a:t>So it very trouble!!!</a:t>
            </a:r>
          </a:p>
          <a:p>
            <a:endParaRPr lang="en-US"/>
          </a:p>
        </p:txBody>
      </p:sp>
      <p:sp>
        <p:nvSpPr>
          <p:cNvPr id="4" name="Slide Number Placeholder 3"/>
          <p:cNvSpPr>
            <a:spLocks noGrp="1"/>
          </p:cNvSpPr>
          <p:nvPr>
            <p:ph type="sldNum" sz="quarter" idx="5"/>
          </p:nvPr>
        </p:nvSpPr>
        <p:spPr/>
        <p:txBody>
          <a:bodyPr/>
          <a:lstStyle/>
          <a:p>
            <a:fld id="{C05A6995-277D-4C47-B075-AD85F466DE52}" type="slidenum">
              <a:rPr lang="en-US" smtClean="0"/>
              <a:t>9</a:t>
            </a:fld>
            <a:endParaRPr lang="en-US"/>
          </a:p>
        </p:txBody>
      </p:sp>
    </p:spTree>
    <p:extLst>
      <p:ext uri="{BB962C8B-B14F-4D97-AF65-F5344CB8AC3E}">
        <p14:creationId xmlns:p14="http://schemas.microsoft.com/office/powerpoint/2010/main" val="80451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4" y="1423111"/>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9" y="2622979"/>
            <a:ext cx="11517591"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sz="1800"/>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sz="1800"/>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800"/>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1648417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8"/>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sz="1800"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800"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80"/>
            <a:ext cx="458004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11" indent="0">
              <a:buNone/>
              <a:defRPr sz="2800"/>
            </a:lvl2pPr>
            <a:lvl3pPr marL="914424" indent="0">
              <a:buNone/>
              <a:defRPr sz="2400"/>
            </a:lvl3pPr>
            <a:lvl4pPr marL="1371635" indent="0">
              <a:buNone/>
              <a:defRPr sz="2000"/>
            </a:lvl4pPr>
            <a:lvl5pPr marL="1828845" indent="0">
              <a:buNone/>
              <a:defRPr sz="2000"/>
            </a:lvl5pPr>
            <a:lvl6pPr marL="2286058" indent="0">
              <a:buNone/>
              <a:defRPr sz="2000"/>
            </a:lvl6pPr>
            <a:lvl7pPr marL="2743269" indent="0">
              <a:buNone/>
              <a:defRPr sz="2000"/>
            </a:lvl7pPr>
            <a:lvl8pPr marL="3200480" indent="0">
              <a:buNone/>
              <a:defRPr sz="2000"/>
            </a:lvl8pPr>
            <a:lvl9pPr marL="3657691"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4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1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648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18271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3" y="5122367"/>
            <a:ext cx="1606967"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8"/>
            <a:ext cx="577307"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4" y="3381941"/>
            <a:ext cx="936647"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D9A123FC-02CE-41F5-8044-BF4EEF221F28}"/>
              </a:ext>
            </a:extLst>
          </p:cNvPr>
          <p:cNvSpPr/>
          <p:nvPr/>
        </p:nvSpPr>
        <p:spPr>
          <a:xfrm>
            <a:off x="3024124"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8" y="247505"/>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71"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8" y="4809771"/>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6" y="5541765"/>
            <a:ext cx="936647"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4"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51" y="3332011"/>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2"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7"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6" y="248545"/>
            <a:ext cx="577307"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3"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7" y="743267"/>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6"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3" y="351410"/>
            <a:ext cx="577307"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sz="1800"/>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1" y="0"/>
            <a:ext cx="398145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4"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6"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sz="1800"/>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sz="1800"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3"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5"/>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sz="1800"/>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sz="1800"/>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2"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8" y="3608104"/>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5" y="202165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sz="1800"/>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7" y="3007860"/>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2" y="3873640"/>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sz="1800"/>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3" y="1474297"/>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1"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9"/>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sz="1800"/>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4" y="1609753"/>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6"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3" y="255586"/>
            <a:ext cx="1246035"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4"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7"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3"/>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7"/>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sz="1800"/>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sz="1800"/>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sz="1800"/>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93"/>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sz="1800"/>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2" y="659468"/>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9" y="3753259"/>
            <a:ext cx="3143251"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49" y="1762128"/>
            <a:ext cx="3143251"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9" y="1883517"/>
            <a:ext cx="2955611"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31" y="3395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63" r:id="rId9"/>
    <p:sldLayoutId id="2147483674" r:id="rId10"/>
    <p:sldLayoutId id="2147483675" r:id="rId11"/>
    <p:sldLayoutId id="2147483676"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78" r:id="rId2"/>
    <p:sldLayoutId id="2147483679"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6.gif"/><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26.gif"/><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jpe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242749"/>
            <a:ext cx="3451519" cy="2538224"/>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2" y="2982618"/>
            <a:ext cx="3046079"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1" name="TextBox 100">
            <a:extLst>
              <a:ext uri="{FF2B5EF4-FFF2-40B4-BE49-F238E27FC236}">
                <a16:creationId xmlns:a16="http://schemas.microsoft.com/office/drawing/2014/main" id="{D34028A9-61BA-4857-8327-DCA59942C815}"/>
              </a:ext>
            </a:extLst>
          </p:cNvPr>
          <p:cNvSpPr txBox="1"/>
          <p:nvPr/>
        </p:nvSpPr>
        <p:spPr>
          <a:xfrm rot="787063">
            <a:off x="2690383" y="2394027"/>
            <a:ext cx="6099817" cy="1813579"/>
          </a:xfrm>
          <a:custGeom>
            <a:avLst/>
            <a:gdLst>
              <a:gd name="connsiteX0" fmla="*/ 5972478 w 6099817"/>
              <a:gd name="connsiteY0" fmla="*/ 542899 h 1813579"/>
              <a:gd name="connsiteX1" fmla="*/ 6008787 w 6099817"/>
              <a:gd name="connsiteY1" fmla="*/ 536357 h 1813579"/>
              <a:gd name="connsiteX2" fmla="*/ 6073272 w 6099817"/>
              <a:gd name="connsiteY2" fmla="*/ 562525 h 1813579"/>
              <a:gd name="connsiteX3" fmla="*/ 6099817 w 6099817"/>
              <a:gd name="connsiteY3" fmla="*/ 626631 h 1813579"/>
              <a:gd name="connsiteX4" fmla="*/ 6073271 w 6099817"/>
              <a:gd name="connsiteY4" fmla="*/ 691109 h 1813579"/>
              <a:gd name="connsiteX5" fmla="*/ 6008787 w 6099817"/>
              <a:gd name="connsiteY5" fmla="*/ 717660 h 1813579"/>
              <a:gd name="connsiteX6" fmla="*/ 5942423 w 6099817"/>
              <a:gd name="connsiteY6" fmla="*/ 691108 h 1813579"/>
              <a:gd name="connsiteX7" fmla="*/ 5915494 w 6099817"/>
              <a:gd name="connsiteY7" fmla="*/ 626631 h 1813579"/>
              <a:gd name="connsiteX8" fmla="*/ 5942423 w 6099817"/>
              <a:gd name="connsiteY8" fmla="*/ 562525 h 1813579"/>
              <a:gd name="connsiteX9" fmla="*/ 5972478 w 6099817"/>
              <a:gd name="connsiteY9" fmla="*/ 542899 h 1813579"/>
              <a:gd name="connsiteX10" fmla="*/ 1460552 w 6099817"/>
              <a:gd name="connsiteY10" fmla="*/ 1222681 h 1813579"/>
              <a:gd name="connsiteX11" fmla="*/ 1419580 w 6099817"/>
              <a:gd name="connsiteY11" fmla="*/ 1232230 h 1813579"/>
              <a:gd name="connsiteX12" fmla="*/ 1510505 w 6099817"/>
              <a:gd name="connsiteY12" fmla="*/ 1622414 h 1813579"/>
              <a:gd name="connsiteX13" fmla="*/ 1551478 w 6099817"/>
              <a:gd name="connsiteY13" fmla="*/ 1612866 h 1813579"/>
              <a:gd name="connsiteX14" fmla="*/ 1693407 w 6099817"/>
              <a:gd name="connsiteY14" fmla="*/ 1505626 h 1813579"/>
              <a:gd name="connsiteX15" fmla="*/ 1704242 w 6099817"/>
              <a:gd name="connsiteY15" fmla="*/ 1371313 h 1813579"/>
              <a:gd name="connsiteX16" fmla="*/ 1635267 w 6099817"/>
              <a:gd name="connsiteY16" fmla="*/ 1256132 h 1813579"/>
              <a:gd name="connsiteX17" fmla="*/ 1460552 w 6099817"/>
              <a:gd name="connsiteY17" fmla="*/ 1222681 h 1813579"/>
              <a:gd name="connsiteX18" fmla="*/ 3991260 w 6099817"/>
              <a:gd name="connsiteY18" fmla="*/ 619107 h 1813579"/>
              <a:gd name="connsiteX19" fmla="*/ 3957827 w 6099817"/>
              <a:gd name="connsiteY19" fmla="*/ 626898 h 1813579"/>
              <a:gd name="connsiteX20" fmla="*/ 3997820 w 6099817"/>
              <a:gd name="connsiteY20" fmla="*/ 798517 h 1813579"/>
              <a:gd name="connsiteX21" fmla="*/ 4031253 w 6099817"/>
              <a:gd name="connsiteY21" fmla="*/ 790726 h 1813579"/>
              <a:gd name="connsiteX22" fmla="*/ 4107299 w 6099817"/>
              <a:gd name="connsiteY22" fmla="*/ 748068 h 1813579"/>
              <a:gd name="connsiteX23" fmla="*/ 4119603 w 6099817"/>
              <a:gd name="connsiteY23" fmla="*/ 679401 h 1813579"/>
              <a:gd name="connsiteX24" fmla="*/ 4078330 w 6099817"/>
              <a:gd name="connsiteY24" fmla="*/ 623754 h 1813579"/>
              <a:gd name="connsiteX25" fmla="*/ 3991260 w 6099817"/>
              <a:gd name="connsiteY25" fmla="*/ 619107 h 1813579"/>
              <a:gd name="connsiteX26" fmla="*/ 5546591 w 6099817"/>
              <a:gd name="connsiteY26" fmla="*/ 251558 h 1813579"/>
              <a:gd name="connsiteX27" fmla="*/ 5408347 w 6099817"/>
              <a:gd name="connsiteY27" fmla="*/ 466855 h 1813579"/>
              <a:gd name="connsiteX28" fmla="*/ 5546591 w 6099817"/>
              <a:gd name="connsiteY28" fmla="*/ 466855 h 1813579"/>
              <a:gd name="connsiteX29" fmla="*/ 1470067 w 6099817"/>
              <a:gd name="connsiteY29" fmla="*/ 1062943 h 1813579"/>
              <a:gd name="connsiteX30" fmla="*/ 1662349 w 6099817"/>
              <a:gd name="connsiteY30" fmla="*/ 1075076 h 1813579"/>
              <a:gd name="connsiteX31" fmla="*/ 1819726 w 6099817"/>
              <a:gd name="connsiteY31" fmla="*/ 1186347 h 1813579"/>
              <a:gd name="connsiteX32" fmla="*/ 1889992 w 6099817"/>
              <a:gd name="connsiteY32" fmla="*/ 1328027 h 1813579"/>
              <a:gd name="connsiteX33" fmla="*/ 1871534 w 6099817"/>
              <a:gd name="connsiteY33" fmla="*/ 1542271 h 1813579"/>
              <a:gd name="connsiteX34" fmla="*/ 1735303 w 6099817"/>
              <a:gd name="connsiteY34" fmla="*/ 1707859 h 1813579"/>
              <a:gd name="connsiteX35" fmla="*/ 1630628 w 6099817"/>
              <a:gd name="connsiteY35" fmla="*/ 1751943 h 1813579"/>
              <a:gd name="connsiteX36" fmla="*/ 1366133 w 6099817"/>
              <a:gd name="connsiteY36" fmla="*/ 1813579 h 1813579"/>
              <a:gd name="connsiteX37" fmla="*/ 1205573 w 6099817"/>
              <a:gd name="connsiteY37" fmla="*/ 1124579 h 1813579"/>
              <a:gd name="connsiteX38" fmla="*/ 3746878 w 6099817"/>
              <a:gd name="connsiteY38" fmla="*/ 532370 h 1813579"/>
              <a:gd name="connsiteX39" fmla="*/ 4025506 w 6099817"/>
              <a:gd name="connsiteY39" fmla="*/ 467441 h 1813579"/>
              <a:gd name="connsiteX40" fmla="*/ 4223267 w 6099817"/>
              <a:gd name="connsiteY40" fmla="*/ 498520 h 1813579"/>
              <a:gd name="connsiteX41" fmla="*/ 4303063 w 6099817"/>
              <a:gd name="connsiteY41" fmla="*/ 626272 h 1813579"/>
              <a:gd name="connsiteX42" fmla="*/ 4282541 w 6099817"/>
              <a:gd name="connsiteY42" fmla="*/ 784854 h 1813579"/>
              <a:gd name="connsiteX43" fmla="*/ 4197929 w 6099817"/>
              <a:gd name="connsiteY43" fmla="*/ 855660 h 1813579"/>
              <a:gd name="connsiteX44" fmla="*/ 4480343 w 6099817"/>
              <a:gd name="connsiteY44" fmla="*/ 1087865 h 1813579"/>
              <a:gd name="connsiteX45" fmla="*/ 4257743 w 6099817"/>
              <a:gd name="connsiteY45" fmla="*/ 1139738 h 1813579"/>
              <a:gd name="connsiteX46" fmla="*/ 4024992 w 6099817"/>
              <a:gd name="connsiteY46" fmla="*/ 915118 h 1813579"/>
              <a:gd name="connsiteX47" fmla="*/ 4086628 w 6099817"/>
              <a:gd name="connsiteY47" fmla="*/ 1179613 h 1813579"/>
              <a:gd name="connsiteX48" fmla="*/ 3907438 w 6099817"/>
              <a:gd name="connsiteY48" fmla="*/ 1221370 h 1813579"/>
              <a:gd name="connsiteX49" fmla="*/ 4777601 w 6099817"/>
              <a:gd name="connsiteY49" fmla="*/ 292177 h 1813579"/>
              <a:gd name="connsiteX50" fmla="*/ 4994649 w 6099817"/>
              <a:gd name="connsiteY50" fmla="*/ 241598 h 1813579"/>
              <a:gd name="connsiteX51" fmla="*/ 4820113 w 6099817"/>
              <a:gd name="connsiteY51" fmla="*/ 659581 h 1813579"/>
              <a:gd name="connsiteX52" fmla="*/ 4897276 w 6099817"/>
              <a:gd name="connsiteY52" fmla="*/ 990705 h 1813579"/>
              <a:gd name="connsiteX53" fmla="*/ 4718084 w 6099817"/>
              <a:gd name="connsiteY53" fmla="*/ 1032463 h 1813579"/>
              <a:gd name="connsiteX54" fmla="*/ 4640921 w 6099817"/>
              <a:gd name="connsiteY54" fmla="*/ 701339 h 1813579"/>
              <a:gd name="connsiteX55" fmla="*/ 4308173 w 6099817"/>
              <a:gd name="connsiteY55" fmla="*/ 401570 h 1813579"/>
              <a:gd name="connsiteX56" fmla="*/ 4522192 w 6099817"/>
              <a:gd name="connsiteY56" fmla="*/ 351696 h 1813579"/>
              <a:gd name="connsiteX57" fmla="*/ 4696177 w 6099817"/>
              <a:gd name="connsiteY57" fmla="*/ 509119 h 1813579"/>
              <a:gd name="connsiteX58" fmla="*/ 3667070 w 6099817"/>
              <a:gd name="connsiteY58" fmla="*/ 550968 h 1813579"/>
              <a:gd name="connsiteX59" fmla="*/ 3701887 w 6099817"/>
              <a:gd name="connsiteY59" fmla="*/ 700376 h 1813579"/>
              <a:gd name="connsiteX60" fmla="*/ 3553486 w 6099817"/>
              <a:gd name="connsiteY60" fmla="*/ 734959 h 1813579"/>
              <a:gd name="connsiteX61" fmla="*/ 3679230 w 6099817"/>
              <a:gd name="connsiteY61" fmla="*/ 1274551 h 1813579"/>
              <a:gd name="connsiteX62" fmla="*/ 3500040 w 6099817"/>
              <a:gd name="connsiteY62" fmla="*/ 1316308 h 1813579"/>
              <a:gd name="connsiteX63" fmla="*/ 3374296 w 6099817"/>
              <a:gd name="connsiteY63" fmla="*/ 776715 h 1813579"/>
              <a:gd name="connsiteX64" fmla="*/ 3228421 w 6099817"/>
              <a:gd name="connsiteY64" fmla="*/ 810709 h 1813579"/>
              <a:gd name="connsiteX65" fmla="*/ 3193604 w 6099817"/>
              <a:gd name="connsiteY65" fmla="*/ 661302 h 1813579"/>
              <a:gd name="connsiteX66" fmla="*/ 2102644 w 6099817"/>
              <a:gd name="connsiteY66" fmla="*/ 915531 h 1813579"/>
              <a:gd name="connsiteX67" fmla="*/ 2189491 w 6099817"/>
              <a:gd name="connsiteY67" fmla="*/ 1288212 h 1813579"/>
              <a:gd name="connsiteX68" fmla="*/ 2206636 w 6099817"/>
              <a:gd name="connsiteY68" fmla="*/ 1354927 h 1813579"/>
              <a:gd name="connsiteX69" fmla="*/ 2293539 w 6099817"/>
              <a:gd name="connsiteY69" fmla="*/ 1437818 h 1813579"/>
              <a:gd name="connsiteX70" fmla="*/ 2349747 w 6099817"/>
              <a:gd name="connsiteY70" fmla="*/ 1436952 h 1813579"/>
              <a:gd name="connsiteX71" fmla="*/ 2437985 w 6099817"/>
              <a:gd name="connsiteY71" fmla="*/ 1368004 h 1813579"/>
              <a:gd name="connsiteX72" fmla="*/ 2432283 w 6099817"/>
              <a:gd name="connsiteY72" fmla="*/ 1231634 h 1813579"/>
              <a:gd name="connsiteX73" fmla="*/ 2345436 w 6099817"/>
              <a:gd name="connsiteY73" fmla="*/ 858953 h 1813579"/>
              <a:gd name="connsiteX74" fmla="*/ 2524626 w 6099817"/>
              <a:gd name="connsiteY74" fmla="*/ 817196 h 1813579"/>
              <a:gd name="connsiteX75" fmla="*/ 2617198 w 6099817"/>
              <a:gd name="connsiteY75" fmla="*/ 1214443 h 1813579"/>
              <a:gd name="connsiteX76" fmla="*/ 2631805 w 6099817"/>
              <a:gd name="connsiteY76" fmla="*/ 1322795 h 1813579"/>
              <a:gd name="connsiteX77" fmla="*/ 2586036 w 6099817"/>
              <a:gd name="connsiteY77" fmla="*/ 1464376 h 1813579"/>
              <a:gd name="connsiteX78" fmla="*/ 2380390 w 6099817"/>
              <a:gd name="connsiteY78" fmla="*/ 1595849 h 1813579"/>
              <a:gd name="connsiteX79" fmla="*/ 2138464 w 6099817"/>
              <a:gd name="connsiteY79" fmla="*/ 1567078 h 1813579"/>
              <a:gd name="connsiteX80" fmla="*/ 2055598 w 6099817"/>
              <a:gd name="connsiteY80" fmla="*/ 1474100 h 1813579"/>
              <a:gd name="connsiteX81" fmla="*/ 2016028 w 6099817"/>
              <a:gd name="connsiteY81" fmla="*/ 1354536 h 1813579"/>
              <a:gd name="connsiteX82" fmla="*/ 1923455 w 6099817"/>
              <a:gd name="connsiteY82" fmla="*/ 957288 h 1813579"/>
              <a:gd name="connsiteX83" fmla="*/ 2897352 w 6099817"/>
              <a:gd name="connsiteY83" fmla="*/ 712775 h 1813579"/>
              <a:gd name="connsiteX84" fmla="*/ 3128971 w 6099817"/>
              <a:gd name="connsiteY84" fmla="*/ 717872 h 1813579"/>
              <a:gd name="connsiteX85" fmla="*/ 3089758 w 6099817"/>
              <a:gd name="connsiteY85" fmla="*/ 873889 h 1813579"/>
              <a:gd name="connsiteX86" fmla="*/ 2960633 w 6099817"/>
              <a:gd name="connsiteY86" fmla="*/ 855553 h 1813579"/>
              <a:gd name="connsiteX87" fmla="*/ 2912438 w 6099817"/>
              <a:gd name="connsiteY87" fmla="*/ 882273 h 1813579"/>
              <a:gd name="connsiteX88" fmla="*/ 2897023 w 6099817"/>
              <a:gd name="connsiteY88" fmla="*/ 932872 h 1813579"/>
              <a:gd name="connsiteX89" fmla="*/ 2941874 w 6099817"/>
              <a:gd name="connsiteY89" fmla="*/ 972087 h 1813579"/>
              <a:gd name="connsiteX90" fmla="*/ 3040209 w 6099817"/>
              <a:gd name="connsiteY90" fmla="*/ 982291 h 1813579"/>
              <a:gd name="connsiteX91" fmla="*/ 3194086 w 6099817"/>
              <a:gd name="connsiteY91" fmla="*/ 1029552 h 1813579"/>
              <a:gd name="connsiteX92" fmla="*/ 3255003 w 6099817"/>
              <a:gd name="connsiteY92" fmla="*/ 1133099 h 1813579"/>
              <a:gd name="connsiteX93" fmla="*/ 3154665 w 6099817"/>
              <a:gd name="connsiteY93" fmla="*/ 1396767 h 1813579"/>
              <a:gd name="connsiteX94" fmla="*/ 3043937 w 6099817"/>
              <a:gd name="connsiteY94" fmla="*/ 1442285 h 1813579"/>
              <a:gd name="connsiteX95" fmla="*/ 2785943 w 6099817"/>
              <a:gd name="connsiteY95" fmla="*/ 1419919 h 1813579"/>
              <a:gd name="connsiteX96" fmla="*/ 2829025 w 6099817"/>
              <a:gd name="connsiteY96" fmla="*/ 1257678 h 1813579"/>
              <a:gd name="connsiteX97" fmla="*/ 3004395 w 6099817"/>
              <a:gd name="connsiteY97" fmla="*/ 1293977 h 1813579"/>
              <a:gd name="connsiteX98" fmla="*/ 3059777 w 6099817"/>
              <a:gd name="connsiteY98" fmla="*/ 1263866 h 1813579"/>
              <a:gd name="connsiteX99" fmla="*/ 3075979 w 6099817"/>
              <a:gd name="connsiteY99" fmla="*/ 1205260 h 1813579"/>
              <a:gd name="connsiteX100" fmla="*/ 3032747 w 6099817"/>
              <a:gd name="connsiteY100" fmla="*/ 1161577 h 1813579"/>
              <a:gd name="connsiteX101" fmla="*/ 2947125 w 6099817"/>
              <a:gd name="connsiteY101" fmla="*/ 1148733 h 1813579"/>
              <a:gd name="connsiteX102" fmla="*/ 2856848 w 6099817"/>
              <a:gd name="connsiteY102" fmla="*/ 1141069 h 1813579"/>
              <a:gd name="connsiteX103" fmla="*/ 2803987 w 6099817"/>
              <a:gd name="connsiteY103" fmla="*/ 1124682 h 1813579"/>
              <a:gd name="connsiteX104" fmla="*/ 2716918 w 6099817"/>
              <a:gd name="connsiteY104" fmla="*/ 1000395 h 1813579"/>
              <a:gd name="connsiteX105" fmla="*/ 2736948 w 6099817"/>
              <a:gd name="connsiteY105" fmla="*/ 828294 h 1813579"/>
              <a:gd name="connsiteX106" fmla="*/ 2897352 w 6099817"/>
              <a:gd name="connsiteY106" fmla="*/ 712775 h 1813579"/>
              <a:gd name="connsiteX107" fmla="*/ 5546591 w 6099817"/>
              <a:gd name="connsiteY107" fmla="*/ 0 h 1813579"/>
              <a:gd name="connsiteX108" fmla="*/ 5699187 w 6099817"/>
              <a:gd name="connsiteY108" fmla="*/ 0 h 1813579"/>
              <a:gd name="connsiteX109" fmla="*/ 5699187 w 6099817"/>
              <a:gd name="connsiteY109" fmla="*/ 466856 h 1813579"/>
              <a:gd name="connsiteX110" fmla="*/ 5779264 w 6099817"/>
              <a:gd name="connsiteY110" fmla="*/ 466855 h 1813579"/>
              <a:gd name="connsiteX111" fmla="*/ 5724118 w 6099817"/>
              <a:gd name="connsiteY111" fmla="*/ 602080 h 1813579"/>
              <a:gd name="connsiteX112" fmla="*/ 5699187 w 6099817"/>
              <a:gd name="connsiteY112" fmla="*/ 602080 h 1813579"/>
              <a:gd name="connsiteX113" fmla="*/ 5699187 w 6099817"/>
              <a:gd name="connsiteY113" fmla="*/ 705574 h 1813579"/>
              <a:gd name="connsiteX114" fmla="*/ 5546591 w 6099817"/>
              <a:gd name="connsiteY114" fmla="*/ 705574 h 1813579"/>
              <a:gd name="connsiteX115" fmla="*/ 5546591 w 6099817"/>
              <a:gd name="connsiteY115" fmla="*/ 602080 h 1813579"/>
              <a:gd name="connsiteX116" fmla="*/ 5254995 w 6099817"/>
              <a:gd name="connsiteY116" fmla="*/ 602080 h 1813579"/>
              <a:gd name="connsiteX117" fmla="*/ 5254995 w 6099817"/>
              <a:gd name="connsiteY117" fmla="*/ 478944 h 1813579"/>
              <a:gd name="connsiteX118" fmla="*/ 434793 w 6099817"/>
              <a:gd name="connsiteY118" fmla="*/ 805520 h 1813579"/>
              <a:gd name="connsiteX119" fmla="*/ 616970 w 6099817"/>
              <a:gd name="connsiteY119" fmla="*/ 831282 h 1813579"/>
              <a:gd name="connsiteX120" fmla="*/ 891481 w 6099817"/>
              <a:gd name="connsiteY120" fmla="*/ 1307176 h 1813579"/>
              <a:gd name="connsiteX121" fmla="*/ 952077 w 6099817"/>
              <a:gd name="connsiteY121" fmla="*/ 878670 h 1813579"/>
              <a:gd name="connsiteX122" fmla="*/ 1134256 w 6099817"/>
              <a:gd name="connsiteY122" fmla="*/ 904433 h 1813579"/>
              <a:gd name="connsiteX123" fmla="*/ 1035198 w 6099817"/>
              <a:gd name="connsiteY123" fmla="*/ 1604924 h 1813579"/>
              <a:gd name="connsiteX124" fmla="*/ 853019 w 6099817"/>
              <a:gd name="connsiteY124" fmla="*/ 1579162 h 1813579"/>
              <a:gd name="connsiteX125" fmla="*/ 578581 w 6099817"/>
              <a:gd name="connsiteY125" fmla="*/ 1102753 h 1813579"/>
              <a:gd name="connsiteX126" fmla="*/ 517912 w 6099817"/>
              <a:gd name="connsiteY126" fmla="*/ 1531774 h 1813579"/>
              <a:gd name="connsiteX127" fmla="*/ 335735 w 6099817"/>
              <a:gd name="connsiteY127" fmla="*/ 1506012 h 1813579"/>
              <a:gd name="connsiteX128" fmla="*/ 99058 w 6099817"/>
              <a:gd name="connsiteY128" fmla="*/ 758043 h 1813579"/>
              <a:gd name="connsiteX129" fmla="*/ 281236 w 6099817"/>
              <a:gd name="connsiteY129" fmla="*/ 783805 h 1813579"/>
              <a:gd name="connsiteX130" fmla="*/ 182178 w 6099817"/>
              <a:gd name="connsiteY130" fmla="*/ 1484297 h 1813579"/>
              <a:gd name="connsiteX131" fmla="*/ 0 w 6099817"/>
              <a:gd name="connsiteY131" fmla="*/ 1458535 h 181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6099817" h="1813579">
                <a:moveTo>
                  <a:pt x="5972478" y="542899"/>
                </a:moveTo>
                <a:cubicBezTo>
                  <a:pt x="5983539" y="538538"/>
                  <a:pt x="5995642" y="536358"/>
                  <a:pt x="6008787" y="536357"/>
                </a:cubicBezTo>
                <a:cubicBezTo>
                  <a:pt x="6034079" y="536357"/>
                  <a:pt x="6055574" y="545079"/>
                  <a:pt x="6073272" y="562525"/>
                </a:cubicBezTo>
                <a:cubicBezTo>
                  <a:pt x="6090970" y="579971"/>
                  <a:pt x="6099817" y="601339"/>
                  <a:pt x="6099817" y="626631"/>
                </a:cubicBezTo>
                <a:cubicBezTo>
                  <a:pt x="6099817" y="651914"/>
                  <a:pt x="6090970" y="673405"/>
                  <a:pt x="6073271" y="691109"/>
                </a:cubicBezTo>
                <a:cubicBezTo>
                  <a:pt x="6055574" y="708810"/>
                  <a:pt x="6034079" y="717660"/>
                  <a:pt x="6008787" y="717660"/>
                </a:cubicBezTo>
                <a:cubicBezTo>
                  <a:pt x="5982496" y="717660"/>
                  <a:pt x="5960376" y="708810"/>
                  <a:pt x="5942423" y="691108"/>
                </a:cubicBezTo>
                <a:cubicBezTo>
                  <a:pt x="5924469" y="673405"/>
                  <a:pt x="5915494" y="651914"/>
                  <a:pt x="5915494" y="626631"/>
                </a:cubicBezTo>
                <a:cubicBezTo>
                  <a:pt x="5915494" y="601339"/>
                  <a:pt x="5924469" y="579971"/>
                  <a:pt x="5942423" y="562525"/>
                </a:cubicBezTo>
                <a:cubicBezTo>
                  <a:pt x="5951400" y="553802"/>
                  <a:pt x="5961418" y="547260"/>
                  <a:pt x="5972478" y="542899"/>
                </a:cubicBezTo>
                <a:close/>
                <a:moveTo>
                  <a:pt x="1460552" y="1222681"/>
                </a:moveTo>
                <a:lnTo>
                  <a:pt x="1419580" y="1232230"/>
                </a:lnTo>
                <a:lnTo>
                  <a:pt x="1510505" y="1622414"/>
                </a:lnTo>
                <a:lnTo>
                  <a:pt x="1551478" y="1612866"/>
                </a:lnTo>
                <a:cubicBezTo>
                  <a:pt x="1621956" y="1596441"/>
                  <a:pt x="1669266" y="1560695"/>
                  <a:pt x="1693407" y="1505626"/>
                </a:cubicBezTo>
                <a:cubicBezTo>
                  <a:pt x="1711715" y="1463654"/>
                  <a:pt x="1715327" y="1418883"/>
                  <a:pt x="1704242" y="1371313"/>
                </a:cubicBezTo>
                <a:cubicBezTo>
                  <a:pt x="1693157" y="1323745"/>
                  <a:pt x="1670164" y="1285350"/>
                  <a:pt x="1635267" y="1256132"/>
                </a:cubicBezTo>
                <a:cubicBezTo>
                  <a:pt x="1588933" y="1217488"/>
                  <a:pt x="1530692" y="1206337"/>
                  <a:pt x="1460552" y="1222681"/>
                </a:cubicBezTo>
                <a:close/>
                <a:moveTo>
                  <a:pt x="3991260" y="619107"/>
                </a:moveTo>
                <a:lnTo>
                  <a:pt x="3957827" y="626898"/>
                </a:lnTo>
                <a:lnTo>
                  <a:pt x="3997820" y="798517"/>
                </a:lnTo>
                <a:lnTo>
                  <a:pt x="4031253" y="790726"/>
                </a:lnTo>
                <a:cubicBezTo>
                  <a:pt x="4069078" y="781912"/>
                  <a:pt x="4094427" y="767692"/>
                  <a:pt x="4107299" y="748068"/>
                </a:cubicBezTo>
                <a:cubicBezTo>
                  <a:pt x="4121209" y="726782"/>
                  <a:pt x="4125310" y="703894"/>
                  <a:pt x="4119603" y="679401"/>
                </a:cubicBezTo>
                <a:cubicBezTo>
                  <a:pt x="4113896" y="654910"/>
                  <a:pt x="4100138" y="636361"/>
                  <a:pt x="4078330" y="623754"/>
                </a:cubicBezTo>
                <a:cubicBezTo>
                  <a:pt x="4057767" y="611921"/>
                  <a:pt x="4028744" y="610372"/>
                  <a:pt x="3991260" y="619107"/>
                </a:cubicBezTo>
                <a:close/>
                <a:moveTo>
                  <a:pt x="5546591" y="251558"/>
                </a:moveTo>
                <a:lnTo>
                  <a:pt x="5408347" y="466855"/>
                </a:lnTo>
                <a:lnTo>
                  <a:pt x="5546591" y="466855"/>
                </a:lnTo>
                <a:close/>
                <a:moveTo>
                  <a:pt x="1470067" y="1062943"/>
                </a:moveTo>
                <a:cubicBezTo>
                  <a:pt x="1534677" y="1047886"/>
                  <a:pt x="1598770" y="1051930"/>
                  <a:pt x="1662349" y="1075076"/>
                </a:cubicBezTo>
                <a:cubicBezTo>
                  <a:pt x="1724682" y="1097448"/>
                  <a:pt x="1777141" y="1134539"/>
                  <a:pt x="1819726" y="1186347"/>
                </a:cubicBezTo>
                <a:cubicBezTo>
                  <a:pt x="1854573" y="1229314"/>
                  <a:pt x="1877995" y="1276541"/>
                  <a:pt x="1889992" y="1328027"/>
                </a:cubicBezTo>
                <a:cubicBezTo>
                  <a:pt x="1906696" y="1399703"/>
                  <a:pt x="1900543" y="1471119"/>
                  <a:pt x="1871534" y="1542271"/>
                </a:cubicBezTo>
                <a:cubicBezTo>
                  <a:pt x="1842528" y="1613424"/>
                  <a:pt x="1797116" y="1668620"/>
                  <a:pt x="1735303" y="1707859"/>
                </a:cubicBezTo>
                <a:cubicBezTo>
                  <a:pt x="1702535" y="1728622"/>
                  <a:pt x="1667643" y="1743317"/>
                  <a:pt x="1630628" y="1751943"/>
                </a:cubicBezTo>
                <a:lnTo>
                  <a:pt x="1366133" y="1813579"/>
                </a:lnTo>
                <a:lnTo>
                  <a:pt x="1205573" y="1124579"/>
                </a:lnTo>
                <a:close/>
                <a:moveTo>
                  <a:pt x="3746878" y="532370"/>
                </a:moveTo>
                <a:lnTo>
                  <a:pt x="4025506" y="467441"/>
                </a:lnTo>
                <a:cubicBezTo>
                  <a:pt x="4106942" y="448463"/>
                  <a:pt x="4172861" y="458823"/>
                  <a:pt x="4223267" y="498520"/>
                </a:cubicBezTo>
                <a:cubicBezTo>
                  <a:pt x="4264073" y="530520"/>
                  <a:pt x="4290672" y="573103"/>
                  <a:pt x="4303063" y="626272"/>
                </a:cubicBezTo>
                <a:cubicBezTo>
                  <a:pt x="4317256" y="687180"/>
                  <a:pt x="4310416" y="740041"/>
                  <a:pt x="4282541" y="784854"/>
                </a:cubicBezTo>
                <a:cubicBezTo>
                  <a:pt x="4264733" y="813482"/>
                  <a:pt x="4236530" y="837085"/>
                  <a:pt x="4197929" y="855660"/>
                </a:cubicBezTo>
                <a:lnTo>
                  <a:pt x="4480343" y="1087865"/>
                </a:lnTo>
                <a:lnTo>
                  <a:pt x="4257743" y="1139738"/>
                </a:lnTo>
                <a:lnTo>
                  <a:pt x="4024992" y="915118"/>
                </a:lnTo>
                <a:lnTo>
                  <a:pt x="4086628" y="1179613"/>
                </a:lnTo>
                <a:lnTo>
                  <a:pt x="3907438" y="1221370"/>
                </a:lnTo>
                <a:close/>
                <a:moveTo>
                  <a:pt x="4777601" y="292177"/>
                </a:moveTo>
                <a:lnTo>
                  <a:pt x="4994649" y="241598"/>
                </a:lnTo>
                <a:lnTo>
                  <a:pt x="4820113" y="659581"/>
                </a:lnTo>
                <a:lnTo>
                  <a:pt x="4897276" y="990705"/>
                </a:lnTo>
                <a:lnTo>
                  <a:pt x="4718084" y="1032463"/>
                </a:lnTo>
                <a:lnTo>
                  <a:pt x="4640921" y="701339"/>
                </a:lnTo>
                <a:lnTo>
                  <a:pt x="4308173" y="401570"/>
                </a:lnTo>
                <a:lnTo>
                  <a:pt x="4522192" y="351696"/>
                </a:lnTo>
                <a:lnTo>
                  <a:pt x="4696177" y="509119"/>
                </a:lnTo>
                <a:close/>
                <a:moveTo>
                  <a:pt x="3667070" y="550968"/>
                </a:moveTo>
                <a:lnTo>
                  <a:pt x="3701887" y="700376"/>
                </a:lnTo>
                <a:lnTo>
                  <a:pt x="3553486" y="734959"/>
                </a:lnTo>
                <a:lnTo>
                  <a:pt x="3679230" y="1274551"/>
                </a:lnTo>
                <a:lnTo>
                  <a:pt x="3500040" y="1316308"/>
                </a:lnTo>
                <a:lnTo>
                  <a:pt x="3374296" y="776715"/>
                </a:lnTo>
                <a:lnTo>
                  <a:pt x="3228421" y="810709"/>
                </a:lnTo>
                <a:lnTo>
                  <a:pt x="3193604" y="661302"/>
                </a:lnTo>
                <a:close/>
                <a:moveTo>
                  <a:pt x="2102644" y="915531"/>
                </a:moveTo>
                <a:lnTo>
                  <a:pt x="2189491" y="1288212"/>
                </a:lnTo>
                <a:cubicBezTo>
                  <a:pt x="2196463" y="1318128"/>
                  <a:pt x="2202179" y="1340368"/>
                  <a:pt x="2206636" y="1354927"/>
                </a:cubicBezTo>
                <a:cubicBezTo>
                  <a:pt x="2220892" y="1400876"/>
                  <a:pt x="2249859" y="1428507"/>
                  <a:pt x="2293539" y="1437818"/>
                </a:cubicBezTo>
                <a:cubicBezTo>
                  <a:pt x="2311493" y="1441789"/>
                  <a:pt x="2330229" y="1441501"/>
                  <a:pt x="2349747" y="1436952"/>
                </a:cubicBezTo>
                <a:cubicBezTo>
                  <a:pt x="2393493" y="1426758"/>
                  <a:pt x="2422905" y="1403775"/>
                  <a:pt x="2437985" y="1368004"/>
                </a:cubicBezTo>
                <a:cubicBezTo>
                  <a:pt x="2449225" y="1341635"/>
                  <a:pt x="2447324" y="1296177"/>
                  <a:pt x="2432283" y="1231634"/>
                </a:cubicBezTo>
                <a:lnTo>
                  <a:pt x="2345436" y="858953"/>
                </a:lnTo>
                <a:lnTo>
                  <a:pt x="2524626" y="817196"/>
                </a:lnTo>
                <a:lnTo>
                  <a:pt x="2617198" y="1214443"/>
                </a:lnTo>
                <a:cubicBezTo>
                  <a:pt x="2626844" y="1255833"/>
                  <a:pt x="2631712" y="1291951"/>
                  <a:pt x="2631805" y="1322795"/>
                </a:cubicBezTo>
                <a:cubicBezTo>
                  <a:pt x="2631958" y="1370656"/>
                  <a:pt x="2616702" y="1417849"/>
                  <a:pt x="2586036" y="1464376"/>
                </a:cubicBezTo>
                <a:cubicBezTo>
                  <a:pt x="2542487" y="1530225"/>
                  <a:pt x="2473938" y="1574048"/>
                  <a:pt x="2380390" y="1595849"/>
                </a:cubicBezTo>
                <a:cubicBezTo>
                  <a:pt x="2285158" y="1618041"/>
                  <a:pt x="2204516" y="1608452"/>
                  <a:pt x="2138464" y="1567078"/>
                </a:cubicBezTo>
                <a:cubicBezTo>
                  <a:pt x="2103611" y="1545399"/>
                  <a:pt x="2075988" y="1514406"/>
                  <a:pt x="2055598" y="1474100"/>
                </a:cubicBezTo>
                <a:cubicBezTo>
                  <a:pt x="2041137" y="1445540"/>
                  <a:pt x="2027947" y="1405684"/>
                  <a:pt x="2016028" y="1354536"/>
                </a:cubicBezTo>
                <a:lnTo>
                  <a:pt x="1923455" y="957288"/>
                </a:lnTo>
                <a:close/>
                <a:moveTo>
                  <a:pt x="2897352" y="712775"/>
                </a:moveTo>
                <a:cubicBezTo>
                  <a:pt x="2971721" y="695444"/>
                  <a:pt x="3048928" y="697143"/>
                  <a:pt x="3128971" y="717872"/>
                </a:cubicBezTo>
                <a:lnTo>
                  <a:pt x="3089758" y="873889"/>
                </a:lnTo>
                <a:cubicBezTo>
                  <a:pt x="3043488" y="852386"/>
                  <a:pt x="3000447" y="846274"/>
                  <a:pt x="2960633" y="855553"/>
                </a:cubicBezTo>
                <a:cubicBezTo>
                  <a:pt x="2941406" y="860033"/>
                  <a:pt x="2925340" y="868941"/>
                  <a:pt x="2912438" y="882273"/>
                </a:cubicBezTo>
                <a:cubicBezTo>
                  <a:pt x="2897831" y="897430"/>
                  <a:pt x="2892694" y="914297"/>
                  <a:pt x="2897023" y="932872"/>
                </a:cubicBezTo>
                <a:cubicBezTo>
                  <a:pt x="2901272" y="951106"/>
                  <a:pt x="2916221" y="964180"/>
                  <a:pt x="2941874" y="972087"/>
                </a:cubicBezTo>
                <a:cubicBezTo>
                  <a:pt x="2953407" y="975814"/>
                  <a:pt x="2986187" y="979215"/>
                  <a:pt x="3040209" y="982291"/>
                </a:cubicBezTo>
                <a:cubicBezTo>
                  <a:pt x="3107902" y="986053"/>
                  <a:pt x="3159192" y="1001807"/>
                  <a:pt x="3194086" y="1029552"/>
                </a:cubicBezTo>
                <a:cubicBezTo>
                  <a:pt x="3224098" y="1053103"/>
                  <a:pt x="3244405" y="1087618"/>
                  <a:pt x="3255003" y="1133099"/>
                </a:cubicBezTo>
                <a:cubicBezTo>
                  <a:pt x="3282166" y="1249663"/>
                  <a:pt x="3248720" y="1337552"/>
                  <a:pt x="3154665" y="1396767"/>
                </a:cubicBezTo>
                <a:cubicBezTo>
                  <a:pt x="3121900" y="1417545"/>
                  <a:pt x="3084991" y="1432718"/>
                  <a:pt x="3043937" y="1442285"/>
                </a:cubicBezTo>
                <a:cubicBezTo>
                  <a:pt x="2957790" y="1462359"/>
                  <a:pt x="2871794" y="1454906"/>
                  <a:pt x="2785943" y="1419919"/>
                </a:cubicBezTo>
                <a:lnTo>
                  <a:pt x="2829025" y="1257678"/>
                </a:lnTo>
                <a:cubicBezTo>
                  <a:pt x="2894347" y="1293899"/>
                  <a:pt x="2952803" y="1306000"/>
                  <a:pt x="3004395" y="1293977"/>
                </a:cubicBezTo>
                <a:cubicBezTo>
                  <a:pt x="3027661" y="1288555"/>
                  <a:pt x="3046123" y="1278518"/>
                  <a:pt x="3059777" y="1263866"/>
                </a:cubicBezTo>
                <a:cubicBezTo>
                  <a:pt x="3075807" y="1247231"/>
                  <a:pt x="3081207" y="1227697"/>
                  <a:pt x="3075979" y="1205260"/>
                </a:cubicBezTo>
                <a:cubicBezTo>
                  <a:pt x="3071226" y="1184864"/>
                  <a:pt x="3056815" y="1170304"/>
                  <a:pt x="3032747" y="1161577"/>
                </a:cubicBezTo>
                <a:cubicBezTo>
                  <a:pt x="3014863" y="1154990"/>
                  <a:pt x="2986323" y="1150711"/>
                  <a:pt x="2947125" y="1148733"/>
                </a:cubicBezTo>
                <a:cubicBezTo>
                  <a:pt x="2899578" y="1145994"/>
                  <a:pt x="2869486" y="1143440"/>
                  <a:pt x="2856848" y="1141069"/>
                </a:cubicBezTo>
                <a:cubicBezTo>
                  <a:pt x="2836844" y="1137581"/>
                  <a:pt x="2819224" y="1132117"/>
                  <a:pt x="2803987" y="1124682"/>
                </a:cubicBezTo>
                <a:cubicBezTo>
                  <a:pt x="2760194" y="1102995"/>
                  <a:pt x="2731172" y="1061566"/>
                  <a:pt x="2716918" y="1000395"/>
                </a:cubicBezTo>
                <a:cubicBezTo>
                  <a:pt x="2702035" y="936533"/>
                  <a:pt x="2708712" y="879165"/>
                  <a:pt x="2736948" y="828294"/>
                </a:cubicBezTo>
                <a:cubicBezTo>
                  <a:pt x="2769852" y="768532"/>
                  <a:pt x="2823320" y="730027"/>
                  <a:pt x="2897352" y="712775"/>
                </a:cubicBezTo>
                <a:close/>
                <a:moveTo>
                  <a:pt x="5546591" y="0"/>
                </a:moveTo>
                <a:lnTo>
                  <a:pt x="5699187" y="0"/>
                </a:lnTo>
                <a:lnTo>
                  <a:pt x="5699187" y="466856"/>
                </a:lnTo>
                <a:lnTo>
                  <a:pt x="5779264" y="466855"/>
                </a:lnTo>
                <a:lnTo>
                  <a:pt x="5724118" y="602080"/>
                </a:lnTo>
                <a:lnTo>
                  <a:pt x="5699187" y="602080"/>
                </a:lnTo>
                <a:lnTo>
                  <a:pt x="5699187" y="705574"/>
                </a:lnTo>
                <a:lnTo>
                  <a:pt x="5546591" y="705574"/>
                </a:lnTo>
                <a:lnTo>
                  <a:pt x="5546591" y="602080"/>
                </a:lnTo>
                <a:lnTo>
                  <a:pt x="5254995" y="602080"/>
                </a:lnTo>
                <a:lnTo>
                  <a:pt x="5254995" y="478944"/>
                </a:lnTo>
                <a:close/>
                <a:moveTo>
                  <a:pt x="434793" y="805520"/>
                </a:moveTo>
                <a:lnTo>
                  <a:pt x="616970" y="831282"/>
                </a:lnTo>
                <a:lnTo>
                  <a:pt x="891481" y="1307176"/>
                </a:lnTo>
                <a:lnTo>
                  <a:pt x="952077" y="878670"/>
                </a:lnTo>
                <a:lnTo>
                  <a:pt x="1134256" y="904433"/>
                </a:lnTo>
                <a:lnTo>
                  <a:pt x="1035198" y="1604924"/>
                </a:lnTo>
                <a:lnTo>
                  <a:pt x="853019" y="1579162"/>
                </a:lnTo>
                <a:lnTo>
                  <a:pt x="578581" y="1102753"/>
                </a:lnTo>
                <a:lnTo>
                  <a:pt x="517912" y="1531774"/>
                </a:lnTo>
                <a:lnTo>
                  <a:pt x="335735" y="1506012"/>
                </a:lnTo>
                <a:close/>
                <a:moveTo>
                  <a:pt x="99058" y="758043"/>
                </a:moveTo>
                <a:lnTo>
                  <a:pt x="281236" y="783805"/>
                </a:lnTo>
                <a:lnTo>
                  <a:pt x="182178" y="1484297"/>
                </a:lnTo>
                <a:lnTo>
                  <a:pt x="0" y="1458535"/>
                </a:lnTo>
                <a:close/>
              </a:path>
            </a:pathLst>
          </a:custGeom>
          <a:gradFill>
            <a:gsLst>
              <a:gs pos="0">
                <a:schemeClr val="accent4"/>
              </a:gs>
              <a:gs pos="25000">
                <a:schemeClr val="accent5"/>
              </a:gs>
              <a:gs pos="53000">
                <a:schemeClr val="accent2"/>
              </a:gs>
              <a:gs pos="100000">
                <a:schemeClr val="bg1"/>
              </a:gs>
              <a:gs pos="80000">
                <a:schemeClr val="accent1"/>
              </a:gs>
            </a:gsLst>
            <a:lin ang="0" scaled="1"/>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99" name="Freeform: Shape 98">
            <a:extLst>
              <a:ext uri="{FF2B5EF4-FFF2-40B4-BE49-F238E27FC236}">
                <a16:creationId xmlns:a16="http://schemas.microsoft.com/office/drawing/2014/main" id="{3CD6C908-6459-4021-AE8E-283EF4C1ED44}"/>
              </a:ext>
            </a:extLst>
          </p:cNvPr>
          <p:cNvSpPr/>
          <p:nvPr/>
        </p:nvSpPr>
        <p:spPr>
          <a:xfrm>
            <a:off x="8831561" y="2981018"/>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id="{4A8E10A3-87FE-411F-8160-E4A16FBE5C18}"/>
              </a:ext>
            </a:extLst>
          </p:cNvPr>
          <p:cNvGrpSpPr/>
          <p:nvPr/>
        </p:nvGrpSpPr>
        <p:grpSpPr>
          <a:xfrm>
            <a:off x="9303435" y="3492249"/>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0" y="4108931"/>
            <a:ext cx="9105926" cy="1446550"/>
          </a:xfrm>
          <a:prstGeom prst="rect">
            <a:avLst/>
          </a:prstGeom>
          <a:noFill/>
        </p:spPr>
        <p:txBody>
          <a:bodyPr wrap="square" rtlCol="0" anchor="ctr">
            <a:spAutoFit/>
          </a:bodyPr>
          <a:lstStyle/>
          <a:p>
            <a:pPr algn="ctr"/>
            <a:r>
              <a:rPr lang="en-US" sz="8800" b="1">
                <a:solidFill>
                  <a:schemeClr val="bg1"/>
                </a:solidFill>
                <a:latin typeface="+mj-lt"/>
              </a:rPr>
              <a:t>GRAPHQL</a:t>
            </a:r>
            <a:endParaRPr lang="ko-KR" altLang="en-US" sz="8800" b="1" dirty="0">
              <a:solidFill>
                <a:schemeClr val="bg1"/>
              </a:solidFill>
              <a:latin typeface="+mj-lt"/>
              <a:cs typeface="Arial" pitchFamily="34" charset="0"/>
            </a:endParaRPr>
          </a:p>
        </p:txBody>
      </p:sp>
      <p:grpSp>
        <p:nvGrpSpPr>
          <p:cNvPr id="4" name="Group 3">
            <a:extLst>
              <a:ext uri="{FF2B5EF4-FFF2-40B4-BE49-F238E27FC236}">
                <a16:creationId xmlns:a16="http://schemas.microsoft.com/office/drawing/2014/main" id="{8443A88D-85DD-43A3-8732-47D97401EECE}"/>
              </a:ext>
            </a:extLst>
          </p:cNvPr>
          <p:cNvGrpSpPr/>
          <p:nvPr/>
        </p:nvGrpSpPr>
        <p:grpSpPr>
          <a:xfrm>
            <a:off x="2904493" y="1491643"/>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 name="CustomShape 1"/>
          <p:cNvSpPr/>
          <p:nvPr/>
        </p:nvSpPr>
        <p:spPr>
          <a:xfrm>
            <a:off x="1948320" y="518438"/>
            <a:ext cx="9022913"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800" b="1" strike="noStrike" spc="-1">
                <a:solidFill>
                  <a:srgbClr val="262626"/>
                </a:solidFill>
                <a:uFill>
                  <a:solidFill>
                    <a:srgbClr val="FFFFFF"/>
                  </a:solidFill>
                </a:uFill>
                <a:latin typeface="Arial"/>
                <a:ea typeface="Arial Unicode MS"/>
              </a:rPr>
              <a:t>Fetching everything with a single request</a:t>
            </a:r>
            <a:endParaRPr lang="en-US" sz="1600" b="1" strike="noStrike" spc="-1">
              <a:solidFill>
                <a:srgbClr val="000000"/>
              </a:solidFill>
              <a:uFill>
                <a:solidFill>
                  <a:srgbClr val="FFFFFF"/>
                </a:solidFill>
              </a:uFill>
              <a:latin typeface="Arial"/>
            </a:endParaRPr>
          </a:p>
        </p:txBody>
      </p:sp>
      <p:sp>
        <p:nvSpPr>
          <p:cNvPr id="1205" name="CustomShape 2"/>
          <p:cNvSpPr/>
          <p:nvPr/>
        </p:nvSpPr>
        <p:spPr>
          <a:xfrm flipH="1">
            <a:off x="4284720" y="366228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06" name="CustomShape 3"/>
          <p:cNvSpPr/>
          <p:nvPr/>
        </p:nvSpPr>
        <p:spPr>
          <a:xfrm rot="10800000" flipH="1">
            <a:off x="4427640" y="367632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07" name="CustomShape 4"/>
          <p:cNvSpPr/>
          <p:nvPr/>
        </p:nvSpPr>
        <p:spPr>
          <a:xfrm>
            <a:off x="1652040" y="4609080"/>
            <a:ext cx="931680" cy="372600"/>
          </a:xfrm>
          <a:custGeom>
            <a:avLst/>
            <a:gdLst/>
            <a:ahLst/>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scrgbClr r="0" g="0" b="0"/>
          </a:lnRef>
          <a:fillRef idx="0">
            <a:scrgbClr r="0" g="0" b="0"/>
          </a:fillRef>
          <a:effectRef idx="0">
            <a:scrgbClr r="0" g="0" b="0"/>
          </a:effectRef>
          <a:fontRef idx="minor"/>
        </p:style>
      </p:sp>
      <p:sp>
        <p:nvSpPr>
          <p:cNvPr id="1208" name="CustomShape 5"/>
          <p:cNvSpPr/>
          <p:nvPr/>
        </p:nvSpPr>
        <p:spPr>
          <a:xfrm>
            <a:off x="568800" y="2382120"/>
            <a:ext cx="3129480" cy="2254680"/>
          </a:xfrm>
          <a:custGeom>
            <a:avLst/>
            <a:gdLst/>
            <a:ahLst/>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209" name="CustomShape 6"/>
          <p:cNvSpPr/>
          <p:nvPr/>
        </p:nvSpPr>
        <p:spPr>
          <a:xfrm>
            <a:off x="3260160" y="4605480"/>
            <a:ext cx="210600" cy="36720"/>
          </a:xfrm>
          <a:custGeom>
            <a:avLst/>
            <a:gdLst/>
            <a:ahLst/>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210" name="CustomShape 7"/>
          <p:cNvSpPr/>
          <p:nvPr/>
        </p:nvSpPr>
        <p:spPr>
          <a:xfrm>
            <a:off x="584640" y="2400840"/>
            <a:ext cx="3094200" cy="1974960"/>
          </a:xfrm>
          <a:custGeom>
            <a:avLst/>
            <a:gdLst/>
            <a:ahLst/>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scrgbClr r="0" g="0" b="0"/>
          </a:lnRef>
          <a:fillRef idx="0">
            <a:scrgbClr r="0" g="0" b="0"/>
          </a:fillRef>
          <a:effectRef idx="0">
            <a:scrgbClr r="0" g="0" b="0"/>
          </a:effectRef>
          <a:fontRef idx="minor"/>
        </p:style>
      </p:sp>
      <p:sp>
        <p:nvSpPr>
          <p:cNvPr id="1211" name="CustomShape 8"/>
          <p:cNvSpPr/>
          <p:nvPr/>
        </p:nvSpPr>
        <p:spPr>
          <a:xfrm>
            <a:off x="1653840" y="4935240"/>
            <a:ext cx="931320" cy="55800"/>
          </a:xfrm>
          <a:custGeom>
            <a:avLst/>
            <a:gdLst/>
            <a:ahLst/>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scrgbClr r="0" g="0" b="0"/>
          </a:lnRef>
          <a:fillRef idx="0">
            <a:scrgbClr r="0" g="0" b="0"/>
          </a:fillRef>
          <a:effectRef idx="0">
            <a:scrgbClr r="0" g="0" b="0"/>
          </a:effectRef>
          <a:fontRef idx="minor"/>
        </p:style>
      </p:sp>
      <p:sp>
        <p:nvSpPr>
          <p:cNvPr id="1212" name="CustomShape 9"/>
          <p:cNvSpPr/>
          <p:nvPr/>
        </p:nvSpPr>
        <p:spPr>
          <a:xfrm>
            <a:off x="584640" y="4363200"/>
            <a:ext cx="3094200" cy="260640"/>
          </a:xfrm>
          <a:custGeom>
            <a:avLst/>
            <a:gdLst/>
            <a:ahLst/>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scrgbClr r="0" g="0" b="0"/>
          </a:lnRef>
          <a:fillRef idx="0">
            <a:scrgbClr r="0" g="0" b="0"/>
          </a:fillRef>
          <a:effectRef idx="0">
            <a:scrgbClr r="0" g="0" b="0"/>
          </a:effectRef>
          <a:fontRef idx="minor"/>
        </p:style>
      </p:sp>
      <p:sp>
        <p:nvSpPr>
          <p:cNvPr id="1213" name="CustomShape 10"/>
          <p:cNvSpPr/>
          <p:nvPr/>
        </p:nvSpPr>
        <p:spPr>
          <a:xfrm>
            <a:off x="699120" y="2544120"/>
            <a:ext cx="2869200" cy="1714320"/>
          </a:xfrm>
          <a:custGeom>
            <a:avLst/>
            <a:gdLst/>
            <a:ahLst/>
            <a:cxn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14" name="CustomShape 11"/>
          <p:cNvSpPr/>
          <p:nvPr/>
        </p:nvSpPr>
        <p:spPr>
          <a:xfrm>
            <a:off x="1948320" y="2557080"/>
            <a:ext cx="1619640" cy="17017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pic>
        <p:nvPicPr>
          <p:cNvPr id="1215" name="Picture 1214"/>
          <p:cNvPicPr/>
          <p:nvPr/>
        </p:nvPicPr>
        <p:blipFill>
          <a:blip r:embed="rId3"/>
          <a:stretch/>
        </p:blipFill>
        <p:spPr>
          <a:xfrm>
            <a:off x="8843040" y="2194560"/>
            <a:ext cx="2704320" cy="2704320"/>
          </a:xfrm>
          <a:prstGeom prst="rect">
            <a:avLst/>
          </a:prstGeom>
          <a:ln>
            <a:noFill/>
          </a:ln>
        </p:spPr>
      </p:pic>
      <p:pic>
        <p:nvPicPr>
          <p:cNvPr id="16" name="Picture 15">
            <a:extLst>
              <a:ext uri="{FF2B5EF4-FFF2-40B4-BE49-F238E27FC236}">
                <a16:creationId xmlns:a16="http://schemas.microsoft.com/office/drawing/2014/main" id="{793BBD60-4F5E-4851-9260-DA86BC4C9FD6}"/>
              </a:ext>
            </a:extLst>
          </p:cNvPr>
          <p:cNvPicPr/>
          <p:nvPr/>
        </p:nvPicPr>
        <p:blipFill>
          <a:blip r:embed="rId4"/>
          <a:stretch/>
        </p:blipFill>
        <p:spPr>
          <a:xfrm>
            <a:off x="4875316" y="1674398"/>
            <a:ext cx="2459880" cy="1884960"/>
          </a:xfrm>
          <a:prstGeom prst="rect">
            <a:avLst/>
          </a:prstGeom>
          <a:ln>
            <a:noFill/>
          </a:ln>
        </p:spPr>
      </p:pic>
      <p:pic>
        <p:nvPicPr>
          <p:cNvPr id="17" name="Picture 16">
            <a:extLst>
              <a:ext uri="{FF2B5EF4-FFF2-40B4-BE49-F238E27FC236}">
                <a16:creationId xmlns:a16="http://schemas.microsoft.com/office/drawing/2014/main" id="{76E01037-1937-47AB-A63E-AB4E9D5977EA}"/>
              </a:ext>
            </a:extLst>
          </p:cNvPr>
          <p:cNvPicPr/>
          <p:nvPr/>
        </p:nvPicPr>
        <p:blipFill>
          <a:blip r:embed="rId5"/>
          <a:stretch/>
        </p:blipFill>
        <p:spPr>
          <a:xfrm>
            <a:off x="4515300" y="3847282"/>
            <a:ext cx="3809520" cy="2846804"/>
          </a:xfrm>
          <a:prstGeom prst="rect">
            <a:avLst/>
          </a:prstGeom>
          <a:ln>
            <a:noFill/>
          </a:ln>
        </p:spPr>
      </p:pic>
    </p:spTree>
    <p:extLst>
      <p:ext uri="{BB962C8B-B14F-4D97-AF65-F5344CB8AC3E}">
        <p14:creationId xmlns:p14="http://schemas.microsoft.com/office/powerpoint/2010/main" val="719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GraphQL is the better REST </a:t>
            </a:r>
            <a:endParaRPr lang="en-US" sz="1800" b="1" strike="noStrike" spc="-1">
              <a:solidFill>
                <a:srgbClr val="000000"/>
              </a:solidFill>
              <a:uFill>
                <a:solidFill>
                  <a:srgbClr val="FFFFFF"/>
                </a:solidFill>
              </a:uFill>
              <a:latin typeface="Arial"/>
            </a:endParaRPr>
          </a:p>
        </p:txBody>
      </p:sp>
      <p:pic>
        <p:nvPicPr>
          <p:cNvPr id="1219" name="Picture 1218"/>
          <p:cNvPicPr/>
          <p:nvPr/>
        </p:nvPicPr>
        <p:blipFill>
          <a:blip r:embed="rId3"/>
          <a:stretch/>
        </p:blipFill>
        <p:spPr>
          <a:xfrm>
            <a:off x="1920240" y="1737360"/>
            <a:ext cx="8823240" cy="4491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720897"/>
            <a:ext cx="12192000" cy="1107996"/>
          </a:xfrm>
          <a:prstGeom prst="rect">
            <a:avLst/>
          </a:prstGeom>
          <a:noFill/>
        </p:spPr>
        <p:txBody>
          <a:bodyPr wrap="square" rtlCol="0" anchor="ctr">
            <a:spAutoFit/>
          </a:bodyPr>
          <a:lstStyle/>
          <a:p>
            <a:pPr algn="ctr">
              <a:lnSpc>
                <a:spcPct val="100000"/>
              </a:lnSpc>
            </a:pPr>
            <a:r>
              <a:rPr lang="en-US" sz="6600" b="1" spc="-1">
                <a:solidFill>
                  <a:srgbClr val="FFFFFF"/>
                </a:solidFill>
                <a:uFill>
                  <a:solidFill>
                    <a:srgbClr val="FFFFFF"/>
                  </a:solidFill>
                </a:uFill>
              </a:rPr>
              <a:t>Component</a:t>
            </a:r>
            <a:endParaRPr lang="en-US" sz="80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50860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Component</a:t>
            </a:r>
            <a:endParaRPr lang="en-US" sz="1800" b="1" spc="-1">
              <a:solidFill>
                <a:srgbClr val="000000"/>
              </a:solidFill>
              <a:uFill>
                <a:solidFill>
                  <a:srgbClr val="FFFFFF"/>
                </a:solidFill>
              </a:uFill>
            </a:endParaRPr>
          </a:p>
        </p:txBody>
      </p:sp>
      <p:grpSp>
        <p:nvGrpSpPr>
          <p:cNvPr id="16" name="Group 15">
            <a:extLst>
              <a:ext uri="{FF2B5EF4-FFF2-40B4-BE49-F238E27FC236}">
                <a16:creationId xmlns:a16="http://schemas.microsoft.com/office/drawing/2014/main" id="{D0CDE915-2354-4482-BFFD-C57FB0E0930F}"/>
              </a:ext>
            </a:extLst>
          </p:cNvPr>
          <p:cNvGrpSpPr/>
          <p:nvPr/>
        </p:nvGrpSpPr>
        <p:grpSpPr>
          <a:xfrm>
            <a:off x="8686366" y="1663979"/>
            <a:ext cx="2930493" cy="1025514"/>
            <a:chOff x="302737" y="4292824"/>
            <a:chExt cx="3051917" cy="1025513"/>
          </a:xfrm>
        </p:grpSpPr>
        <p:sp>
          <p:nvSpPr>
            <p:cNvPr id="17" name="TextBox 16">
              <a:extLst>
                <a:ext uri="{FF2B5EF4-FFF2-40B4-BE49-F238E27FC236}">
                  <a16:creationId xmlns:a16="http://schemas.microsoft.com/office/drawing/2014/main" id="{1882952D-1B08-403D-9E65-3FEFF0C15875}"/>
                </a:ext>
              </a:extLst>
            </p:cNvPr>
            <p:cNvSpPr txBox="1"/>
            <p:nvPr/>
          </p:nvSpPr>
          <p:spPr>
            <a:xfrm>
              <a:off x="302737" y="4292824"/>
              <a:ext cx="3051917" cy="461665"/>
            </a:xfrm>
            <a:prstGeom prst="rect">
              <a:avLst/>
            </a:prstGeom>
            <a:noFill/>
          </p:spPr>
          <p:txBody>
            <a:bodyPr wrap="square" lIns="0" rtlCol="0" anchor="ctr">
              <a:spAutoFit/>
            </a:bodyPr>
            <a:lstStyle/>
            <a:p>
              <a:r>
                <a:rPr lang="en-US" sz="2400" b="1" spc="-1">
                  <a:solidFill>
                    <a:srgbClr val="404040"/>
                  </a:solidFill>
                  <a:uFill>
                    <a:solidFill>
                      <a:srgbClr val="FFFFFF"/>
                    </a:solidFill>
                  </a:uFill>
                </a:rPr>
                <a:t>Queries &amp; Mutation</a:t>
              </a:r>
              <a:endParaRPr lang="ko-KR" altLang="en-US" sz="24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C4FDD48-67C6-4969-A146-42719801BFAA}"/>
                </a:ext>
              </a:extLst>
            </p:cNvPr>
            <p:cNvSpPr txBox="1"/>
            <p:nvPr/>
          </p:nvSpPr>
          <p:spPr>
            <a:xfrm>
              <a:off x="302738" y="4672007"/>
              <a:ext cx="2851594" cy="646330"/>
            </a:xfrm>
            <a:prstGeom prst="rect">
              <a:avLst/>
            </a:prstGeom>
            <a:noFill/>
          </p:spPr>
          <p:txBody>
            <a:bodyPr wrap="square" lIns="0" rtlCol="0">
              <a:spAutoFit/>
            </a:bodyPr>
            <a:lstStyle/>
            <a:p>
              <a:pPr>
                <a:lnSpc>
                  <a:spcPct val="100000"/>
                </a:lnSpc>
              </a:pPr>
              <a:r>
                <a:rPr lang="en-US" spc="-1">
                  <a:uFill>
                    <a:solidFill>
                      <a:srgbClr val="FFFFFF"/>
                    </a:solidFill>
                  </a:uFill>
                </a:rPr>
                <a:t>The request you send to your GraphQL</a:t>
              </a:r>
              <a:endParaRPr lang="en-US" sz="2800" spc="-1">
                <a:uFill>
                  <a:solidFill>
                    <a:srgbClr val="FFFFFF"/>
                  </a:solidFill>
                </a:uFill>
              </a:endParaRPr>
            </a:p>
          </p:txBody>
        </p:sp>
      </p:grpSp>
      <p:grpSp>
        <p:nvGrpSpPr>
          <p:cNvPr id="19" name="Group 18">
            <a:extLst>
              <a:ext uri="{FF2B5EF4-FFF2-40B4-BE49-F238E27FC236}">
                <a16:creationId xmlns:a16="http://schemas.microsoft.com/office/drawing/2014/main" id="{DE56AA7A-113B-4B09-9978-4A50651BEE26}"/>
              </a:ext>
            </a:extLst>
          </p:cNvPr>
          <p:cNvGrpSpPr/>
          <p:nvPr/>
        </p:nvGrpSpPr>
        <p:grpSpPr>
          <a:xfrm>
            <a:off x="599440" y="4922005"/>
            <a:ext cx="2949131" cy="1547612"/>
            <a:chOff x="83005" y="4324724"/>
            <a:chExt cx="3071327" cy="1547611"/>
          </a:xfrm>
        </p:grpSpPr>
        <p:sp>
          <p:nvSpPr>
            <p:cNvPr id="20" name="TextBox 19">
              <a:extLst>
                <a:ext uri="{FF2B5EF4-FFF2-40B4-BE49-F238E27FC236}">
                  <a16:creationId xmlns:a16="http://schemas.microsoft.com/office/drawing/2014/main" id="{8064F424-53D3-4DB4-98CC-F8E8981F76B3}"/>
                </a:ext>
              </a:extLst>
            </p:cNvPr>
            <p:cNvSpPr txBox="1"/>
            <p:nvPr/>
          </p:nvSpPr>
          <p:spPr>
            <a:xfrm>
              <a:off x="302738" y="4324724"/>
              <a:ext cx="2851594" cy="461665"/>
            </a:xfrm>
            <a:prstGeom prst="rect">
              <a:avLst/>
            </a:prstGeom>
            <a:noFill/>
          </p:spPr>
          <p:txBody>
            <a:bodyPr wrap="square" lIns="0" rtlCol="0" anchor="ctr">
              <a:spAutoFit/>
            </a:bodyPr>
            <a:lstStyle/>
            <a:p>
              <a:pPr algn="r">
                <a:lnSpc>
                  <a:spcPct val="100000"/>
                </a:lnSpc>
              </a:pPr>
              <a:r>
                <a:rPr lang="en-US" sz="2400" b="1" spc="-1">
                  <a:solidFill>
                    <a:srgbClr val="404040"/>
                  </a:solidFill>
                  <a:uFill>
                    <a:solidFill>
                      <a:srgbClr val="FFFFFF"/>
                    </a:solidFill>
                  </a:uFill>
                </a:rPr>
                <a:t>Resolvers</a:t>
              </a:r>
              <a:endParaRPr lang="en-US" sz="2000" spc="-1">
                <a:solidFill>
                  <a:srgbClr val="000000"/>
                </a:solidFill>
                <a:uFill>
                  <a:solidFill>
                    <a:srgbClr val="FFFFFF"/>
                  </a:solidFill>
                </a:uFill>
              </a:endParaRPr>
            </a:p>
          </p:txBody>
        </p:sp>
        <p:sp>
          <p:nvSpPr>
            <p:cNvPr id="21" name="TextBox 20">
              <a:extLst>
                <a:ext uri="{FF2B5EF4-FFF2-40B4-BE49-F238E27FC236}">
                  <a16:creationId xmlns:a16="http://schemas.microsoft.com/office/drawing/2014/main" id="{E3C784B3-FD8C-461A-93BA-B4B8DDEE5B95}"/>
                </a:ext>
              </a:extLst>
            </p:cNvPr>
            <p:cNvSpPr txBox="1"/>
            <p:nvPr/>
          </p:nvSpPr>
          <p:spPr>
            <a:xfrm>
              <a:off x="83005" y="4672007"/>
              <a:ext cx="3071327" cy="1200328"/>
            </a:xfrm>
            <a:prstGeom prst="rect">
              <a:avLst/>
            </a:prstGeom>
            <a:noFill/>
          </p:spPr>
          <p:txBody>
            <a:bodyPr wrap="square" lIns="0" rtlCol="0">
              <a:spAutoFit/>
            </a:bodyPr>
            <a:lstStyle/>
            <a:p>
              <a:pPr algn="r">
                <a:lnSpc>
                  <a:spcPct val="100000"/>
                </a:lnSpc>
              </a:pPr>
              <a:r>
                <a:rPr lang="en-US" spc="-1">
                  <a:uFill>
                    <a:solidFill>
                      <a:srgbClr val="FFFFFF"/>
                    </a:solidFill>
                  </a:uFill>
                </a:rPr>
                <a:t>A resolver tells GraphQL how and where to fetch the data corresponding to a given field</a:t>
              </a:r>
              <a:endParaRPr lang="en-US" sz="2800" spc="-1">
                <a:uFill>
                  <a:solidFill>
                    <a:srgbClr val="FFFFFF"/>
                  </a:solidFill>
                </a:uFill>
              </a:endParaRPr>
            </a:p>
          </p:txBody>
        </p:sp>
      </p:grpSp>
      <p:grpSp>
        <p:nvGrpSpPr>
          <p:cNvPr id="22" name="Group 21">
            <a:extLst>
              <a:ext uri="{FF2B5EF4-FFF2-40B4-BE49-F238E27FC236}">
                <a16:creationId xmlns:a16="http://schemas.microsoft.com/office/drawing/2014/main" id="{90DBAEFD-420B-430B-9244-9A6BFB60C44E}"/>
              </a:ext>
            </a:extLst>
          </p:cNvPr>
          <p:cNvGrpSpPr/>
          <p:nvPr/>
        </p:nvGrpSpPr>
        <p:grpSpPr>
          <a:xfrm>
            <a:off x="497840" y="1754361"/>
            <a:ext cx="3073502" cy="1824611"/>
            <a:chOff x="302738" y="4324724"/>
            <a:chExt cx="2872879" cy="1824610"/>
          </a:xfrm>
        </p:grpSpPr>
        <p:sp>
          <p:nvSpPr>
            <p:cNvPr id="23" name="TextBox 22">
              <a:extLst>
                <a:ext uri="{FF2B5EF4-FFF2-40B4-BE49-F238E27FC236}">
                  <a16:creationId xmlns:a16="http://schemas.microsoft.com/office/drawing/2014/main" id="{0FEA8055-C714-4196-A5F1-115A9684E008}"/>
                </a:ext>
              </a:extLst>
            </p:cNvPr>
            <p:cNvSpPr txBox="1"/>
            <p:nvPr/>
          </p:nvSpPr>
          <p:spPr>
            <a:xfrm>
              <a:off x="302738" y="4324724"/>
              <a:ext cx="2851594" cy="461665"/>
            </a:xfrm>
            <a:prstGeom prst="rect">
              <a:avLst/>
            </a:prstGeom>
            <a:noFill/>
          </p:spPr>
          <p:txBody>
            <a:bodyPr wrap="square" lIns="0" rtlCol="0" anchor="ctr">
              <a:spAutoFit/>
            </a:bodyPr>
            <a:lstStyle/>
            <a:p>
              <a:pPr algn="r"/>
              <a:r>
                <a:rPr lang="en-US" sz="2400" b="1" spc="-1">
                  <a:solidFill>
                    <a:srgbClr val="404040"/>
                  </a:solidFill>
                  <a:uFill>
                    <a:solidFill>
                      <a:srgbClr val="FFFFFF"/>
                    </a:solidFill>
                  </a:uFill>
                </a:rPr>
                <a:t>Schema</a:t>
              </a:r>
              <a:endParaRPr lang="ko-KR" altLang="en-US" sz="2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06049F70-B95B-4773-B370-B3F0827F4759}"/>
                </a:ext>
              </a:extLst>
            </p:cNvPr>
            <p:cNvSpPr txBox="1"/>
            <p:nvPr/>
          </p:nvSpPr>
          <p:spPr>
            <a:xfrm>
              <a:off x="302738" y="4672007"/>
              <a:ext cx="2872879" cy="1477327"/>
            </a:xfrm>
            <a:prstGeom prst="rect">
              <a:avLst/>
            </a:prstGeom>
            <a:noFill/>
          </p:spPr>
          <p:txBody>
            <a:bodyPr wrap="square" lIns="0" rtlCol="0">
              <a:spAutoFit/>
            </a:bodyPr>
            <a:lstStyle/>
            <a:p>
              <a:pPr algn="r">
                <a:lnSpc>
                  <a:spcPct val="100000"/>
                </a:lnSpc>
              </a:pPr>
              <a:r>
                <a:rPr lang="en-US" spc="-1">
                  <a:uFill>
                    <a:solidFill>
                      <a:srgbClr val="FFFFFF"/>
                    </a:solidFill>
                  </a:uFill>
                </a:rPr>
                <a:t>This Schema is used as a transaction between the client and server to determine how the client can access the data</a:t>
              </a:r>
              <a:endParaRPr lang="en-US" sz="2800" spc="-1">
                <a:uFill>
                  <a:solidFill>
                    <a:srgbClr val="FFFFFF"/>
                  </a:solidFill>
                </a:uFill>
              </a:endParaRPr>
            </a:p>
          </p:txBody>
        </p:sp>
      </p:grpSp>
      <p:grpSp>
        <p:nvGrpSpPr>
          <p:cNvPr id="25" name="Group 24">
            <a:extLst>
              <a:ext uri="{FF2B5EF4-FFF2-40B4-BE49-F238E27FC236}">
                <a16:creationId xmlns:a16="http://schemas.microsoft.com/office/drawing/2014/main" id="{E675FB9E-3C16-43DE-9A6D-5E926D893843}"/>
              </a:ext>
            </a:extLst>
          </p:cNvPr>
          <p:cNvGrpSpPr/>
          <p:nvPr/>
        </p:nvGrpSpPr>
        <p:grpSpPr>
          <a:xfrm>
            <a:off x="8686367" y="4922005"/>
            <a:ext cx="2738140" cy="1270614"/>
            <a:chOff x="302738" y="4324723"/>
            <a:chExt cx="2851594" cy="1270613"/>
          </a:xfrm>
        </p:grpSpPr>
        <p:sp>
          <p:nvSpPr>
            <p:cNvPr id="26" name="TextBox 25">
              <a:extLst>
                <a:ext uri="{FF2B5EF4-FFF2-40B4-BE49-F238E27FC236}">
                  <a16:creationId xmlns:a16="http://schemas.microsoft.com/office/drawing/2014/main" id="{693E5612-0F63-4645-B6B8-B32C42484A25}"/>
                </a:ext>
              </a:extLst>
            </p:cNvPr>
            <p:cNvSpPr txBox="1"/>
            <p:nvPr/>
          </p:nvSpPr>
          <p:spPr>
            <a:xfrm>
              <a:off x="302738" y="4324723"/>
              <a:ext cx="2851594" cy="461665"/>
            </a:xfrm>
            <a:prstGeom prst="rect">
              <a:avLst/>
            </a:prstGeom>
            <a:noFill/>
          </p:spPr>
          <p:txBody>
            <a:bodyPr wrap="square" lIns="0" rtlCol="0" anchor="ctr">
              <a:spAutoFit/>
            </a:bodyPr>
            <a:lstStyle/>
            <a:p>
              <a:r>
                <a:rPr lang="en-US" altLang="ko-KR" sz="2400" b="1">
                  <a:cs typeface="Arial" pitchFamily="34" charset="0"/>
                </a:rPr>
                <a:t>Subcription</a:t>
              </a:r>
              <a:endParaRPr lang="ko-KR" altLang="en-US" sz="2400" b="1" dirty="0">
                <a:cs typeface="Arial" pitchFamily="34" charset="0"/>
              </a:endParaRPr>
            </a:p>
          </p:txBody>
        </p:sp>
        <p:sp>
          <p:nvSpPr>
            <p:cNvPr id="27" name="TextBox 26">
              <a:extLst>
                <a:ext uri="{FF2B5EF4-FFF2-40B4-BE49-F238E27FC236}">
                  <a16:creationId xmlns:a16="http://schemas.microsoft.com/office/drawing/2014/main" id="{3DBB1582-C925-490A-B2C6-44306FCE761E}"/>
                </a:ext>
              </a:extLst>
            </p:cNvPr>
            <p:cNvSpPr txBox="1"/>
            <p:nvPr/>
          </p:nvSpPr>
          <p:spPr>
            <a:xfrm>
              <a:off x="302738" y="4672007"/>
              <a:ext cx="2851594" cy="923329"/>
            </a:xfrm>
            <a:prstGeom prst="rect">
              <a:avLst/>
            </a:prstGeom>
            <a:noFill/>
          </p:spPr>
          <p:txBody>
            <a:bodyPr wrap="square" lIns="0" rtlCol="0">
              <a:spAutoFit/>
            </a:bodyPr>
            <a:lstStyle/>
            <a:p>
              <a:r>
                <a:rPr lang="en-US"/>
                <a:t>Enable to connect to the server to get information about events immediately.</a:t>
              </a:r>
              <a:endParaRPr lang="ko-KR" altLang="en-US" dirty="0">
                <a:solidFill>
                  <a:schemeClr val="tx1">
                    <a:lumMod val="75000"/>
                    <a:lumOff val="25000"/>
                  </a:schemeClr>
                </a:solidFill>
                <a:cs typeface="Arial" pitchFamily="34" charset="0"/>
              </a:endParaRPr>
            </a:p>
          </p:txBody>
        </p:sp>
      </p:grpSp>
      <p:cxnSp>
        <p:nvCxnSpPr>
          <p:cNvPr id="28" name="Elbow Connector 10">
            <a:extLst>
              <a:ext uri="{FF2B5EF4-FFF2-40B4-BE49-F238E27FC236}">
                <a16:creationId xmlns:a16="http://schemas.microsoft.com/office/drawing/2014/main" id="{D44BB36E-CD46-4EB1-9F48-40B66F41CD51}"/>
              </a:ext>
            </a:extLst>
          </p:cNvPr>
          <p:cNvCxnSpPr>
            <a:cxnSpLocks/>
          </p:cNvCxnSpPr>
          <p:nvPr/>
        </p:nvCxnSpPr>
        <p:spPr>
          <a:xfrm flipV="1">
            <a:off x="6692633" y="1926708"/>
            <a:ext cx="1780165" cy="1332063"/>
          </a:xfrm>
          <a:prstGeom prst="bentConnector3">
            <a:avLst>
              <a:gd name="adj1" fmla="val -274"/>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Elbow Connector 124">
            <a:extLst>
              <a:ext uri="{FF2B5EF4-FFF2-40B4-BE49-F238E27FC236}">
                <a16:creationId xmlns:a16="http://schemas.microsoft.com/office/drawing/2014/main" id="{BDA1B73F-E26A-41B6-BB21-0FF53D266044}"/>
              </a:ext>
            </a:extLst>
          </p:cNvPr>
          <p:cNvCxnSpPr>
            <a:cxnSpLocks/>
          </p:cNvCxnSpPr>
          <p:nvPr/>
        </p:nvCxnSpPr>
        <p:spPr>
          <a:xfrm rot="10800000">
            <a:off x="7140114" y="4393861"/>
            <a:ext cx="1332683" cy="758972"/>
          </a:xfrm>
          <a:prstGeom prst="bentConnector3">
            <a:avLst>
              <a:gd name="adj1" fmla="val 98905"/>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Elbow Connector 132">
            <a:extLst>
              <a:ext uri="{FF2B5EF4-FFF2-40B4-BE49-F238E27FC236}">
                <a16:creationId xmlns:a16="http://schemas.microsoft.com/office/drawing/2014/main" id="{51FAA86A-2E06-48AB-99BE-FBBF774ED964}"/>
              </a:ext>
            </a:extLst>
          </p:cNvPr>
          <p:cNvCxnSpPr>
            <a:cxnSpLocks/>
          </p:cNvCxnSpPr>
          <p:nvPr/>
        </p:nvCxnSpPr>
        <p:spPr>
          <a:xfrm flipV="1">
            <a:off x="2845276" y="4423136"/>
            <a:ext cx="1597847" cy="529168"/>
          </a:xfrm>
          <a:prstGeom prst="bentConnector3">
            <a:avLst>
              <a:gd name="adj1" fmla="val -53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Elbow Connector 138">
            <a:extLst>
              <a:ext uri="{FF2B5EF4-FFF2-40B4-BE49-F238E27FC236}">
                <a16:creationId xmlns:a16="http://schemas.microsoft.com/office/drawing/2014/main" id="{A5DFF2E1-509F-4C97-8096-F4992285935B}"/>
              </a:ext>
            </a:extLst>
          </p:cNvPr>
          <p:cNvCxnSpPr>
            <a:cxnSpLocks/>
          </p:cNvCxnSpPr>
          <p:nvPr/>
        </p:nvCxnSpPr>
        <p:spPr>
          <a:xfrm>
            <a:off x="3720914" y="1985191"/>
            <a:ext cx="1150621" cy="270012"/>
          </a:xfrm>
          <a:prstGeom prst="bentConnector3">
            <a:avLst>
              <a:gd name="adj1" fmla="val 9988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2" name="그룹 3">
            <a:extLst>
              <a:ext uri="{FF2B5EF4-FFF2-40B4-BE49-F238E27FC236}">
                <a16:creationId xmlns:a16="http://schemas.microsoft.com/office/drawing/2014/main" id="{94541A03-FC8B-4E1F-8A9E-2FCAF47C8B1D}"/>
              </a:ext>
            </a:extLst>
          </p:cNvPr>
          <p:cNvGrpSpPr/>
          <p:nvPr/>
        </p:nvGrpSpPr>
        <p:grpSpPr>
          <a:xfrm>
            <a:off x="4354683" y="2271247"/>
            <a:ext cx="3852299" cy="3268839"/>
            <a:chOff x="4708647" y="2271244"/>
            <a:chExt cx="3462733" cy="2938275"/>
          </a:xfrm>
        </p:grpSpPr>
        <p:sp>
          <p:nvSpPr>
            <p:cNvPr id="33" name="자유형: 도형 112">
              <a:extLst>
                <a:ext uri="{FF2B5EF4-FFF2-40B4-BE49-F238E27FC236}">
                  <a16:creationId xmlns:a16="http://schemas.microsoft.com/office/drawing/2014/main" id="{76FDB1C4-0E5A-4063-AEEC-8DE961822ED7}"/>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4" name="자유형: 도형 113">
              <a:extLst>
                <a:ext uri="{FF2B5EF4-FFF2-40B4-BE49-F238E27FC236}">
                  <a16:creationId xmlns:a16="http://schemas.microsoft.com/office/drawing/2014/main" id="{8111823E-856F-45C8-9B6A-E37F6B0973F7}"/>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자유형: 도형 114">
              <a:extLst>
                <a:ext uri="{FF2B5EF4-FFF2-40B4-BE49-F238E27FC236}">
                  <a16:creationId xmlns:a16="http://schemas.microsoft.com/office/drawing/2014/main" id="{29C81604-2A21-4787-B631-C3A86B7F7B4D}"/>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자유형: 도형 116">
              <a:extLst>
                <a:ext uri="{FF2B5EF4-FFF2-40B4-BE49-F238E27FC236}">
                  <a16:creationId xmlns:a16="http://schemas.microsoft.com/office/drawing/2014/main" id="{4CBF9E65-BF38-4C03-946B-98E3E81E719E}"/>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37" name="Rounded Rectangle 25">
            <a:extLst>
              <a:ext uri="{FF2B5EF4-FFF2-40B4-BE49-F238E27FC236}">
                <a16:creationId xmlns:a16="http://schemas.microsoft.com/office/drawing/2014/main" id="{C1CAD0E3-010E-4380-834A-8F8CF04E49E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Trapezoid 22">
            <a:extLst>
              <a:ext uri="{FF2B5EF4-FFF2-40B4-BE49-F238E27FC236}">
                <a16:creationId xmlns:a16="http://schemas.microsoft.com/office/drawing/2014/main" id="{1379F2FB-2C9C-4A56-83C0-32A3E7A1416C}"/>
              </a:ext>
            </a:extLst>
          </p:cNvPr>
          <p:cNvSpPr>
            <a:spLocks noChangeAspect="1"/>
          </p:cNvSpPr>
          <p:nvPr/>
        </p:nvSpPr>
        <p:spPr>
          <a:xfrm>
            <a:off x="7353446" y="3868144"/>
            <a:ext cx="461851"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Freeform 53">
            <a:extLst>
              <a:ext uri="{FF2B5EF4-FFF2-40B4-BE49-F238E27FC236}">
                <a16:creationId xmlns:a16="http://schemas.microsoft.com/office/drawing/2014/main" id="{950A7A2A-2295-475B-8F9E-E40AB462F5DE}"/>
              </a:ext>
            </a:extLst>
          </p:cNvPr>
          <p:cNvSpPr/>
          <p:nvPr/>
        </p:nvSpPr>
        <p:spPr>
          <a:xfrm>
            <a:off x="4813955" y="4734211"/>
            <a:ext cx="370903"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Freeform 55">
            <a:extLst>
              <a:ext uri="{FF2B5EF4-FFF2-40B4-BE49-F238E27FC236}">
                <a16:creationId xmlns:a16="http://schemas.microsoft.com/office/drawing/2014/main" id="{BED30A33-B1A5-4BC3-8382-9BED35938C88}"/>
              </a:ext>
            </a:extLst>
          </p:cNvPr>
          <p:cNvSpPr/>
          <p:nvPr/>
        </p:nvSpPr>
        <p:spPr>
          <a:xfrm rot="2700000">
            <a:off x="5927927" y="3558716"/>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76324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arallelogram 26">
            <a:extLst>
              <a:ext uri="{FF2B5EF4-FFF2-40B4-BE49-F238E27FC236}">
                <a16:creationId xmlns:a16="http://schemas.microsoft.com/office/drawing/2014/main" id="{C8773119-FF60-4656-9D22-D375F1CDF658}"/>
              </a:ext>
            </a:extLst>
          </p:cNvPr>
          <p:cNvSpPr/>
          <p:nvPr/>
        </p:nvSpPr>
        <p:spPr>
          <a:xfrm flipH="1">
            <a:off x="8541735" y="3359908"/>
            <a:ext cx="2913384" cy="3509055"/>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arallelogram 27">
            <a:extLst>
              <a:ext uri="{FF2B5EF4-FFF2-40B4-BE49-F238E27FC236}">
                <a16:creationId xmlns:a16="http://schemas.microsoft.com/office/drawing/2014/main" id="{F604D2A5-71BA-49C2-9E46-D4F917D552CF}"/>
              </a:ext>
            </a:extLst>
          </p:cNvPr>
          <p:cNvSpPr/>
          <p:nvPr/>
        </p:nvSpPr>
        <p:spPr>
          <a:xfrm flipH="1">
            <a:off x="8930601" y="3359908"/>
            <a:ext cx="2913384" cy="3509055"/>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a:extLst>
              <a:ext uri="{FF2B5EF4-FFF2-40B4-BE49-F238E27FC236}">
                <a16:creationId xmlns:a16="http://schemas.microsoft.com/office/drawing/2014/main" id="{66FF6100-6038-492E-A86B-10484F62A72F}"/>
              </a:ext>
            </a:extLst>
          </p:cNvPr>
          <p:cNvSpPr/>
          <p:nvPr/>
        </p:nvSpPr>
        <p:spPr>
          <a:xfrm flipH="1">
            <a:off x="332027" y="2"/>
            <a:ext cx="2913384" cy="3509055"/>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a:extLst>
              <a:ext uri="{FF2B5EF4-FFF2-40B4-BE49-F238E27FC236}">
                <a16:creationId xmlns:a16="http://schemas.microsoft.com/office/drawing/2014/main" id="{CE8963EF-7480-4624-8F2E-F4E69589E2B7}"/>
              </a:ext>
            </a:extLst>
          </p:cNvPr>
          <p:cNvSpPr/>
          <p:nvPr/>
        </p:nvSpPr>
        <p:spPr>
          <a:xfrm flipH="1">
            <a:off x="720895" y="2"/>
            <a:ext cx="2913384" cy="3509055"/>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95E7601-FFAA-44E1-BA6D-04B3F19C3C68}"/>
              </a:ext>
            </a:extLst>
          </p:cNvPr>
          <p:cNvGrpSpPr/>
          <p:nvPr/>
        </p:nvGrpSpPr>
        <p:grpSpPr>
          <a:xfrm>
            <a:off x="6179103" y="3"/>
            <a:ext cx="6012899" cy="3255083"/>
            <a:chOff x="5214458" y="0"/>
            <a:chExt cx="6012899" cy="3255083"/>
          </a:xfrm>
        </p:grpSpPr>
        <p:cxnSp>
          <p:nvCxnSpPr>
            <p:cNvPr id="32" name="Straight Connector 31">
              <a:extLst>
                <a:ext uri="{FF2B5EF4-FFF2-40B4-BE49-F238E27FC236}">
                  <a16:creationId xmlns:a16="http://schemas.microsoft.com/office/drawing/2014/main" id="{0F9B177C-86C3-4D6F-B51C-994FDA186861}"/>
                </a:ext>
              </a:extLst>
            </p:cNvPr>
            <p:cNvCxnSpPr>
              <a:cxnSpLocks/>
            </p:cNvCxnSpPr>
            <p:nvPr/>
          </p:nvCxnSpPr>
          <p:spPr>
            <a:xfrm>
              <a:off x="5214458" y="0"/>
              <a:ext cx="2321806" cy="32550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AFF763-ED13-4028-8BD0-8D4DE791D84F}"/>
                </a:ext>
              </a:extLst>
            </p:cNvPr>
            <p:cNvCxnSpPr>
              <a:cxnSpLocks/>
            </p:cNvCxnSpPr>
            <p:nvPr/>
          </p:nvCxnSpPr>
          <p:spPr>
            <a:xfrm flipH="1">
              <a:off x="7536265" y="3255083"/>
              <a:ext cx="369109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4A6B381-049A-4C98-8A5F-198A293D2EA3}"/>
              </a:ext>
            </a:extLst>
          </p:cNvPr>
          <p:cNvGrpSpPr/>
          <p:nvPr/>
        </p:nvGrpSpPr>
        <p:grpSpPr>
          <a:xfrm flipH="1" flipV="1">
            <a:off x="0" y="3602917"/>
            <a:ext cx="6019598" cy="3255083"/>
            <a:chOff x="5214458" y="0"/>
            <a:chExt cx="6019598" cy="3255083"/>
          </a:xfrm>
        </p:grpSpPr>
        <p:cxnSp>
          <p:nvCxnSpPr>
            <p:cNvPr id="46" name="Straight Connector 45">
              <a:extLst>
                <a:ext uri="{FF2B5EF4-FFF2-40B4-BE49-F238E27FC236}">
                  <a16:creationId xmlns:a16="http://schemas.microsoft.com/office/drawing/2014/main" id="{0556A723-AEB5-47B9-B9A9-BE46D957D506}"/>
                </a:ext>
              </a:extLst>
            </p:cNvPr>
            <p:cNvCxnSpPr>
              <a:cxnSpLocks/>
            </p:cNvCxnSpPr>
            <p:nvPr/>
          </p:nvCxnSpPr>
          <p:spPr>
            <a:xfrm>
              <a:off x="5214458" y="0"/>
              <a:ext cx="2321806" cy="32550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183BB58-E70C-4421-9E07-EA07DB4F89F9}"/>
                </a:ext>
              </a:extLst>
            </p:cNvPr>
            <p:cNvCxnSpPr>
              <a:cxnSpLocks/>
            </p:cNvCxnSpPr>
            <p:nvPr/>
          </p:nvCxnSpPr>
          <p:spPr>
            <a:xfrm flipH="1" flipV="1">
              <a:off x="7536264" y="3255083"/>
              <a:ext cx="369779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BF7A325-0480-488A-9AB9-CE82C863140B}"/>
              </a:ext>
            </a:extLst>
          </p:cNvPr>
          <p:cNvGrpSpPr/>
          <p:nvPr/>
        </p:nvGrpSpPr>
        <p:grpSpPr>
          <a:xfrm>
            <a:off x="9377679" y="1827154"/>
            <a:ext cx="1668051" cy="1187260"/>
            <a:chOff x="9838117" y="3034601"/>
            <a:chExt cx="2324346" cy="1600321"/>
          </a:xfrm>
        </p:grpSpPr>
        <p:grpSp>
          <p:nvGrpSpPr>
            <p:cNvPr id="88" name="Group 87">
              <a:extLst>
                <a:ext uri="{FF2B5EF4-FFF2-40B4-BE49-F238E27FC236}">
                  <a16:creationId xmlns:a16="http://schemas.microsoft.com/office/drawing/2014/main" id="{8836A4C4-A7FA-4274-8C1A-3BEB8E2F91EE}"/>
                </a:ext>
              </a:extLst>
            </p:cNvPr>
            <p:cNvGrpSpPr/>
            <p:nvPr/>
          </p:nvGrpSpPr>
          <p:grpSpPr>
            <a:xfrm>
              <a:off x="9838117" y="3034601"/>
              <a:ext cx="2324346" cy="1600321"/>
              <a:chOff x="9839517" y="2895698"/>
              <a:chExt cx="4551811" cy="3133938"/>
            </a:xfrm>
          </p:grpSpPr>
          <p:grpSp>
            <p:nvGrpSpPr>
              <p:cNvPr id="87" name="Group 86">
                <a:extLst>
                  <a:ext uri="{FF2B5EF4-FFF2-40B4-BE49-F238E27FC236}">
                    <a16:creationId xmlns:a16="http://schemas.microsoft.com/office/drawing/2014/main" id="{1AB1D952-4754-4836-8DFE-F8F0665947EA}"/>
                  </a:ext>
                </a:extLst>
              </p:cNvPr>
              <p:cNvGrpSpPr/>
              <p:nvPr/>
            </p:nvGrpSpPr>
            <p:grpSpPr>
              <a:xfrm>
                <a:off x="10095620" y="2895698"/>
                <a:ext cx="3288407" cy="2443852"/>
                <a:chOff x="10095620" y="2895698"/>
                <a:chExt cx="3288407" cy="2443852"/>
              </a:xfrm>
            </p:grpSpPr>
            <p:sp>
              <p:nvSpPr>
                <p:cNvPr id="73" name="Trapezoid 72">
                  <a:extLst>
                    <a:ext uri="{FF2B5EF4-FFF2-40B4-BE49-F238E27FC236}">
                      <a16:creationId xmlns:a16="http://schemas.microsoft.com/office/drawing/2014/main" id="{12FCCBF5-D150-4736-80CD-DE981DF81430}"/>
                    </a:ext>
                  </a:extLst>
                </p:cNvPr>
                <p:cNvSpPr/>
                <p:nvPr/>
              </p:nvSpPr>
              <p:spPr>
                <a:xfrm rot="6820098">
                  <a:off x="12103251" y="2553136"/>
                  <a:ext cx="433277" cy="1473747"/>
                </a:xfrm>
                <a:prstGeom prst="trapezoid">
                  <a:avLst>
                    <a:gd name="adj" fmla="val 11476"/>
                  </a:avLst>
                </a:prstGeom>
                <a:solidFill>
                  <a:schemeClr val="accent4"/>
                </a:solidFill>
                <a:ln w="9525" cap="flat">
                  <a:noFill/>
                  <a:prstDash val="solid"/>
                  <a:miter/>
                </a:ln>
              </p:spPr>
              <p:txBody>
                <a:bodyPr rtlCol="0" anchor="ctr"/>
                <a:lstStyle/>
                <a:p>
                  <a:endParaRPr lang="en-US"/>
                </a:p>
              </p:txBody>
            </p:sp>
            <p:grpSp>
              <p:nvGrpSpPr>
                <p:cNvPr id="71" name="Group 70">
                  <a:extLst>
                    <a:ext uri="{FF2B5EF4-FFF2-40B4-BE49-F238E27FC236}">
                      <a16:creationId xmlns:a16="http://schemas.microsoft.com/office/drawing/2014/main" id="{4B5640F2-21BF-40E2-9BB3-E92B72018AD8}"/>
                    </a:ext>
                  </a:extLst>
                </p:cNvPr>
                <p:cNvGrpSpPr/>
                <p:nvPr/>
              </p:nvGrpSpPr>
              <p:grpSpPr>
                <a:xfrm>
                  <a:off x="10541428" y="2895698"/>
                  <a:ext cx="1434926" cy="560920"/>
                  <a:chOff x="10541428" y="2895698"/>
                  <a:chExt cx="1434926" cy="560920"/>
                </a:xfrm>
              </p:grpSpPr>
              <p:sp>
                <p:nvSpPr>
                  <p:cNvPr id="68" name="Rectangle: Rounded Corners 67">
                    <a:extLst>
                      <a:ext uri="{FF2B5EF4-FFF2-40B4-BE49-F238E27FC236}">
                        <a16:creationId xmlns:a16="http://schemas.microsoft.com/office/drawing/2014/main" id="{1853FB43-E6A7-4568-8134-FD3304941C43}"/>
                      </a:ext>
                    </a:extLst>
                  </p:cNvPr>
                  <p:cNvSpPr/>
                  <p:nvPr/>
                </p:nvSpPr>
                <p:spPr>
                  <a:xfrm rot="19800000">
                    <a:off x="10541428" y="2992155"/>
                    <a:ext cx="1434926" cy="464463"/>
                  </a:xfrm>
                  <a:prstGeom prst="roundRect">
                    <a:avLst>
                      <a:gd name="adj" fmla="val 50000"/>
                    </a:avLst>
                  </a:prstGeom>
                  <a:solidFill>
                    <a:schemeClr val="accent4">
                      <a:lumMod val="75000"/>
                    </a:schemeClr>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CE31A4C-F35F-4DD0-AF14-6F8D1BA25A47}"/>
                      </a:ext>
                    </a:extLst>
                  </p:cNvPr>
                  <p:cNvSpPr/>
                  <p:nvPr/>
                </p:nvSpPr>
                <p:spPr>
                  <a:xfrm>
                    <a:off x="11562170" y="289569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C63351F9-29C3-4FE2-9E33-6188BBDE740B}"/>
                    </a:ext>
                  </a:extLst>
                </p:cNvPr>
                <p:cNvGrpSpPr/>
                <p:nvPr/>
              </p:nvGrpSpPr>
              <p:grpSpPr>
                <a:xfrm>
                  <a:off x="10226072" y="3384119"/>
                  <a:ext cx="1153558" cy="1269798"/>
                  <a:chOff x="10226072" y="3384119"/>
                  <a:chExt cx="1153558" cy="1269798"/>
                </a:xfrm>
              </p:grpSpPr>
              <p:sp>
                <p:nvSpPr>
                  <p:cNvPr id="65" name="Freeform: Shape 64">
                    <a:extLst>
                      <a:ext uri="{FF2B5EF4-FFF2-40B4-BE49-F238E27FC236}">
                        <a16:creationId xmlns:a16="http://schemas.microsoft.com/office/drawing/2014/main" id="{3ABB85CF-A3DA-42C8-8BED-1FC5C7DAAB63}"/>
                      </a:ext>
                    </a:extLst>
                  </p:cNvPr>
                  <p:cNvSpPr/>
                  <p:nvPr/>
                </p:nvSpPr>
                <p:spPr>
                  <a:xfrm rot="19176301">
                    <a:off x="10226072" y="3384119"/>
                    <a:ext cx="1153558" cy="1269798"/>
                  </a:xfrm>
                  <a:custGeom>
                    <a:avLst/>
                    <a:gdLst>
                      <a:gd name="connsiteX0" fmla="*/ 1069399 w 1153558"/>
                      <a:gd name="connsiteY0" fmla="*/ 54157 h 1269798"/>
                      <a:gd name="connsiteX1" fmla="*/ 1098647 w 1153558"/>
                      <a:gd name="connsiteY1" fmla="*/ 383203 h 1269798"/>
                      <a:gd name="connsiteX2" fmla="*/ 358294 w 1153558"/>
                      <a:gd name="connsiteY2" fmla="*/ 1269798 h 1269798"/>
                      <a:gd name="connsiteX3" fmla="*/ 0 w 1153558"/>
                      <a:gd name="connsiteY3" fmla="*/ 970001 h 1269798"/>
                      <a:gd name="connsiteX4" fmla="*/ 740353 w 1153558"/>
                      <a:gd name="connsiteY4" fmla="*/ 83405 h 1269798"/>
                      <a:gd name="connsiteX5" fmla="*/ 1069399 w 1153558"/>
                      <a:gd name="connsiteY5" fmla="*/ 54157 h 126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525" cap="flat">
                    <a:noFill/>
                    <a:prstDash val="solid"/>
                    <a:miter/>
                  </a:ln>
                </p:spPr>
                <p:txBody>
                  <a:bodyPr wrap="square" rtlCol="0" anchor="ctr">
                    <a:noAutofit/>
                  </a:bodyPr>
                  <a:lstStyle/>
                  <a:p>
                    <a:endParaRPr lang="en-US" dirty="0"/>
                  </a:p>
                </p:txBody>
              </p:sp>
              <p:sp>
                <p:nvSpPr>
                  <p:cNvPr id="66" name="Freeform: Shape 65">
                    <a:extLst>
                      <a:ext uri="{FF2B5EF4-FFF2-40B4-BE49-F238E27FC236}">
                        <a16:creationId xmlns:a16="http://schemas.microsoft.com/office/drawing/2014/main" id="{D68DA6FB-1E63-4F4C-B0CE-163A14CE95EE}"/>
                      </a:ext>
                    </a:extLst>
                  </p:cNvPr>
                  <p:cNvSpPr/>
                  <p:nvPr/>
                </p:nvSpPr>
                <p:spPr>
                  <a:xfrm>
                    <a:off x="10701546" y="3417653"/>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2" name="Group 61">
                  <a:extLst>
                    <a:ext uri="{FF2B5EF4-FFF2-40B4-BE49-F238E27FC236}">
                      <a16:creationId xmlns:a16="http://schemas.microsoft.com/office/drawing/2014/main" id="{0D177331-D5E2-47F3-A9BF-5EB8527CF312}"/>
                    </a:ext>
                  </a:extLst>
                </p:cNvPr>
                <p:cNvGrpSpPr/>
                <p:nvPr/>
              </p:nvGrpSpPr>
              <p:grpSpPr>
                <a:xfrm rot="5400000">
                  <a:off x="12509125" y="3435921"/>
                  <a:ext cx="989342" cy="760462"/>
                  <a:chOff x="10999279" y="2698471"/>
                  <a:chExt cx="989342" cy="760462"/>
                </a:xfrm>
              </p:grpSpPr>
              <p:sp>
                <p:nvSpPr>
                  <p:cNvPr id="54" name="Freeform: Shape 53">
                    <a:extLst>
                      <a:ext uri="{FF2B5EF4-FFF2-40B4-BE49-F238E27FC236}">
                        <a16:creationId xmlns:a16="http://schemas.microsoft.com/office/drawing/2014/main" id="{BFCB8D0C-53E9-4D63-95A0-01DA1F21AA01}"/>
                      </a:ext>
                    </a:extLst>
                  </p:cNvPr>
                  <p:cNvSpPr/>
                  <p:nvPr/>
                </p:nvSpPr>
                <p:spPr>
                  <a:xfrm>
                    <a:off x="11237298" y="2698471"/>
                    <a:ext cx="712934" cy="329046"/>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1E0BAFA-BB1C-46FA-AB0F-C93867DDDD4B}"/>
                      </a:ext>
                    </a:extLst>
                  </p:cNvPr>
                  <p:cNvSpPr/>
                  <p:nvPr/>
                </p:nvSpPr>
                <p:spPr>
                  <a:xfrm>
                    <a:off x="11293968" y="3075046"/>
                    <a:ext cx="694653" cy="383887"/>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947F597-A8AD-494F-9C8A-C37501D16C39}"/>
                      </a:ext>
                    </a:extLst>
                  </p:cNvPr>
                  <p:cNvSpPr/>
                  <p:nvPr/>
                </p:nvSpPr>
                <p:spPr>
                  <a:xfrm>
                    <a:off x="10999279" y="2942227"/>
                    <a:ext cx="457009" cy="457009"/>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525"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496281CA-D9BE-4A93-8950-6FC9D5C829F3}"/>
                    </a:ext>
                  </a:extLst>
                </p:cNvPr>
                <p:cNvGrpSpPr/>
                <p:nvPr/>
              </p:nvGrpSpPr>
              <p:grpSpPr>
                <a:xfrm>
                  <a:off x="10095620" y="4304882"/>
                  <a:ext cx="1425867" cy="1034668"/>
                  <a:chOff x="10095620" y="4304882"/>
                  <a:chExt cx="1425867" cy="1034668"/>
                </a:xfrm>
              </p:grpSpPr>
              <p:sp>
                <p:nvSpPr>
                  <p:cNvPr id="59" name="Freeform: Shape 58">
                    <a:extLst>
                      <a:ext uri="{FF2B5EF4-FFF2-40B4-BE49-F238E27FC236}">
                        <a16:creationId xmlns:a16="http://schemas.microsoft.com/office/drawing/2014/main" id="{283A070C-2A96-4B94-B005-E1BD896FAEBA}"/>
                      </a:ext>
                    </a:extLst>
                  </p:cNvPr>
                  <p:cNvSpPr/>
                  <p:nvPr/>
                </p:nvSpPr>
                <p:spPr>
                  <a:xfrm>
                    <a:off x="10226256" y="4304882"/>
                    <a:ext cx="1133382" cy="914017"/>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E58D027-E053-433C-9BB8-63C12D49CD4B}"/>
                      </a:ext>
                    </a:extLst>
                  </p:cNvPr>
                  <p:cNvSpPr/>
                  <p:nvPr/>
                </p:nvSpPr>
                <p:spPr>
                  <a:xfrm>
                    <a:off x="10095620" y="5083625"/>
                    <a:ext cx="1425867" cy="255925"/>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534585-6203-43C7-AAAF-BFF546BF5319}"/>
                      </a:ext>
                    </a:extLst>
                  </p:cNvPr>
                  <p:cNvSpPr/>
                  <p:nvPr/>
                </p:nvSpPr>
                <p:spPr>
                  <a:xfrm>
                    <a:off x="10701546" y="441106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525" cap="flat">
                    <a:noFill/>
                    <a:prstDash val="solid"/>
                    <a:miter/>
                  </a:ln>
                </p:spPr>
                <p:txBody>
                  <a:bodyPr rtlCol="0" anchor="ctr"/>
                  <a:lstStyle/>
                  <a:p>
                    <a:endParaRPr lang="en-US"/>
                  </a:p>
                </p:txBody>
              </p:sp>
            </p:grpSp>
          </p:grpSp>
          <p:grpSp>
            <p:nvGrpSpPr>
              <p:cNvPr id="86" name="Group 85">
                <a:extLst>
                  <a:ext uri="{FF2B5EF4-FFF2-40B4-BE49-F238E27FC236}">
                    <a16:creationId xmlns:a16="http://schemas.microsoft.com/office/drawing/2014/main" id="{3C1A398A-E780-4BB7-A6B1-B0B1EF68682E}"/>
                  </a:ext>
                </a:extLst>
              </p:cNvPr>
              <p:cNvGrpSpPr/>
              <p:nvPr/>
            </p:nvGrpSpPr>
            <p:grpSpPr>
              <a:xfrm>
                <a:off x="9839517" y="5316702"/>
                <a:ext cx="4551811" cy="712934"/>
                <a:chOff x="2716823" y="4480799"/>
                <a:chExt cx="5838092" cy="914400"/>
              </a:xfrm>
            </p:grpSpPr>
            <p:grpSp>
              <p:nvGrpSpPr>
                <p:cNvPr id="75" name="Group 74">
                  <a:extLst>
                    <a:ext uri="{FF2B5EF4-FFF2-40B4-BE49-F238E27FC236}">
                      <a16:creationId xmlns:a16="http://schemas.microsoft.com/office/drawing/2014/main" id="{207073DB-C0DA-4853-BD98-1B1576F35F53}"/>
                    </a:ext>
                  </a:extLst>
                </p:cNvPr>
                <p:cNvGrpSpPr/>
                <p:nvPr/>
              </p:nvGrpSpPr>
              <p:grpSpPr>
                <a:xfrm>
                  <a:off x="2716823" y="4480799"/>
                  <a:ext cx="5838092" cy="914400"/>
                  <a:chOff x="175847" y="4480799"/>
                  <a:chExt cx="8801100" cy="914400"/>
                </a:xfrm>
              </p:grpSpPr>
              <p:sp>
                <p:nvSpPr>
                  <p:cNvPr id="76" name="Rectangle: Rounded Corners 75">
                    <a:extLst>
                      <a:ext uri="{FF2B5EF4-FFF2-40B4-BE49-F238E27FC236}">
                        <a16:creationId xmlns:a16="http://schemas.microsoft.com/office/drawing/2014/main" id="{501E4A03-B3E3-4BB7-8339-0C2BB9B5C843}"/>
                      </a:ext>
                    </a:extLst>
                  </p:cNvPr>
                  <p:cNvSpPr/>
                  <p:nvPr/>
                </p:nvSpPr>
                <p:spPr>
                  <a:xfrm>
                    <a:off x="175847" y="4480799"/>
                    <a:ext cx="8801100" cy="914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0E256A5C-F1BB-49E3-9287-A6A0202A7019}"/>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051FA9F-4CD9-4D37-955A-A1FFE86E3035}"/>
                    </a:ext>
                  </a:extLst>
                </p:cNvPr>
                <p:cNvGrpSpPr/>
                <p:nvPr/>
              </p:nvGrpSpPr>
              <p:grpSpPr>
                <a:xfrm>
                  <a:off x="2954961" y="4660680"/>
                  <a:ext cx="5376674" cy="563948"/>
                  <a:chOff x="3193903" y="4660680"/>
                  <a:chExt cx="5376674" cy="563948"/>
                </a:xfrm>
              </p:grpSpPr>
              <p:sp>
                <p:nvSpPr>
                  <p:cNvPr id="79" name="Circle: Hollow 78">
                    <a:extLst>
                      <a:ext uri="{FF2B5EF4-FFF2-40B4-BE49-F238E27FC236}">
                        <a16:creationId xmlns:a16="http://schemas.microsoft.com/office/drawing/2014/main" id="{20767E69-D406-46BF-8A1E-140DFED6433B}"/>
                      </a:ext>
                    </a:extLst>
                  </p:cNvPr>
                  <p:cNvSpPr/>
                  <p:nvPr/>
                </p:nvSpPr>
                <p:spPr>
                  <a:xfrm>
                    <a:off x="3193903"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Circle: Hollow 79">
                    <a:extLst>
                      <a:ext uri="{FF2B5EF4-FFF2-40B4-BE49-F238E27FC236}">
                        <a16:creationId xmlns:a16="http://schemas.microsoft.com/office/drawing/2014/main" id="{E9CAFDD8-1C67-4891-BEEE-AC7C2DDA143E}"/>
                      </a:ext>
                    </a:extLst>
                  </p:cNvPr>
                  <p:cNvSpPr/>
                  <p:nvPr/>
                </p:nvSpPr>
                <p:spPr>
                  <a:xfrm>
                    <a:off x="3996024"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327F8750-A9F2-4824-A6E8-A98DF915861F}"/>
                      </a:ext>
                    </a:extLst>
                  </p:cNvPr>
                  <p:cNvSpPr/>
                  <p:nvPr/>
                </p:nvSpPr>
                <p:spPr>
                  <a:xfrm>
                    <a:off x="4798145"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Circle: Hollow 81">
                    <a:extLst>
                      <a:ext uri="{FF2B5EF4-FFF2-40B4-BE49-F238E27FC236}">
                        <a16:creationId xmlns:a16="http://schemas.microsoft.com/office/drawing/2014/main" id="{BEB8EFF0-387F-4CE6-8084-06B006A7C354}"/>
                      </a:ext>
                    </a:extLst>
                  </p:cNvPr>
                  <p:cNvSpPr/>
                  <p:nvPr/>
                </p:nvSpPr>
                <p:spPr>
                  <a:xfrm>
                    <a:off x="5600266"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Circle: Hollow 82">
                    <a:extLst>
                      <a:ext uri="{FF2B5EF4-FFF2-40B4-BE49-F238E27FC236}">
                        <a16:creationId xmlns:a16="http://schemas.microsoft.com/office/drawing/2014/main" id="{54BCC61F-6A9D-4CB3-8CE6-AD756D0EB7D5}"/>
                      </a:ext>
                    </a:extLst>
                  </p:cNvPr>
                  <p:cNvSpPr/>
                  <p:nvPr/>
                </p:nvSpPr>
                <p:spPr>
                  <a:xfrm>
                    <a:off x="6402387"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Circle: Hollow 83">
                    <a:extLst>
                      <a:ext uri="{FF2B5EF4-FFF2-40B4-BE49-F238E27FC236}">
                        <a16:creationId xmlns:a16="http://schemas.microsoft.com/office/drawing/2014/main" id="{0FC17BE7-3446-45E1-83D4-E279709FFEF7}"/>
                      </a:ext>
                    </a:extLst>
                  </p:cNvPr>
                  <p:cNvSpPr/>
                  <p:nvPr/>
                </p:nvSpPr>
                <p:spPr>
                  <a:xfrm>
                    <a:off x="7204508"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Circle: Hollow 84">
                    <a:extLst>
                      <a:ext uri="{FF2B5EF4-FFF2-40B4-BE49-F238E27FC236}">
                        <a16:creationId xmlns:a16="http://schemas.microsoft.com/office/drawing/2014/main" id="{05C8B08C-B03D-4B8C-9604-815372F2A13E}"/>
                      </a:ext>
                    </a:extLst>
                  </p:cNvPr>
                  <p:cNvSpPr/>
                  <p:nvPr/>
                </p:nvSpPr>
                <p:spPr>
                  <a:xfrm>
                    <a:off x="8006629"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
          <p:nvSpPr>
            <p:cNvPr id="89" name="Freeform: Shape 88">
              <a:extLst>
                <a:ext uri="{FF2B5EF4-FFF2-40B4-BE49-F238E27FC236}">
                  <a16:creationId xmlns:a16="http://schemas.microsoft.com/office/drawing/2014/main" id="{83502FFF-1B22-44D0-8B92-935E40BA7FE3}"/>
                </a:ext>
              </a:extLst>
            </p:cNvPr>
            <p:cNvSpPr/>
            <p:nvPr/>
          </p:nvSpPr>
          <p:spPr>
            <a:xfrm>
              <a:off x="1092744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4B3FE71-5257-4882-9ED7-115C910EAE18}"/>
                </a:ext>
              </a:extLst>
            </p:cNvPr>
            <p:cNvSpPr/>
            <p:nvPr/>
          </p:nvSpPr>
          <p:spPr>
            <a:xfrm>
              <a:off x="1117427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677BB76-EBE7-4935-8B24-DC1C92D2DA1B}"/>
                </a:ext>
              </a:extLst>
            </p:cNvPr>
            <p:cNvSpPr/>
            <p:nvPr/>
          </p:nvSpPr>
          <p:spPr>
            <a:xfrm>
              <a:off x="1142111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4E8F59D-1F93-48CD-9B33-26FB213E6A8A}"/>
                </a:ext>
              </a:extLst>
            </p:cNvPr>
            <p:cNvSpPr/>
            <p:nvPr/>
          </p:nvSpPr>
          <p:spPr>
            <a:xfrm>
              <a:off x="1166794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grpSp>
      <p:sp>
        <p:nvSpPr>
          <p:cNvPr id="63" name="CustomShape 9">
            <a:extLst>
              <a:ext uri="{FF2B5EF4-FFF2-40B4-BE49-F238E27FC236}">
                <a16:creationId xmlns:a16="http://schemas.microsoft.com/office/drawing/2014/main" id="{51A769F9-B8E9-4E56-81C6-B01721071654}"/>
              </a:ext>
            </a:extLst>
          </p:cNvPr>
          <p:cNvSpPr/>
          <p:nvPr/>
        </p:nvSpPr>
        <p:spPr>
          <a:xfrm>
            <a:off x="7401960" y="433080"/>
            <a:ext cx="478908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000000"/>
                </a:solidFill>
                <a:uFill>
                  <a:solidFill>
                    <a:srgbClr val="FFFFFF"/>
                  </a:solidFill>
                </a:uFill>
                <a:latin typeface="Arial"/>
                <a:ea typeface="Arial Unicode MS"/>
              </a:rPr>
              <a:t>The Schema Definition Language  </a:t>
            </a:r>
            <a:r>
              <a:rPr lang="en-US" sz="3600" b="1" strike="noStrike" spc="-1">
                <a:solidFill>
                  <a:srgbClr val="FBA200"/>
                </a:solidFill>
                <a:uFill>
                  <a:solidFill>
                    <a:srgbClr val="FFFFFF"/>
                  </a:solidFill>
                </a:uFill>
                <a:latin typeface="Arial"/>
                <a:ea typeface="Arial Unicode MS"/>
              </a:rPr>
              <a:t>(SDL)</a:t>
            </a:r>
            <a:endParaRPr lang="en-US" sz="1800" b="1" strike="noStrike" spc="-1">
              <a:solidFill>
                <a:srgbClr val="000000"/>
              </a:solidFill>
              <a:uFill>
                <a:solidFill>
                  <a:srgbClr val="FFFFFF"/>
                </a:solidFill>
              </a:uFill>
              <a:latin typeface="Arial"/>
            </a:endParaRPr>
          </a:p>
        </p:txBody>
      </p:sp>
      <p:sp>
        <p:nvSpPr>
          <p:cNvPr id="64" name="CustomShape 35">
            <a:extLst>
              <a:ext uri="{FF2B5EF4-FFF2-40B4-BE49-F238E27FC236}">
                <a16:creationId xmlns:a16="http://schemas.microsoft.com/office/drawing/2014/main" id="{06F504EE-3C01-4796-A690-C1CAD5B1B1FA}"/>
              </a:ext>
            </a:extLst>
          </p:cNvPr>
          <p:cNvSpPr/>
          <p:nvPr/>
        </p:nvSpPr>
        <p:spPr>
          <a:xfrm>
            <a:off x="231947" y="4319712"/>
            <a:ext cx="3891280" cy="100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404040"/>
                </a:solidFill>
                <a:uFill>
                  <a:solidFill>
                    <a:srgbClr val="FFFFFF"/>
                  </a:solidFill>
                </a:uFill>
                <a:latin typeface="Arial"/>
                <a:ea typeface="Arial Unicode MS"/>
              </a:rPr>
              <a:t>GraphQL has its own type system that’s used to define the schema of an API. The syntax for writing schemas is called Schema Definition Language (SDL).</a:t>
            </a:r>
            <a:endParaRPr lang="en-US" sz="3200" b="0" strike="noStrike" spc="-1">
              <a:solidFill>
                <a:srgbClr val="000000"/>
              </a:solidFill>
              <a:uFill>
                <a:solidFill>
                  <a:srgbClr val="FFFFFF"/>
                </a:solidFill>
              </a:uFill>
              <a:latin typeface="Arial"/>
            </a:endParaRPr>
          </a:p>
        </p:txBody>
      </p:sp>
      <p:pic>
        <p:nvPicPr>
          <p:cNvPr id="70" name="Picture 69">
            <a:extLst>
              <a:ext uri="{FF2B5EF4-FFF2-40B4-BE49-F238E27FC236}">
                <a16:creationId xmlns:a16="http://schemas.microsoft.com/office/drawing/2014/main" id="{38DDC1A9-A128-42D3-A014-06B133772859}"/>
              </a:ext>
            </a:extLst>
          </p:cNvPr>
          <p:cNvPicPr/>
          <p:nvPr/>
        </p:nvPicPr>
        <p:blipFill>
          <a:blip r:embed="rId3"/>
          <a:stretch/>
        </p:blipFill>
        <p:spPr>
          <a:xfrm>
            <a:off x="5303757" y="3481251"/>
            <a:ext cx="2993734" cy="1861992"/>
          </a:xfrm>
          <a:prstGeom prst="rect">
            <a:avLst/>
          </a:prstGeom>
          <a:ln>
            <a:noFill/>
          </a:ln>
        </p:spPr>
      </p:pic>
      <p:pic>
        <p:nvPicPr>
          <p:cNvPr id="74" name="Picture 73">
            <a:extLst>
              <a:ext uri="{FF2B5EF4-FFF2-40B4-BE49-F238E27FC236}">
                <a16:creationId xmlns:a16="http://schemas.microsoft.com/office/drawing/2014/main" id="{D4FAECF1-65E1-4CF8-976A-C4CD89CCEC70}"/>
              </a:ext>
            </a:extLst>
          </p:cNvPr>
          <p:cNvPicPr/>
          <p:nvPr/>
        </p:nvPicPr>
        <p:blipFill>
          <a:blip r:embed="rId4"/>
          <a:stretch/>
        </p:blipFill>
        <p:spPr>
          <a:xfrm>
            <a:off x="3955446" y="1469880"/>
            <a:ext cx="2993734" cy="1861992"/>
          </a:xfrm>
          <a:prstGeom prst="rect">
            <a:avLst/>
          </a:prstGeom>
          <a:ln>
            <a:noFill/>
          </a:ln>
        </p:spPr>
      </p:pic>
    </p:spTree>
    <p:extLst>
      <p:ext uri="{BB962C8B-B14F-4D97-AF65-F5344CB8AC3E}">
        <p14:creationId xmlns:p14="http://schemas.microsoft.com/office/powerpoint/2010/main" val="364042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anim calcmode="lin" valueType="num">
                                      <p:cBhvr>
                                        <p:cTn id="8" dur="500" fill="hold"/>
                                        <p:tgtEl>
                                          <p:spTgt spid="64"/>
                                        </p:tgtEl>
                                        <p:attrNameLst>
                                          <p:attrName>ppt_x</p:attrName>
                                        </p:attrNameLst>
                                      </p:cBhvr>
                                      <p:tavLst>
                                        <p:tav tm="0">
                                          <p:val>
                                            <p:strVal val="#ppt_x"/>
                                          </p:val>
                                        </p:tav>
                                        <p:tav tm="100000">
                                          <p:val>
                                            <p:strVal val="#ppt_x"/>
                                          </p:val>
                                        </p:tav>
                                      </p:tavLst>
                                    </p:anim>
                                    <p:anim calcmode="lin" valueType="num">
                                      <p:cBhvr>
                                        <p:cTn id="9"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down)">
                                      <p:cBhvr>
                                        <p:cTn id="14" dur="500"/>
                                        <p:tgtEl>
                                          <p:spTgt spid="74"/>
                                        </p:tgtEl>
                                      </p:cBhvr>
                                    </p:animEffect>
                                  </p:childTnLst>
                                </p:cTn>
                              </p:par>
                              <p:par>
                                <p:cTn id="15" presetID="22" presetClass="entr" presetSubtype="4"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down)">
                                      <p:cBhvr>
                                        <p:cTn id="1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Fetching Data with Queries</a:t>
            </a:r>
            <a:endParaRPr lang="en-US" sz="1800" b="1" strike="noStrike" spc="-1">
              <a:solidFill>
                <a:srgbClr val="000000"/>
              </a:solidFill>
              <a:uFill>
                <a:solidFill>
                  <a:srgbClr val="FFFFFF"/>
                </a:solidFill>
              </a:uFill>
              <a:latin typeface="Arial"/>
            </a:endParaRPr>
          </a:p>
        </p:txBody>
      </p:sp>
      <p:sp>
        <p:nvSpPr>
          <p:cNvPr id="1217" name="CustomShape 2"/>
          <p:cNvSpPr/>
          <p:nvPr/>
        </p:nvSpPr>
        <p:spPr>
          <a:xfrm>
            <a:off x="564480" y="4307400"/>
            <a:ext cx="2792880" cy="9612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218" name="CustomShape 3"/>
          <p:cNvSpPr/>
          <p:nvPr/>
        </p:nvSpPr>
        <p:spPr>
          <a:xfrm>
            <a:off x="853560" y="2836440"/>
            <a:ext cx="2214360" cy="14580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219" name="CustomShape 4"/>
          <p:cNvSpPr/>
          <p:nvPr/>
        </p:nvSpPr>
        <p:spPr>
          <a:xfrm>
            <a:off x="948240" y="2925360"/>
            <a:ext cx="2022120" cy="124740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20" name="CustomShape 5"/>
          <p:cNvSpPr/>
          <p:nvPr/>
        </p:nvSpPr>
        <p:spPr>
          <a:xfrm>
            <a:off x="548640" y="4239000"/>
            <a:ext cx="2824560" cy="11232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221" name="CustomShape 6"/>
          <p:cNvSpPr/>
          <p:nvPr/>
        </p:nvSpPr>
        <p:spPr>
          <a:xfrm>
            <a:off x="1766520" y="4251600"/>
            <a:ext cx="394200" cy="4392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222" name="CustomShape 7"/>
          <p:cNvSpPr/>
          <p:nvPr/>
        </p:nvSpPr>
        <p:spPr>
          <a:xfrm>
            <a:off x="682920" y="4293000"/>
            <a:ext cx="10008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23" name="CustomShape 8"/>
          <p:cNvSpPr/>
          <p:nvPr/>
        </p:nvSpPr>
        <p:spPr>
          <a:xfrm>
            <a:off x="705960" y="4299840"/>
            <a:ext cx="5400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24" name="CustomShape 9"/>
          <p:cNvSpPr/>
          <p:nvPr/>
        </p:nvSpPr>
        <p:spPr>
          <a:xfrm>
            <a:off x="3089520" y="4292280"/>
            <a:ext cx="21492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25" name="CustomShape 10"/>
          <p:cNvSpPr/>
          <p:nvPr/>
        </p:nvSpPr>
        <p:spPr>
          <a:xfrm>
            <a:off x="3130920" y="4299840"/>
            <a:ext cx="13248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26" name="CustomShape 11"/>
          <p:cNvSpPr/>
          <p:nvPr/>
        </p:nvSpPr>
        <p:spPr>
          <a:xfrm>
            <a:off x="1633320" y="2834640"/>
            <a:ext cx="1337040" cy="13381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27" name="CustomShape 12"/>
          <p:cNvSpPr/>
          <p:nvPr/>
        </p:nvSpPr>
        <p:spPr>
          <a:xfrm>
            <a:off x="2713320" y="3353040"/>
            <a:ext cx="2988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28" name="CustomShape 13"/>
          <p:cNvSpPr/>
          <p:nvPr/>
        </p:nvSpPr>
        <p:spPr>
          <a:xfrm>
            <a:off x="2711520" y="34552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29" name="CustomShape 14"/>
          <p:cNvSpPr/>
          <p:nvPr/>
        </p:nvSpPr>
        <p:spPr>
          <a:xfrm>
            <a:off x="3351240" y="34534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30" name="CustomShape 15"/>
          <p:cNvSpPr/>
          <p:nvPr/>
        </p:nvSpPr>
        <p:spPr>
          <a:xfrm>
            <a:off x="2720880" y="3151800"/>
            <a:ext cx="662400" cy="126720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31" name="CustomShape 16"/>
          <p:cNvSpPr/>
          <p:nvPr/>
        </p:nvSpPr>
        <p:spPr>
          <a:xfrm>
            <a:off x="2725560" y="3157920"/>
            <a:ext cx="646560" cy="125280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232" name="CustomShape 17"/>
          <p:cNvSpPr/>
          <p:nvPr/>
        </p:nvSpPr>
        <p:spPr>
          <a:xfrm>
            <a:off x="2774880" y="3345480"/>
            <a:ext cx="551520" cy="90288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233" name="CustomShape 18"/>
          <p:cNvSpPr/>
          <p:nvPr/>
        </p:nvSpPr>
        <p:spPr>
          <a:xfrm>
            <a:off x="3006360" y="4290840"/>
            <a:ext cx="85680" cy="784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34" name="CustomShape 19"/>
          <p:cNvSpPr/>
          <p:nvPr/>
        </p:nvSpPr>
        <p:spPr>
          <a:xfrm>
            <a:off x="3025800" y="4308840"/>
            <a:ext cx="46440" cy="4284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35" name="CustomShape 20"/>
          <p:cNvSpPr/>
          <p:nvPr/>
        </p:nvSpPr>
        <p:spPr>
          <a:xfrm>
            <a:off x="2872080" y="3360600"/>
            <a:ext cx="453960" cy="87300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36" name="CustomShape 21"/>
          <p:cNvSpPr/>
          <p:nvPr/>
        </p:nvSpPr>
        <p:spPr>
          <a:xfrm>
            <a:off x="2991240" y="3277440"/>
            <a:ext cx="126360" cy="2556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237" name="CustomShape 22"/>
          <p:cNvSpPr/>
          <p:nvPr/>
        </p:nvSpPr>
        <p:spPr>
          <a:xfrm>
            <a:off x="2923200" y="3277440"/>
            <a:ext cx="28080" cy="255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38" name="CustomShape 23"/>
          <p:cNvSpPr/>
          <p:nvPr/>
        </p:nvSpPr>
        <p:spPr>
          <a:xfrm flipH="1">
            <a:off x="4023360" y="371556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39" name="CustomShape 24"/>
          <p:cNvSpPr/>
          <p:nvPr/>
        </p:nvSpPr>
        <p:spPr>
          <a:xfrm rot="10800000" flipH="1">
            <a:off x="4023360" y="315980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40" name="CustomShape 25"/>
          <p:cNvSpPr/>
          <p:nvPr/>
        </p:nvSpPr>
        <p:spPr>
          <a:xfrm>
            <a:off x="8321040" y="2194560"/>
            <a:ext cx="3200400" cy="292608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41" name="Picture 1240"/>
          <p:cNvPicPr/>
          <p:nvPr/>
        </p:nvPicPr>
        <p:blipFill>
          <a:blip r:embed="rId3"/>
          <a:stretch/>
        </p:blipFill>
        <p:spPr>
          <a:xfrm>
            <a:off x="9892080" y="2926080"/>
            <a:ext cx="1463040" cy="1554480"/>
          </a:xfrm>
          <a:prstGeom prst="rect">
            <a:avLst/>
          </a:prstGeom>
          <a:ln>
            <a:noFill/>
          </a:ln>
        </p:spPr>
      </p:pic>
      <p:sp>
        <p:nvSpPr>
          <p:cNvPr id="1242" name="Line 26"/>
          <p:cNvSpPr/>
          <p:nvPr/>
        </p:nvSpPr>
        <p:spPr>
          <a:xfrm flipV="1">
            <a:off x="9692640" y="2194560"/>
            <a:ext cx="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243" name="Picture 1242"/>
          <p:cNvPicPr/>
          <p:nvPr/>
        </p:nvPicPr>
        <p:blipFill>
          <a:blip r:embed="rId4"/>
          <a:stretch/>
        </p:blipFill>
        <p:spPr>
          <a:xfrm>
            <a:off x="8534880" y="3108960"/>
            <a:ext cx="974880" cy="1097280"/>
          </a:xfrm>
          <a:prstGeom prst="rect">
            <a:avLst/>
          </a:prstGeom>
          <a:ln>
            <a:noFill/>
          </a:ln>
        </p:spPr>
      </p:pic>
      <p:pic>
        <p:nvPicPr>
          <p:cNvPr id="1244" name="Picture 1243"/>
          <p:cNvPicPr/>
          <p:nvPr/>
        </p:nvPicPr>
        <p:blipFill>
          <a:blip r:embed="rId5"/>
          <a:stretch/>
        </p:blipFill>
        <p:spPr>
          <a:xfrm>
            <a:off x="4574160" y="1332760"/>
            <a:ext cx="2009520" cy="1666440"/>
          </a:xfrm>
          <a:prstGeom prst="rect">
            <a:avLst/>
          </a:prstGeom>
          <a:ln>
            <a:noFill/>
          </a:ln>
        </p:spPr>
      </p:pic>
      <p:pic>
        <p:nvPicPr>
          <p:cNvPr id="1245" name="Picture 1244"/>
          <p:cNvPicPr/>
          <p:nvPr/>
        </p:nvPicPr>
        <p:blipFill>
          <a:blip r:embed="rId6"/>
          <a:stretch/>
        </p:blipFill>
        <p:spPr>
          <a:xfrm>
            <a:off x="3844180" y="3840480"/>
            <a:ext cx="4147200" cy="287352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44"/>
                                        </p:tgtEl>
                                        <p:attrNameLst>
                                          <p:attrName>style.visibility</p:attrName>
                                        </p:attrNameLst>
                                      </p:cBhvr>
                                      <p:to>
                                        <p:strVal val="visible"/>
                                      </p:to>
                                    </p:set>
                                    <p:animEffect transition="in" filter="barn(inVertical)">
                                      <p:cBhvr>
                                        <p:cTn id="7" dur="500"/>
                                        <p:tgtEl>
                                          <p:spTgt spid="12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45"/>
                                        </p:tgtEl>
                                        <p:attrNameLst>
                                          <p:attrName>style.visibility</p:attrName>
                                        </p:attrNameLst>
                                      </p:cBhvr>
                                      <p:to>
                                        <p:strVal val="visible"/>
                                      </p:to>
                                    </p:set>
                                    <p:animEffect transition="in" filter="barn(inVertical)">
                                      <p:cBhvr>
                                        <p:cTn id="1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Fetching Data with Queries</a:t>
            </a:r>
            <a:endParaRPr lang="en-US" sz="1800" b="1" strike="noStrike" spc="-1">
              <a:solidFill>
                <a:srgbClr val="000000"/>
              </a:solidFill>
              <a:uFill>
                <a:solidFill>
                  <a:srgbClr val="FFFFFF"/>
                </a:solidFill>
              </a:uFill>
              <a:latin typeface="Arial"/>
            </a:endParaRPr>
          </a:p>
        </p:txBody>
      </p:sp>
      <p:sp>
        <p:nvSpPr>
          <p:cNvPr id="1247" name="CustomShape 2"/>
          <p:cNvSpPr/>
          <p:nvPr/>
        </p:nvSpPr>
        <p:spPr>
          <a:xfrm>
            <a:off x="564480" y="4307400"/>
            <a:ext cx="2792880" cy="9612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248" name="CustomShape 3"/>
          <p:cNvSpPr/>
          <p:nvPr/>
        </p:nvSpPr>
        <p:spPr>
          <a:xfrm>
            <a:off x="853560" y="2836440"/>
            <a:ext cx="2214360" cy="14580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249" name="CustomShape 4"/>
          <p:cNvSpPr/>
          <p:nvPr/>
        </p:nvSpPr>
        <p:spPr>
          <a:xfrm>
            <a:off x="948240" y="2925360"/>
            <a:ext cx="2022120" cy="124740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50" name="CustomShape 5"/>
          <p:cNvSpPr/>
          <p:nvPr/>
        </p:nvSpPr>
        <p:spPr>
          <a:xfrm>
            <a:off x="548640" y="4239000"/>
            <a:ext cx="2824560" cy="11232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251" name="CustomShape 6"/>
          <p:cNvSpPr/>
          <p:nvPr/>
        </p:nvSpPr>
        <p:spPr>
          <a:xfrm>
            <a:off x="1766520" y="4251600"/>
            <a:ext cx="394200" cy="4392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252" name="CustomShape 7"/>
          <p:cNvSpPr/>
          <p:nvPr/>
        </p:nvSpPr>
        <p:spPr>
          <a:xfrm>
            <a:off x="682920" y="4293000"/>
            <a:ext cx="10008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53" name="CustomShape 8"/>
          <p:cNvSpPr/>
          <p:nvPr/>
        </p:nvSpPr>
        <p:spPr>
          <a:xfrm>
            <a:off x="705960" y="4299840"/>
            <a:ext cx="5400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54" name="CustomShape 9"/>
          <p:cNvSpPr/>
          <p:nvPr/>
        </p:nvSpPr>
        <p:spPr>
          <a:xfrm>
            <a:off x="3089520" y="4292280"/>
            <a:ext cx="21492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55" name="CustomShape 10"/>
          <p:cNvSpPr/>
          <p:nvPr/>
        </p:nvSpPr>
        <p:spPr>
          <a:xfrm>
            <a:off x="3130920" y="4299840"/>
            <a:ext cx="13248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256" name="CustomShape 11"/>
          <p:cNvSpPr/>
          <p:nvPr/>
        </p:nvSpPr>
        <p:spPr>
          <a:xfrm>
            <a:off x="1633320" y="2834640"/>
            <a:ext cx="1337040" cy="13381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57" name="CustomShape 12"/>
          <p:cNvSpPr/>
          <p:nvPr/>
        </p:nvSpPr>
        <p:spPr>
          <a:xfrm>
            <a:off x="2713320" y="3353040"/>
            <a:ext cx="2988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58" name="CustomShape 13"/>
          <p:cNvSpPr/>
          <p:nvPr/>
        </p:nvSpPr>
        <p:spPr>
          <a:xfrm>
            <a:off x="2711520" y="34552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59" name="CustomShape 14"/>
          <p:cNvSpPr/>
          <p:nvPr/>
        </p:nvSpPr>
        <p:spPr>
          <a:xfrm>
            <a:off x="3351240" y="34534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60" name="CustomShape 15"/>
          <p:cNvSpPr/>
          <p:nvPr/>
        </p:nvSpPr>
        <p:spPr>
          <a:xfrm>
            <a:off x="2720880" y="3151800"/>
            <a:ext cx="662400" cy="126720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261" name="CustomShape 16"/>
          <p:cNvSpPr/>
          <p:nvPr/>
        </p:nvSpPr>
        <p:spPr>
          <a:xfrm>
            <a:off x="2725560" y="3157920"/>
            <a:ext cx="646560" cy="125280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262" name="CustomShape 17"/>
          <p:cNvSpPr/>
          <p:nvPr/>
        </p:nvSpPr>
        <p:spPr>
          <a:xfrm>
            <a:off x="2774880" y="3345480"/>
            <a:ext cx="551520" cy="90288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263" name="CustomShape 18"/>
          <p:cNvSpPr/>
          <p:nvPr/>
        </p:nvSpPr>
        <p:spPr>
          <a:xfrm>
            <a:off x="3006360" y="4290840"/>
            <a:ext cx="85680" cy="784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64" name="CustomShape 19"/>
          <p:cNvSpPr/>
          <p:nvPr/>
        </p:nvSpPr>
        <p:spPr>
          <a:xfrm>
            <a:off x="3025800" y="4308840"/>
            <a:ext cx="46440" cy="4284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65" name="CustomShape 20"/>
          <p:cNvSpPr/>
          <p:nvPr/>
        </p:nvSpPr>
        <p:spPr>
          <a:xfrm>
            <a:off x="2872080" y="3360600"/>
            <a:ext cx="453960" cy="87300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266" name="CustomShape 21"/>
          <p:cNvSpPr/>
          <p:nvPr/>
        </p:nvSpPr>
        <p:spPr>
          <a:xfrm>
            <a:off x="2991240" y="3277440"/>
            <a:ext cx="126360" cy="2556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267" name="CustomShape 22"/>
          <p:cNvSpPr/>
          <p:nvPr/>
        </p:nvSpPr>
        <p:spPr>
          <a:xfrm>
            <a:off x="2923200" y="3277440"/>
            <a:ext cx="28080" cy="255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68" name="CustomShape 23"/>
          <p:cNvSpPr/>
          <p:nvPr/>
        </p:nvSpPr>
        <p:spPr>
          <a:xfrm flipH="1">
            <a:off x="4023360" y="393156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69" name="CustomShape 24"/>
          <p:cNvSpPr/>
          <p:nvPr/>
        </p:nvSpPr>
        <p:spPr>
          <a:xfrm rot="10800000" flipH="1">
            <a:off x="4057920" y="330264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270" name="CustomShape 25"/>
          <p:cNvSpPr/>
          <p:nvPr/>
        </p:nvSpPr>
        <p:spPr>
          <a:xfrm>
            <a:off x="8321040" y="2194560"/>
            <a:ext cx="3200400" cy="292608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71" name="Picture 1270"/>
          <p:cNvPicPr/>
          <p:nvPr/>
        </p:nvPicPr>
        <p:blipFill>
          <a:blip r:embed="rId3"/>
          <a:stretch/>
        </p:blipFill>
        <p:spPr>
          <a:xfrm>
            <a:off x="9892080" y="2926080"/>
            <a:ext cx="1463040" cy="1554480"/>
          </a:xfrm>
          <a:prstGeom prst="rect">
            <a:avLst/>
          </a:prstGeom>
          <a:ln>
            <a:noFill/>
          </a:ln>
        </p:spPr>
      </p:pic>
      <p:sp>
        <p:nvSpPr>
          <p:cNvPr id="1272" name="Line 26"/>
          <p:cNvSpPr/>
          <p:nvPr/>
        </p:nvSpPr>
        <p:spPr>
          <a:xfrm flipV="1">
            <a:off x="9692640" y="2194560"/>
            <a:ext cx="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273" name="Picture 1272"/>
          <p:cNvPicPr/>
          <p:nvPr/>
        </p:nvPicPr>
        <p:blipFill>
          <a:blip r:embed="rId4"/>
          <a:stretch/>
        </p:blipFill>
        <p:spPr>
          <a:xfrm>
            <a:off x="8534880" y="3108960"/>
            <a:ext cx="974880" cy="1097280"/>
          </a:xfrm>
          <a:prstGeom prst="rect">
            <a:avLst/>
          </a:prstGeom>
          <a:ln>
            <a:noFill/>
          </a:ln>
        </p:spPr>
      </p:pic>
      <p:pic>
        <p:nvPicPr>
          <p:cNvPr id="1274" name="Picture 1273"/>
          <p:cNvPicPr/>
          <p:nvPr/>
        </p:nvPicPr>
        <p:blipFill>
          <a:blip r:embed="rId5"/>
          <a:stretch/>
        </p:blipFill>
        <p:spPr>
          <a:xfrm>
            <a:off x="4637880" y="1550880"/>
            <a:ext cx="2128680" cy="1740960"/>
          </a:xfrm>
          <a:prstGeom prst="rect">
            <a:avLst/>
          </a:prstGeom>
          <a:ln>
            <a:noFill/>
          </a:ln>
        </p:spPr>
      </p:pic>
      <p:pic>
        <p:nvPicPr>
          <p:cNvPr id="1275" name="Picture 1274"/>
          <p:cNvPicPr/>
          <p:nvPr/>
        </p:nvPicPr>
        <p:blipFill>
          <a:blip r:embed="rId6"/>
          <a:stretch/>
        </p:blipFill>
        <p:spPr>
          <a:xfrm>
            <a:off x="4396680" y="4038840"/>
            <a:ext cx="3101400" cy="277992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74"/>
                                        </p:tgtEl>
                                        <p:attrNameLst>
                                          <p:attrName>style.visibility</p:attrName>
                                        </p:attrNameLst>
                                      </p:cBhvr>
                                      <p:to>
                                        <p:strVal val="visible"/>
                                      </p:to>
                                    </p:set>
                                    <p:animEffect transition="in" filter="barn(inVertical)">
                                      <p:cBhvr>
                                        <p:cTn id="7" dur="500"/>
                                        <p:tgtEl>
                                          <p:spTgt spid="12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75"/>
                                        </p:tgtEl>
                                        <p:attrNameLst>
                                          <p:attrName>style.visibility</p:attrName>
                                        </p:attrNameLst>
                                      </p:cBhvr>
                                      <p:to>
                                        <p:strVal val="visible"/>
                                      </p:to>
                                    </p:set>
                                    <p:animEffect transition="in" filter="barn(inVertical)">
                                      <p:cBhvr>
                                        <p:cTn id="12" dur="500"/>
                                        <p:tgtEl>
                                          <p:spTgt spid="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Fetching Data with Queries</a:t>
            </a:r>
            <a:endParaRPr lang="en-US" sz="1800" b="1" strike="noStrike" spc="-1">
              <a:solidFill>
                <a:srgbClr val="000000"/>
              </a:solidFill>
              <a:uFill>
                <a:solidFill>
                  <a:srgbClr val="FFFFFF"/>
                </a:solidFill>
              </a:uFill>
              <a:latin typeface="Arial"/>
            </a:endParaRPr>
          </a:p>
        </p:txBody>
      </p:sp>
      <p:pic>
        <p:nvPicPr>
          <p:cNvPr id="1277" name="Picture 1276"/>
          <p:cNvPicPr/>
          <p:nvPr/>
        </p:nvPicPr>
        <p:blipFill>
          <a:blip r:embed="rId3"/>
          <a:stretch/>
        </p:blipFill>
        <p:spPr>
          <a:xfrm>
            <a:off x="527941" y="2519679"/>
            <a:ext cx="2466720" cy="2771280"/>
          </a:xfrm>
          <a:prstGeom prst="rect">
            <a:avLst/>
          </a:prstGeom>
          <a:ln>
            <a:noFill/>
          </a:ln>
        </p:spPr>
      </p:pic>
      <p:pic>
        <p:nvPicPr>
          <p:cNvPr id="1278" name="Picture 1277"/>
          <p:cNvPicPr/>
          <p:nvPr/>
        </p:nvPicPr>
        <p:blipFill>
          <a:blip r:embed="rId4"/>
          <a:stretch/>
        </p:blipFill>
        <p:spPr>
          <a:xfrm>
            <a:off x="7503840" y="1371600"/>
            <a:ext cx="4133520" cy="5120640"/>
          </a:xfrm>
          <a:prstGeom prst="rect">
            <a:avLst/>
          </a:prstGeom>
          <a:ln>
            <a:noFill/>
          </a:ln>
        </p:spPr>
      </p:pic>
      <p:sp>
        <p:nvSpPr>
          <p:cNvPr id="1279" name="CustomShape 2"/>
          <p:cNvSpPr/>
          <p:nvPr/>
        </p:nvSpPr>
        <p:spPr>
          <a:xfrm>
            <a:off x="3822700" y="2560320"/>
            <a:ext cx="2560320" cy="228600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280" name="Picture 1279"/>
          <p:cNvPicPr/>
          <p:nvPr/>
        </p:nvPicPr>
        <p:blipFill>
          <a:blip r:embed="rId5"/>
          <a:stretch/>
        </p:blipFill>
        <p:spPr>
          <a:xfrm>
            <a:off x="5079460" y="3131640"/>
            <a:ext cx="1170360" cy="1214640"/>
          </a:xfrm>
          <a:prstGeom prst="rect">
            <a:avLst/>
          </a:prstGeom>
          <a:ln>
            <a:noFill/>
          </a:ln>
        </p:spPr>
      </p:pic>
      <p:pic>
        <p:nvPicPr>
          <p:cNvPr id="1281" name="Picture 1280"/>
          <p:cNvPicPr/>
          <p:nvPr/>
        </p:nvPicPr>
        <p:blipFill>
          <a:blip r:embed="rId6"/>
          <a:stretch/>
        </p:blipFill>
        <p:spPr>
          <a:xfrm>
            <a:off x="3993700" y="3274560"/>
            <a:ext cx="780120" cy="857520"/>
          </a:xfrm>
          <a:prstGeom prst="rect">
            <a:avLst/>
          </a:prstGeom>
          <a:ln>
            <a:noFill/>
          </a:ln>
        </p:spPr>
      </p:pic>
      <p:sp>
        <p:nvSpPr>
          <p:cNvPr id="1282" name="Line 3"/>
          <p:cNvSpPr/>
          <p:nvPr/>
        </p:nvSpPr>
        <p:spPr>
          <a:xfrm flipV="1">
            <a:off x="4919980" y="2560320"/>
            <a:ext cx="0" cy="228600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sp>
        <p:nvSpPr>
          <p:cNvPr id="9" name="CustomShape 24">
            <a:extLst>
              <a:ext uri="{FF2B5EF4-FFF2-40B4-BE49-F238E27FC236}">
                <a16:creationId xmlns:a16="http://schemas.microsoft.com/office/drawing/2014/main" id="{5561E93B-2AE4-421A-A14C-13896DE2B21E}"/>
              </a:ext>
            </a:extLst>
          </p:cNvPr>
          <p:cNvSpPr/>
          <p:nvPr/>
        </p:nvSpPr>
        <p:spPr>
          <a:xfrm rot="10800000" flipH="1">
            <a:off x="2994660" y="3543620"/>
            <a:ext cx="674710" cy="50798"/>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0" name="CustomShape 24">
            <a:extLst>
              <a:ext uri="{FF2B5EF4-FFF2-40B4-BE49-F238E27FC236}">
                <a16:creationId xmlns:a16="http://schemas.microsoft.com/office/drawing/2014/main" id="{CA573A83-A5CD-4E9F-BBB4-5E496120894A}"/>
              </a:ext>
            </a:extLst>
          </p:cNvPr>
          <p:cNvSpPr/>
          <p:nvPr/>
        </p:nvSpPr>
        <p:spPr>
          <a:xfrm rot="10800000" flipH="1">
            <a:off x="6535008" y="3548700"/>
            <a:ext cx="869091" cy="45719"/>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77"/>
                                        </p:tgtEl>
                                        <p:attrNameLst>
                                          <p:attrName>style.visibility</p:attrName>
                                        </p:attrNameLst>
                                      </p:cBhvr>
                                      <p:to>
                                        <p:strVal val="visible"/>
                                      </p:to>
                                    </p:set>
                                    <p:animEffect transition="in" filter="blinds(horizontal)">
                                      <p:cBhvr>
                                        <p:cTn id="7" dur="500"/>
                                        <p:tgtEl>
                                          <p:spTgt spid="12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78"/>
                                        </p:tgtEl>
                                        <p:attrNameLst>
                                          <p:attrName>style.visibility</p:attrName>
                                        </p:attrNameLst>
                                      </p:cBhvr>
                                      <p:to>
                                        <p:strVal val="visible"/>
                                      </p:to>
                                    </p:set>
                                    <p:animEffect transition="in" filter="blinds(horizontal)">
                                      <p:cBhvr>
                                        <p:cTn id="22" dur="500"/>
                                        <p:tgtEl>
                                          <p:spTgt spid="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229281B-19A9-4B8B-B0D8-8EF447EBB736}"/>
              </a:ext>
            </a:extLst>
          </p:cNvPr>
          <p:cNvGrpSpPr/>
          <p:nvPr/>
        </p:nvGrpSpPr>
        <p:grpSpPr>
          <a:xfrm>
            <a:off x="727772" y="1593696"/>
            <a:ext cx="5067597" cy="4615133"/>
            <a:chOff x="580727" y="-1101880"/>
            <a:chExt cx="5067597" cy="4615133"/>
          </a:xfrm>
        </p:grpSpPr>
        <p:sp>
          <p:nvSpPr>
            <p:cNvPr id="29" name="Graphic 27">
              <a:extLst>
                <a:ext uri="{FF2B5EF4-FFF2-40B4-BE49-F238E27FC236}">
                  <a16:creationId xmlns:a16="http://schemas.microsoft.com/office/drawing/2014/main" id="{FA295B3A-2469-4321-9012-2584D11573B2}"/>
                </a:ext>
              </a:extLst>
            </p:cNvPr>
            <p:cNvSpPr/>
            <p:nvPr/>
          </p:nvSpPr>
          <p:spPr>
            <a:xfrm rot="60000">
              <a:off x="580727" y="-1101880"/>
              <a:ext cx="5067597" cy="4615133"/>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525" cap="flat">
              <a:noFill/>
              <a:prstDash val="solid"/>
              <a:miter/>
            </a:ln>
          </p:spPr>
          <p:txBody>
            <a:bodyPr rtlCol="0" anchor="ctr"/>
            <a:lstStyle/>
            <a:p>
              <a:endParaRPr lang="en-US"/>
            </a:p>
          </p:txBody>
        </p:sp>
        <p:sp>
          <p:nvSpPr>
            <p:cNvPr id="30" name="Graphic 27">
              <a:extLst>
                <a:ext uri="{FF2B5EF4-FFF2-40B4-BE49-F238E27FC236}">
                  <a16:creationId xmlns:a16="http://schemas.microsoft.com/office/drawing/2014/main" id="{A6A8181F-CC04-40BF-AE79-DEC0A6ED09A9}"/>
                </a:ext>
              </a:extLst>
            </p:cNvPr>
            <p:cNvSpPr/>
            <p:nvPr/>
          </p:nvSpPr>
          <p:spPr>
            <a:xfrm rot="60000">
              <a:off x="867482" y="-793954"/>
              <a:ext cx="4475037" cy="4075480"/>
            </a:xfrm>
            <a:custGeom>
              <a:avLst/>
              <a:gdLst>
                <a:gd name="connsiteX0" fmla="*/ 2941389 w 4800600"/>
                <a:gd name="connsiteY0" fmla="*/ 337317 h 4371975"/>
                <a:gd name="connsiteX1" fmla="*/ 4699705 w 4800600"/>
                <a:gd name="connsiteY1" fmla="*/ 3252920 h 4371975"/>
                <a:gd name="connsiteX2" fmla="*/ 4115822 w 4800600"/>
                <a:gd name="connsiteY2" fmla="*/ 4310195 h 4371975"/>
                <a:gd name="connsiteX3" fmla="*/ 711587 w 4800600"/>
                <a:gd name="connsiteY3" fmla="*/ 4374965 h 4371975"/>
                <a:gd name="connsiteX4" fmla="*/ 87699 w 4800600"/>
                <a:gd name="connsiteY4" fmla="*/ 3340550 h 4371975"/>
                <a:gd name="connsiteX5" fmla="*/ 1733620 w 4800600"/>
                <a:gd name="connsiteY5" fmla="*/ 360177 h 4371975"/>
                <a:gd name="connsiteX6" fmla="*/ 2941389 w 4800600"/>
                <a:gd name="connsiteY6" fmla="*/ 337317 h 437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525"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D917F4B5-22AF-4C44-BD0B-54356F64B742}"/>
              </a:ext>
            </a:extLst>
          </p:cNvPr>
          <p:cNvSpPr/>
          <p:nvPr/>
        </p:nvSpPr>
        <p:spPr>
          <a:xfrm rot="14190664">
            <a:off x="1973092" y="3386847"/>
            <a:ext cx="405295" cy="2072240"/>
          </a:xfrm>
          <a:prstGeom prst="roundRect">
            <a:avLst>
              <a:gd name="adj" fmla="val 50000"/>
            </a:avLst>
          </a:prstGeom>
          <a:gradFill>
            <a:gsLst>
              <a:gs pos="0">
                <a:schemeClr val="accent3"/>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5CB2717-6ED5-45FB-9317-20878003F687}"/>
              </a:ext>
            </a:extLst>
          </p:cNvPr>
          <p:cNvSpPr/>
          <p:nvPr/>
        </p:nvSpPr>
        <p:spPr>
          <a:xfrm rot="18091456">
            <a:off x="3545280" y="4110745"/>
            <a:ext cx="405295" cy="2072240"/>
          </a:xfrm>
          <a:prstGeom prst="roundRect">
            <a:avLst>
              <a:gd name="adj" fmla="val 50000"/>
            </a:avLst>
          </a:prstGeom>
          <a:gradFill>
            <a:gsLst>
              <a:gs pos="0">
                <a:schemeClr val="accent6"/>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6DB0671-E809-4F41-8814-C46ADFDA5A13}"/>
              </a:ext>
            </a:extLst>
          </p:cNvPr>
          <p:cNvSpPr/>
          <p:nvPr/>
        </p:nvSpPr>
        <p:spPr>
          <a:xfrm rot="19725368">
            <a:off x="3068451" y="2392880"/>
            <a:ext cx="405295" cy="2072240"/>
          </a:xfrm>
          <a:prstGeom prst="roundRect">
            <a:avLst>
              <a:gd name="adj" fmla="val 50000"/>
            </a:avLst>
          </a:prstGeom>
          <a:gradFill>
            <a:gsLst>
              <a:gs pos="0">
                <a:schemeClr val="accent1"/>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31" y="339513"/>
            <a:ext cx="11573197" cy="724247"/>
          </a:xfrm>
          <a:prstGeom prst="rect">
            <a:avLst/>
          </a:prstGeom>
        </p:spPr>
        <p:txBody>
          <a:bodyPr/>
          <a:lstStyle/>
          <a:p>
            <a:pPr>
              <a:lnSpc>
                <a:spcPct val="100000"/>
              </a:lnSpc>
            </a:pPr>
            <a:r>
              <a:rPr lang="en-US" b="1" spc="-1">
                <a:solidFill>
                  <a:srgbClr val="262626"/>
                </a:solidFill>
                <a:uFill>
                  <a:solidFill>
                    <a:srgbClr val="FFFFFF"/>
                  </a:solidFill>
                </a:uFill>
              </a:rPr>
              <a:t>Writing Data with Mutations</a:t>
            </a:r>
            <a:endParaRPr lang="en-US" sz="1800" b="1" spc="-1">
              <a:solidFill>
                <a:srgbClr val="000000"/>
              </a:solidFill>
              <a:uFill>
                <a:solidFill>
                  <a:srgbClr val="FFFFFF"/>
                </a:solidFill>
              </a:uFill>
            </a:endParaRPr>
          </a:p>
        </p:txBody>
      </p:sp>
      <p:grpSp>
        <p:nvGrpSpPr>
          <p:cNvPr id="17" name="Group 16">
            <a:extLst>
              <a:ext uri="{FF2B5EF4-FFF2-40B4-BE49-F238E27FC236}">
                <a16:creationId xmlns:a16="http://schemas.microsoft.com/office/drawing/2014/main" id="{3B8A24D0-1CAB-4E06-AC58-D5EB3250D662}"/>
              </a:ext>
            </a:extLst>
          </p:cNvPr>
          <p:cNvGrpSpPr/>
          <p:nvPr/>
        </p:nvGrpSpPr>
        <p:grpSpPr>
          <a:xfrm>
            <a:off x="2589157" y="3607845"/>
            <a:ext cx="1344828" cy="1344828"/>
            <a:chOff x="1089413" y="2131797"/>
            <a:chExt cx="2968238" cy="2968238"/>
          </a:xfrm>
        </p:grpSpPr>
        <p:sp>
          <p:nvSpPr>
            <p:cNvPr id="16" name="Freeform: Shape 15">
              <a:extLst>
                <a:ext uri="{FF2B5EF4-FFF2-40B4-BE49-F238E27FC236}">
                  <a16:creationId xmlns:a16="http://schemas.microsoft.com/office/drawing/2014/main" id="{02CDC10F-CBC6-43C7-AFD5-1C0B1A57872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646DB8B-DCF6-4FBC-A6DF-36A7A5069314}"/>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18" name="Group 17">
            <a:extLst>
              <a:ext uri="{FF2B5EF4-FFF2-40B4-BE49-F238E27FC236}">
                <a16:creationId xmlns:a16="http://schemas.microsoft.com/office/drawing/2014/main" id="{DE2D978E-AA94-4CB9-82FF-B9B37356B8B2}"/>
              </a:ext>
            </a:extLst>
          </p:cNvPr>
          <p:cNvGrpSpPr/>
          <p:nvPr/>
        </p:nvGrpSpPr>
        <p:grpSpPr>
          <a:xfrm>
            <a:off x="2589158" y="1862883"/>
            <a:ext cx="1298171" cy="1298171"/>
            <a:chOff x="1089413" y="2131797"/>
            <a:chExt cx="2968238" cy="2968238"/>
          </a:xfrm>
        </p:grpSpPr>
        <p:sp>
          <p:nvSpPr>
            <p:cNvPr id="19" name="Freeform: Shape 18">
              <a:extLst>
                <a:ext uri="{FF2B5EF4-FFF2-40B4-BE49-F238E27FC236}">
                  <a16:creationId xmlns:a16="http://schemas.microsoft.com/office/drawing/2014/main" id="{D5D68A41-6763-4A09-854A-1CA93F03BB70}"/>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97577DB-E822-4A1F-BFFC-A4EFC505439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5AE8B2EC-ABB6-4E39-A97A-DB1C9BE18B3C}"/>
              </a:ext>
            </a:extLst>
          </p:cNvPr>
          <p:cNvGrpSpPr/>
          <p:nvPr/>
        </p:nvGrpSpPr>
        <p:grpSpPr>
          <a:xfrm>
            <a:off x="992048" y="4653587"/>
            <a:ext cx="1298171" cy="1298171"/>
            <a:chOff x="1089413" y="2131797"/>
            <a:chExt cx="2968238" cy="2968238"/>
          </a:xfrm>
        </p:grpSpPr>
        <p:sp>
          <p:nvSpPr>
            <p:cNvPr id="22" name="Freeform: Shape 21">
              <a:extLst>
                <a:ext uri="{FF2B5EF4-FFF2-40B4-BE49-F238E27FC236}">
                  <a16:creationId xmlns:a16="http://schemas.microsoft.com/office/drawing/2014/main" id="{14D426F1-D942-42C7-A1F1-A731EEEC0994}"/>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0F6E5CC-A1DC-46A1-BEC9-DA240DCBE84D}"/>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0C9D69F0-C990-4D1C-BCCE-71F3A0BA7632}"/>
              </a:ext>
            </a:extLst>
          </p:cNvPr>
          <p:cNvGrpSpPr/>
          <p:nvPr/>
        </p:nvGrpSpPr>
        <p:grpSpPr>
          <a:xfrm>
            <a:off x="4176741" y="4653589"/>
            <a:ext cx="1298171" cy="1298171"/>
            <a:chOff x="1089413" y="2131797"/>
            <a:chExt cx="2968238" cy="2968238"/>
          </a:xfrm>
        </p:grpSpPr>
        <p:sp>
          <p:nvSpPr>
            <p:cNvPr id="25" name="Freeform: Shape 24">
              <a:extLst>
                <a:ext uri="{FF2B5EF4-FFF2-40B4-BE49-F238E27FC236}">
                  <a16:creationId xmlns:a16="http://schemas.microsoft.com/office/drawing/2014/main" id="{765EA648-AA2A-4EAF-B24D-111A1DA94E89}"/>
                </a:ext>
              </a:extLst>
            </p:cNvPr>
            <p:cNvSpPr/>
            <p:nvPr/>
          </p:nvSpPr>
          <p:spPr>
            <a:xfrm>
              <a:off x="1089413" y="2131797"/>
              <a:ext cx="2968238" cy="2968238"/>
            </a:xfrm>
            <a:custGeom>
              <a:avLst/>
              <a:gdLst>
                <a:gd name="connsiteX0" fmla="*/ 1484119 w 2968238"/>
                <a:gd name="connsiteY0" fmla="*/ 1312669 h 2968238"/>
                <a:gd name="connsiteX1" fmla="*/ 1312669 w 2968238"/>
                <a:gd name="connsiteY1" fmla="*/ 1484119 h 2968238"/>
                <a:gd name="connsiteX2" fmla="*/ 1484119 w 2968238"/>
                <a:gd name="connsiteY2" fmla="*/ 1655569 h 2968238"/>
                <a:gd name="connsiteX3" fmla="*/ 1655569 w 2968238"/>
                <a:gd name="connsiteY3" fmla="*/ 1484119 h 2968238"/>
                <a:gd name="connsiteX4" fmla="*/ 1484119 w 2968238"/>
                <a:gd name="connsiteY4" fmla="*/ 1312669 h 2968238"/>
                <a:gd name="connsiteX5" fmla="*/ 1484119 w 2968238"/>
                <a:gd name="connsiteY5" fmla="*/ 0 h 2968238"/>
                <a:gd name="connsiteX6" fmla="*/ 2968238 w 2968238"/>
                <a:gd name="connsiteY6" fmla="*/ 1484119 h 2968238"/>
                <a:gd name="connsiteX7" fmla="*/ 1484119 w 2968238"/>
                <a:gd name="connsiteY7" fmla="*/ 2968238 h 2968238"/>
                <a:gd name="connsiteX8" fmla="*/ 0 w 2968238"/>
                <a:gd name="connsiteY8" fmla="*/ 1484119 h 2968238"/>
                <a:gd name="connsiteX9" fmla="*/ 1484119 w 2968238"/>
                <a:gd name="connsiteY9" fmla="*/ 0 h 296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AC85BAB-4687-423F-8677-EBED505BF997}"/>
                </a:ext>
              </a:extLst>
            </p:cNvPr>
            <p:cNvSpPr/>
            <p:nvPr/>
          </p:nvSpPr>
          <p:spPr>
            <a:xfrm>
              <a:off x="1234570" y="2279534"/>
              <a:ext cx="2678023" cy="2676273"/>
            </a:xfrm>
            <a:custGeom>
              <a:avLst/>
              <a:gdLst>
                <a:gd name="connsiteX0" fmla="*/ 1338961 w 2678023"/>
                <a:gd name="connsiteY0" fmla="*/ 855269 h 2676273"/>
                <a:gd name="connsiteX1" fmla="*/ 857849 w 2678023"/>
                <a:gd name="connsiteY1" fmla="*/ 1336381 h 2676273"/>
                <a:gd name="connsiteX2" fmla="*/ 1338961 w 2678023"/>
                <a:gd name="connsiteY2" fmla="*/ 1817493 h 2676273"/>
                <a:gd name="connsiteX3" fmla="*/ 1820073 w 2678023"/>
                <a:gd name="connsiteY3" fmla="*/ 1336381 h 2676273"/>
                <a:gd name="connsiteX4" fmla="*/ 1338961 w 2678023"/>
                <a:gd name="connsiteY4" fmla="*/ 855269 h 2676273"/>
                <a:gd name="connsiteX5" fmla="*/ 1338961 w 2678023"/>
                <a:gd name="connsiteY5" fmla="*/ 545806 h 2676273"/>
                <a:gd name="connsiteX6" fmla="*/ 2129536 w 2678023"/>
                <a:gd name="connsiteY6" fmla="*/ 1336381 h 2676273"/>
                <a:gd name="connsiteX7" fmla="*/ 1338961 w 2678023"/>
                <a:gd name="connsiteY7" fmla="*/ 2126956 h 2676273"/>
                <a:gd name="connsiteX8" fmla="*/ 548386 w 2678023"/>
                <a:gd name="connsiteY8" fmla="*/ 1336381 h 2676273"/>
                <a:gd name="connsiteX9" fmla="*/ 1338961 w 2678023"/>
                <a:gd name="connsiteY9" fmla="*/ 545806 h 2676273"/>
                <a:gd name="connsiteX10" fmla="*/ 1340068 w 2678023"/>
                <a:gd name="connsiteY10" fmla="*/ 359376 h 2676273"/>
                <a:gd name="connsiteX11" fmla="*/ 361775 w 2678023"/>
                <a:gd name="connsiteY11" fmla="*/ 1331995 h 2676273"/>
                <a:gd name="connsiteX12" fmla="*/ 1338521 w 2678023"/>
                <a:gd name="connsiteY12" fmla="*/ 2312868 h 2676273"/>
                <a:gd name="connsiteX13" fmla="*/ 2316814 w 2678023"/>
                <a:gd name="connsiteY13" fmla="*/ 1335606 h 2676273"/>
                <a:gd name="connsiteX14" fmla="*/ 1340068 w 2678023"/>
                <a:gd name="connsiteY14" fmla="*/ 359376 h 2676273"/>
                <a:gd name="connsiteX15" fmla="*/ 1190637 w 2678023"/>
                <a:gd name="connsiteY15" fmla="*/ 143 h 2676273"/>
                <a:gd name="connsiteX16" fmla="*/ 1235841 w 2678023"/>
                <a:gd name="connsiteY16" fmla="*/ 48758 h 2676273"/>
                <a:gd name="connsiteX17" fmla="*/ 1269895 w 2678023"/>
                <a:gd name="connsiteY17" fmla="*/ 162273 h 2676273"/>
                <a:gd name="connsiteX18" fmla="*/ 1303434 w 2678023"/>
                <a:gd name="connsiteY18" fmla="*/ 192716 h 2676273"/>
                <a:gd name="connsiteX19" fmla="*/ 1376702 w 2678023"/>
                <a:gd name="connsiteY19" fmla="*/ 192716 h 2676273"/>
                <a:gd name="connsiteX20" fmla="*/ 1409209 w 2678023"/>
                <a:gd name="connsiteY20" fmla="*/ 163305 h 2676273"/>
                <a:gd name="connsiteX21" fmla="*/ 1447392 w 2678023"/>
                <a:gd name="connsiteY21" fmla="*/ 37922 h 2676273"/>
                <a:gd name="connsiteX22" fmla="*/ 1499505 w 2678023"/>
                <a:gd name="connsiteY22" fmla="*/ 256 h 2676273"/>
                <a:gd name="connsiteX23" fmla="*/ 1513436 w 2678023"/>
                <a:gd name="connsiteY23" fmla="*/ 772 h 2676273"/>
                <a:gd name="connsiteX24" fmla="*/ 1573290 w 2678023"/>
                <a:gd name="connsiteY24" fmla="*/ 65269 h 2676273"/>
                <a:gd name="connsiteX25" fmla="*/ 1576902 w 2678023"/>
                <a:gd name="connsiteY25" fmla="*/ 185492 h 2676273"/>
                <a:gd name="connsiteX26" fmla="*/ 1598057 w 2678023"/>
                <a:gd name="connsiteY26" fmla="*/ 220578 h 2676273"/>
                <a:gd name="connsiteX27" fmla="*/ 1674422 w 2678023"/>
                <a:gd name="connsiteY27" fmla="*/ 240702 h 2676273"/>
                <a:gd name="connsiteX28" fmla="*/ 1710540 w 2678023"/>
                <a:gd name="connsiteY28" fmla="*/ 221610 h 2676273"/>
                <a:gd name="connsiteX29" fmla="*/ 1779165 w 2678023"/>
                <a:gd name="connsiteY29" fmla="*/ 111707 h 2676273"/>
                <a:gd name="connsiteX30" fmla="*/ 1845726 w 2678023"/>
                <a:gd name="connsiteY30" fmla="*/ 88488 h 2676273"/>
                <a:gd name="connsiteX31" fmla="*/ 1857594 w 2678023"/>
                <a:gd name="connsiteY31" fmla="*/ 92616 h 2676273"/>
                <a:gd name="connsiteX32" fmla="*/ 1895260 w 2678023"/>
                <a:gd name="connsiteY32" fmla="*/ 166401 h 2676273"/>
                <a:gd name="connsiteX33" fmla="*/ 1868429 w 2678023"/>
                <a:gd name="connsiteY33" fmla="*/ 281980 h 2676273"/>
                <a:gd name="connsiteX34" fmla="*/ 1887004 w 2678023"/>
                <a:gd name="connsiteY34" fmla="*/ 332030 h 2676273"/>
                <a:gd name="connsiteX35" fmla="*/ 1946857 w 2678023"/>
                <a:gd name="connsiteY35" fmla="*/ 365052 h 2676273"/>
                <a:gd name="connsiteX36" fmla="*/ 1986588 w 2678023"/>
                <a:gd name="connsiteY36" fmla="*/ 355765 h 2676273"/>
                <a:gd name="connsiteX37" fmla="*/ 2081528 w 2678023"/>
                <a:gd name="connsiteY37" fmla="*/ 267532 h 2676273"/>
                <a:gd name="connsiteX38" fmla="*/ 2151701 w 2678023"/>
                <a:gd name="connsiteY38" fmla="*/ 261857 h 2676273"/>
                <a:gd name="connsiteX39" fmla="*/ 2155312 w 2678023"/>
                <a:gd name="connsiteY39" fmla="*/ 264437 h 2676273"/>
                <a:gd name="connsiteX40" fmla="*/ 2177500 w 2678023"/>
                <a:gd name="connsiteY40" fmla="*/ 353701 h 2676273"/>
                <a:gd name="connsiteX41" fmla="*/ 2122290 w 2678023"/>
                <a:gd name="connsiteY41" fmla="*/ 456896 h 2676273"/>
                <a:gd name="connsiteX42" fmla="*/ 2126934 w 2678023"/>
                <a:gd name="connsiteY42" fmla="*/ 505914 h 2676273"/>
                <a:gd name="connsiteX43" fmla="*/ 2173372 w 2678023"/>
                <a:gd name="connsiteY43" fmla="*/ 551836 h 2676273"/>
                <a:gd name="connsiteX44" fmla="*/ 2219810 w 2678023"/>
                <a:gd name="connsiteY44" fmla="*/ 555964 h 2676273"/>
                <a:gd name="connsiteX45" fmla="*/ 2336937 w 2678023"/>
                <a:gd name="connsiteY45" fmla="*/ 494046 h 2676273"/>
                <a:gd name="connsiteX46" fmla="*/ 2400917 w 2678023"/>
                <a:gd name="connsiteY46" fmla="*/ 507462 h 2676273"/>
                <a:gd name="connsiteX47" fmla="*/ 2420525 w 2678023"/>
                <a:gd name="connsiteY47" fmla="*/ 533777 h 2676273"/>
                <a:gd name="connsiteX48" fmla="*/ 2415365 w 2678023"/>
                <a:gd name="connsiteY48" fmla="*/ 591566 h 2676273"/>
                <a:gd name="connsiteX49" fmla="*/ 2321973 w 2678023"/>
                <a:gd name="connsiteY49" fmla="*/ 692182 h 2676273"/>
                <a:gd name="connsiteX50" fmla="*/ 2313718 w 2678023"/>
                <a:gd name="connsiteY50" fmla="*/ 733460 h 2676273"/>
                <a:gd name="connsiteX51" fmla="*/ 2349320 w 2678023"/>
                <a:gd name="connsiteY51" fmla="*/ 795377 h 2676273"/>
                <a:gd name="connsiteX52" fmla="*/ 2394726 w 2678023"/>
                <a:gd name="connsiteY52" fmla="*/ 810341 h 2676273"/>
                <a:gd name="connsiteX53" fmla="*/ 2526816 w 2678023"/>
                <a:gd name="connsiteY53" fmla="*/ 780414 h 2676273"/>
                <a:gd name="connsiteX54" fmla="*/ 2575834 w 2678023"/>
                <a:gd name="connsiteY54" fmla="*/ 803117 h 2676273"/>
                <a:gd name="connsiteX55" fmla="*/ 2591313 w 2678023"/>
                <a:gd name="connsiteY55" fmla="*/ 838719 h 2676273"/>
                <a:gd name="connsiteX56" fmla="*/ 2570158 w 2678023"/>
                <a:gd name="connsiteY56" fmla="*/ 896509 h 2676273"/>
                <a:gd name="connsiteX57" fmla="*/ 2461287 w 2678023"/>
                <a:gd name="connsiteY57" fmla="*/ 964103 h 2676273"/>
                <a:gd name="connsiteX58" fmla="*/ 2438068 w 2678023"/>
                <a:gd name="connsiteY58" fmla="*/ 1014669 h 2676273"/>
                <a:gd name="connsiteX59" fmla="*/ 2454063 w 2678023"/>
                <a:gd name="connsiteY59" fmla="*/ 1073490 h 2676273"/>
                <a:gd name="connsiteX60" fmla="*/ 2492762 w 2678023"/>
                <a:gd name="connsiteY60" fmla="*/ 1100837 h 2676273"/>
                <a:gd name="connsiteX61" fmla="*/ 2628464 w 2678023"/>
                <a:gd name="connsiteY61" fmla="*/ 1105997 h 2676273"/>
                <a:gd name="connsiteX62" fmla="*/ 2672322 w 2678023"/>
                <a:gd name="connsiteY62" fmla="*/ 1140567 h 2676273"/>
                <a:gd name="connsiteX63" fmla="*/ 2677998 w 2678023"/>
                <a:gd name="connsiteY63" fmla="*/ 1182361 h 2676273"/>
                <a:gd name="connsiteX64" fmla="*/ 2644459 w 2678023"/>
                <a:gd name="connsiteY64" fmla="*/ 1229831 h 2676273"/>
                <a:gd name="connsiteX65" fmla="*/ 2522172 w 2678023"/>
                <a:gd name="connsiteY65" fmla="*/ 1267498 h 2676273"/>
                <a:gd name="connsiteX66" fmla="*/ 2483990 w 2678023"/>
                <a:gd name="connsiteY66" fmla="*/ 1315999 h 2676273"/>
                <a:gd name="connsiteX67" fmla="*/ 2486570 w 2678023"/>
                <a:gd name="connsiteY67" fmla="*/ 1379981 h 2676273"/>
                <a:gd name="connsiteX68" fmla="*/ 2512885 w 2678023"/>
                <a:gd name="connsiteY68" fmla="*/ 1407843 h 2676273"/>
                <a:gd name="connsiteX69" fmla="*/ 2641363 w 2678023"/>
                <a:gd name="connsiteY69" fmla="*/ 1447058 h 2676273"/>
                <a:gd name="connsiteX70" fmla="*/ 2677998 w 2678023"/>
                <a:gd name="connsiteY70" fmla="*/ 1498139 h 2676273"/>
                <a:gd name="connsiteX71" fmla="*/ 2677998 w 2678023"/>
                <a:gd name="connsiteY71" fmla="*/ 1507427 h 2676273"/>
                <a:gd name="connsiteX72" fmla="*/ 2611952 w 2678023"/>
                <a:gd name="connsiteY72" fmla="*/ 1572956 h 2676273"/>
                <a:gd name="connsiteX73" fmla="*/ 2490182 w 2678023"/>
                <a:gd name="connsiteY73" fmla="*/ 1576568 h 2676273"/>
                <a:gd name="connsiteX74" fmla="*/ 2457675 w 2678023"/>
                <a:gd name="connsiteY74" fmla="*/ 1596691 h 2676273"/>
                <a:gd name="connsiteX75" fmla="*/ 2437036 w 2678023"/>
                <a:gd name="connsiteY75" fmla="*/ 1673056 h 2676273"/>
                <a:gd name="connsiteX76" fmla="*/ 2457159 w 2678023"/>
                <a:gd name="connsiteY76" fmla="*/ 1710206 h 2676273"/>
                <a:gd name="connsiteX77" fmla="*/ 2564483 w 2678023"/>
                <a:gd name="connsiteY77" fmla="*/ 1777283 h 2676273"/>
                <a:gd name="connsiteX78" fmla="*/ 2588733 w 2678023"/>
                <a:gd name="connsiteY78" fmla="*/ 1845908 h 2676273"/>
                <a:gd name="connsiteX79" fmla="*/ 2571706 w 2678023"/>
                <a:gd name="connsiteY79" fmla="*/ 1880995 h 2676273"/>
                <a:gd name="connsiteX80" fmla="*/ 2538684 w 2678023"/>
                <a:gd name="connsiteY80" fmla="*/ 1897506 h 2676273"/>
                <a:gd name="connsiteX81" fmla="*/ 2456643 w 2678023"/>
                <a:gd name="connsiteY81" fmla="*/ 1879447 h 2676273"/>
                <a:gd name="connsiteX82" fmla="*/ 2389566 w 2678023"/>
                <a:gd name="connsiteY82" fmla="*/ 1863967 h 2676273"/>
                <a:gd name="connsiteX83" fmla="*/ 2354479 w 2678023"/>
                <a:gd name="connsiteY83" fmla="*/ 1874803 h 2676273"/>
                <a:gd name="connsiteX84" fmla="*/ 2312170 w 2678023"/>
                <a:gd name="connsiteY84" fmla="*/ 1950652 h 2676273"/>
                <a:gd name="connsiteX85" fmla="*/ 2322489 w 2678023"/>
                <a:gd name="connsiteY85" fmla="*/ 1983158 h 2676273"/>
                <a:gd name="connsiteX86" fmla="*/ 2412785 w 2678023"/>
                <a:gd name="connsiteY86" fmla="*/ 2080162 h 2676273"/>
                <a:gd name="connsiteX87" fmla="*/ 2418461 w 2678023"/>
                <a:gd name="connsiteY87" fmla="*/ 2146723 h 2676273"/>
                <a:gd name="connsiteX88" fmla="*/ 2414849 w 2678023"/>
                <a:gd name="connsiteY88" fmla="*/ 2151883 h 2676273"/>
                <a:gd name="connsiteX89" fmla="*/ 2324037 w 2678023"/>
                <a:gd name="connsiteY89" fmla="*/ 2174586 h 2676273"/>
                <a:gd name="connsiteX90" fmla="*/ 2219294 w 2678023"/>
                <a:gd name="connsiteY90" fmla="*/ 2118860 h 2676273"/>
                <a:gd name="connsiteX91" fmla="*/ 2178531 w 2678023"/>
                <a:gd name="connsiteY91" fmla="*/ 2120408 h 2676273"/>
                <a:gd name="connsiteX92" fmla="*/ 2125386 w 2678023"/>
                <a:gd name="connsiteY92" fmla="*/ 2172522 h 2676273"/>
                <a:gd name="connsiteX93" fmla="*/ 2122806 w 2678023"/>
                <a:gd name="connsiteY93" fmla="*/ 2217412 h 2676273"/>
                <a:gd name="connsiteX94" fmla="*/ 2184723 w 2678023"/>
                <a:gd name="connsiteY94" fmla="*/ 2334539 h 2676273"/>
                <a:gd name="connsiteX95" fmla="*/ 2174404 w 2678023"/>
                <a:gd name="connsiteY95" fmla="*/ 2395424 h 2676273"/>
                <a:gd name="connsiteX96" fmla="*/ 2164084 w 2678023"/>
                <a:gd name="connsiteY96" fmla="*/ 2404712 h 2676273"/>
                <a:gd name="connsiteX97" fmla="*/ 2075336 w 2678023"/>
                <a:gd name="connsiteY97" fmla="*/ 2401616 h 2676273"/>
                <a:gd name="connsiteX98" fmla="*/ 1988652 w 2678023"/>
                <a:gd name="connsiteY98" fmla="*/ 2320607 h 2676273"/>
                <a:gd name="connsiteX99" fmla="*/ 1944277 w 2678023"/>
                <a:gd name="connsiteY99" fmla="*/ 2311836 h 2676273"/>
                <a:gd name="connsiteX100" fmla="*/ 1883392 w 2678023"/>
                <a:gd name="connsiteY100" fmla="*/ 2346406 h 2676273"/>
                <a:gd name="connsiteX101" fmla="*/ 1868429 w 2678023"/>
                <a:gd name="connsiteY101" fmla="*/ 2391812 h 2676273"/>
                <a:gd name="connsiteX102" fmla="*/ 1899388 w 2678023"/>
                <a:gd name="connsiteY102" fmla="*/ 2526998 h 2676273"/>
                <a:gd name="connsiteX103" fmla="*/ 1879264 w 2678023"/>
                <a:gd name="connsiteY103" fmla="*/ 2571888 h 2676273"/>
                <a:gd name="connsiteX104" fmla="*/ 1841082 w 2678023"/>
                <a:gd name="connsiteY104" fmla="*/ 2588916 h 2676273"/>
                <a:gd name="connsiteX105" fmla="*/ 1782777 w 2678023"/>
                <a:gd name="connsiteY105" fmla="*/ 2568277 h 2676273"/>
                <a:gd name="connsiteX106" fmla="*/ 1715184 w 2678023"/>
                <a:gd name="connsiteY106" fmla="*/ 2459405 h 2676273"/>
                <a:gd name="connsiteX107" fmla="*/ 1664618 w 2678023"/>
                <a:gd name="connsiteY107" fmla="*/ 2435670 h 2676273"/>
                <a:gd name="connsiteX108" fmla="*/ 1610440 w 2678023"/>
                <a:gd name="connsiteY108" fmla="*/ 2450118 h 2676273"/>
                <a:gd name="connsiteX109" fmla="*/ 1577418 w 2678023"/>
                <a:gd name="connsiteY109" fmla="*/ 2495008 h 2676273"/>
                <a:gd name="connsiteX110" fmla="*/ 1573806 w 2678023"/>
                <a:gd name="connsiteY110" fmla="*/ 2616778 h 2676273"/>
                <a:gd name="connsiteX111" fmla="*/ 1526852 w 2678023"/>
                <a:gd name="connsiteY111" fmla="*/ 2672504 h 2676273"/>
                <a:gd name="connsiteX112" fmla="*/ 1497441 w 2678023"/>
                <a:gd name="connsiteY112" fmla="*/ 2676116 h 2676273"/>
                <a:gd name="connsiteX113" fmla="*/ 1449972 w 2678023"/>
                <a:gd name="connsiteY113" fmla="*/ 2644125 h 2676273"/>
                <a:gd name="connsiteX114" fmla="*/ 1410241 w 2678023"/>
                <a:gd name="connsiteY114" fmla="*/ 2514615 h 2676273"/>
                <a:gd name="connsiteX115" fmla="*/ 1373091 w 2678023"/>
                <a:gd name="connsiteY115" fmla="*/ 2482624 h 2676273"/>
                <a:gd name="connsiteX116" fmla="*/ 1304982 w 2678023"/>
                <a:gd name="connsiteY116" fmla="*/ 2483140 h 2676273"/>
                <a:gd name="connsiteX117" fmla="*/ 1271959 w 2678023"/>
                <a:gd name="connsiteY117" fmla="*/ 2511519 h 2676273"/>
                <a:gd name="connsiteX118" fmla="*/ 1234293 w 2678023"/>
                <a:gd name="connsiteY118" fmla="*/ 2633806 h 2676273"/>
                <a:gd name="connsiteX119" fmla="*/ 1170828 w 2678023"/>
                <a:gd name="connsiteY119" fmla="*/ 2674568 h 2676273"/>
                <a:gd name="connsiteX120" fmla="*/ 1106847 w 2678023"/>
                <a:gd name="connsiteY120" fmla="*/ 2602331 h 2676273"/>
                <a:gd name="connsiteX121" fmla="*/ 1103751 w 2678023"/>
                <a:gd name="connsiteY121" fmla="*/ 2491396 h 2676273"/>
                <a:gd name="connsiteX122" fmla="*/ 1080532 w 2678023"/>
                <a:gd name="connsiteY122" fmla="*/ 2454245 h 2676273"/>
                <a:gd name="connsiteX123" fmla="*/ 1005199 w 2678023"/>
                <a:gd name="connsiteY123" fmla="*/ 2435154 h 2676273"/>
                <a:gd name="connsiteX124" fmla="*/ 969080 w 2678023"/>
                <a:gd name="connsiteY124" fmla="*/ 2454245 h 2676273"/>
                <a:gd name="connsiteX125" fmla="*/ 900456 w 2678023"/>
                <a:gd name="connsiteY125" fmla="*/ 2564149 h 2676273"/>
                <a:gd name="connsiteX126" fmla="*/ 836474 w 2678023"/>
                <a:gd name="connsiteY126" fmla="*/ 2587368 h 2676273"/>
                <a:gd name="connsiteX127" fmla="*/ 831830 w 2678023"/>
                <a:gd name="connsiteY127" fmla="*/ 2585820 h 2676273"/>
                <a:gd name="connsiteX128" fmla="*/ 785392 w 2678023"/>
                <a:gd name="connsiteY128" fmla="*/ 2504811 h 2676273"/>
                <a:gd name="connsiteX129" fmla="*/ 811707 w 2678023"/>
                <a:gd name="connsiteY129" fmla="*/ 2390780 h 2676273"/>
                <a:gd name="connsiteX130" fmla="*/ 794680 w 2678023"/>
                <a:gd name="connsiteY130" fmla="*/ 2344342 h 2676273"/>
                <a:gd name="connsiteX131" fmla="*/ 739470 w 2678023"/>
                <a:gd name="connsiteY131" fmla="*/ 2312352 h 2676273"/>
                <a:gd name="connsiteX132" fmla="*/ 689421 w 2678023"/>
                <a:gd name="connsiteY132" fmla="*/ 2321639 h 2676273"/>
                <a:gd name="connsiteX133" fmla="*/ 596029 w 2678023"/>
                <a:gd name="connsiteY133" fmla="*/ 2408839 h 2676273"/>
                <a:gd name="connsiteX134" fmla="*/ 530500 w 2678023"/>
                <a:gd name="connsiteY134" fmla="*/ 2415031 h 2676273"/>
                <a:gd name="connsiteX135" fmla="*/ 521212 w 2678023"/>
                <a:gd name="connsiteY135" fmla="*/ 2408839 h 2676273"/>
                <a:gd name="connsiteX136" fmla="*/ 500573 w 2678023"/>
                <a:gd name="connsiteY136" fmla="*/ 2322671 h 2676273"/>
                <a:gd name="connsiteX137" fmla="*/ 556298 w 2678023"/>
                <a:gd name="connsiteY137" fmla="*/ 2217928 h 2676273"/>
                <a:gd name="connsiteX138" fmla="*/ 552171 w 2678023"/>
                <a:gd name="connsiteY138" fmla="*/ 2168910 h 2676273"/>
                <a:gd name="connsiteX139" fmla="*/ 505733 w 2678023"/>
                <a:gd name="connsiteY139" fmla="*/ 2122988 h 2676273"/>
                <a:gd name="connsiteX140" fmla="*/ 457747 w 2678023"/>
                <a:gd name="connsiteY140" fmla="*/ 2119376 h 2676273"/>
                <a:gd name="connsiteX141" fmla="*/ 341652 w 2678023"/>
                <a:gd name="connsiteY141" fmla="*/ 2180778 h 2676273"/>
                <a:gd name="connsiteX142" fmla="*/ 278187 w 2678023"/>
                <a:gd name="connsiteY142" fmla="*/ 2168910 h 2676273"/>
                <a:gd name="connsiteX143" fmla="*/ 274059 w 2678023"/>
                <a:gd name="connsiteY143" fmla="*/ 2164266 h 2676273"/>
                <a:gd name="connsiteX144" fmla="*/ 276639 w 2678023"/>
                <a:gd name="connsiteY144" fmla="*/ 2069326 h 2676273"/>
                <a:gd name="connsiteX145" fmla="*/ 354551 w 2678023"/>
                <a:gd name="connsiteY145" fmla="*/ 1986254 h 2676273"/>
                <a:gd name="connsiteX146" fmla="*/ 363839 w 2678023"/>
                <a:gd name="connsiteY146" fmla="*/ 1940848 h 2676273"/>
                <a:gd name="connsiteX147" fmla="*/ 328237 w 2678023"/>
                <a:gd name="connsiteY147" fmla="*/ 1878931 h 2676273"/>
                <a:gd name="connsiteX148" fmla="*/ 283347 w 2678023"/>
                <a:gd name="connsiteY148" fmla="*/ 1866031 h 2676273"/>
                <a:gd name="connsiteX149" fmla="*/ 170864 w 2678023"/>
                <a:gd name="connsiteY149" fmla="*/ 1891830 h 2676273"/>
                <a:gd name="connsiteX150" fmla="*/ 155900 w 2678023"/>
                <a:gd name="connsiteY150" fmla="*/ 1895442 h 2676273"/>
                <a:gd name="connsiteX151" fmla="*/ 100175 w 2678023"/>
                <a:gd name="connsiteY151" fmla="*/ 1868095 h 2676273"/>
                <a:gd name="connsiteX152" fmla="*/ 87275 w 2678023"/>
                <a:gd name="connsiteY152" fmla="*/ 1838169 h 2676273"/>
                <a:gd name="connsiteX153" fmla="*/ 107915 w 2678023"/>
                <a:gd name="connsiteY153" fmla="*/ 1779863 h 2676273"/>
                <a:gd name="connsiteX154" fmla="*/ 213690 w 2678023"/>
                <a:gd name="connsiteY154" fmla="*/ 1713818 h 2676273"/>
                <a:gd name="connsiteX155" fmla="*/ 238972 w 2678023"/>
                <a:gd name="connsiteY155" fmla="*/ 1654481 h 2676273"/>
                <a:gd name="connsiteX156" fmla="*/ 222977 w 2678023"/>
                <a:gd name="connsiteY156" fmla="*/ 1600819 h 2676273"/>
                <a:gd name="connsiteX157" fmla="*/ 184279 w 2678023"/>
                <a:gd name="connsiteY157" fmla="*/ 1575020 h 2676273"/>
                <a:gd name="connsiteX158" fmla="*/ 59413 w 2678023"/>
                <a:gd name="connsiteY158" fmla="*/ 1571408 h 2676273"/>
                <a:gd name="connsiteX159" fmla="*/ 3687 w 2678023"/>
                <a:gd name="connsiteY159" fmla="*/ 1524454 h 2676273"/>
                <a:gd name="connsiteX160" fmla="*/ 1623 w 2678023"/>
                <a:gd name="connsiteY160" fmla="*/ 1513619 h 2676273"/>
                <a:gd name="connsiteX161" fmla="*/ 48577 w 2678023"/>
                <a:gd name="connsiteY161" fmla="*/ 1442414 h 2676273"/>
                <a:gd name="connsiteX162" fmla="*/ 160544 w 2678023"/>
                <a:gd name="connsiteY162" fmla="*/ 1408359 h 2676273"/>
                <a:gd name="connsiteX163" fmla="*/ 194083 w 2678023"/>
                <a:gd name="connsiteY163" fmla="*/ 1370693 h 2676273"/>
                <a:gd name="connsiteX164" fmla="*/ 192534 w 2678023"/>
                <a:gd name="connsiteY164" fmla="*/ 1298972 h 2676273"/>
                <a:gd name="connsiteX165" fmla="*/ 166220 w 2678023"/>
                <a:gd name="connsiteY165" fmla="*/ 1269561 h 2676273"/>
                <a:gd name="connsiteX166" fmla="*/ 47029 w 2678023"/>
                <a:gd name="connsiteY166" fmla="*/ 1232927 h 2676273"/>
                <a:gd name="connsiteX167" fmla="*/ 1623 w 2678023"/>
                <a:gd name="connsiteY167" fmla="*/ 1166882 h 2676273"/>
                <a:gd name="connsiteX168" fmla="*/ 6267 w 2678023"/>
                <a:gd name="connsiteY168" fmla="*/ 1139535 h 2676273"/>
                <a:gd name="connsiteX169" fmla="*/ 49093 w 2678023"/>
                <a:gd name="connsiteY169" fmla="*/ 1105481 h 2676273"/>
                <a:gd name="connsiteX170" fmla="*/ 164672 w 2678023"/>
                <a:gd name="connsiteY170" fmla="*/ 1101869 h 2676273"/>
                <a:gd name="connsiteX171" fmla="*/ 181699 w 2678023"/>
                <a:gd name="connsiteY171" fmla="*/ 1101353 h 2676273"/>
                <a:gd name="connsiteX172" fmla="*/ 227621 w 2678023"/>
                <a:gd name="connsiteY172" fmla="*/ 1065234 h 2676273"/>
                <a:gd name="connsiteX173" fmla="*/ 241036 w 2678023"/>
                <a:gd name="connsiteY173" fmla="*/ 1014153 h 2676273"/>
                <a:gd name="connsiteX174" fmla="*/ 219366 w 2678023"/>
                <a:gd name="connsiteY174" fmla="*/ 965651 h 2676273"/>
                <a:gd name="connsiteX175" fmla="*/ 113590 w 2678023"/>
                <a:gd name="connsiteY175" fmla="*/ 899605 h 2676273"/>
                <a:gd name="connsiteX176" fmla="*/ 89855 w 2678023"/>
                <a:gd name="connsiteY176" fmla="*/ 832012 h 2676273"/>
                <a:gd name="connsiteX177" fmla="*/ 104818 w 2678023"/>
                <a:gd name="connsiteY177" fmla="*/ 799505 h 2676273"/>
                <a:gd name="connsiteX178" fmla="*/ 151256 w 2678023"/>
                <a:gd name="connsiteY178" fmla="*/ 779898 h 2676273"/>
                <a:gd name="connsiteX179" fmla="*/ 283347 w 2678023"/>
                <a:gd name="connsiteY179" fmla="*/ 810341 h 2676273"/>
                <a:gd name="connsiteX180" fmla="*/ 331332 w 2678023"/>
                <a:gd name="connsiteY180" fmla="*/ 794345 h 2676273"/>
                <a:gd name="connsiteX181" fmla="*/ 363839 w 2678023"/>
                <a:gd name="connsiteY181" fmla="*/ 737588 h 2676273"/>
                <a:gd name="connsiteX182" fmla="*/ 354551 w 2678023"/>
                <a:gd name="connsiteY182" fmla="*/ 689086 h 2676273"/>
                <a:gd name="connsiteX183" fmla="*/ 266835 w 2678023"/>
                <a:gd name="connsiteY183" fmla="*/ 595694 h 2676273"/>
                <a:gd name="connsiteX184" fmla="*/ 261675 w 2678023"/>
                <a:gd name="connsiteY184" fmla="*/ 529133 h 2676273"/>
                <a:gd name="connsiteX185" fmla="*/ 270447 w 2678023"/>
                <a:gd name="connsiteY185" fmla="*/ 516233 h 2676273"/>
                <a:gd name="connsiteX186" fmla="*/ 349907 w 2678023"/>
                <a:gd name="connsiteY186" fmla="*/ 498690 h 2676273"/>
                <a:gd name="connsiteX187" fmla="*/ 457231 w 2678023"/>
                <a:gd name="connsiteY187" fmla="*/ 555964 h 2676273"/>
                <a:gd name="connsiteX188" fmla="*/ 507797 w 2678023"/>
                <a:gd name="connsiteY188" fmla="*/ 551320 h 2676273"/>
                <a:gd name="connsiteX189" fmla="*/ 551139 w 2678023"/>
                <a:gd name="connsiteY189" fmla="*/ 508494 h 2676273"/>
                <a:gd name="connsiteX190" fmla="*/ 556815 w 2678023"/>
                <a:gd name="connsiteY190" fmla="*/ 456896 h 2676273"/>
                <a:gd name="connsiteX191" fmla="*/ 494381 w 2678023"/>
                <a:gd name="connsiteY191" fmla="*/ 339769 h 2676273"/>
                <a:gd name="connsiteX192" fmla="*/ 505217 w 2678023"/>
                <a:gd name="connsiteY192" fmla="*/ 280432 h 2676273"/>
                <a:gd name="connsiteX193" fmla="*/ 537723 w 2678023"/>
                <a:gd name="connsiteY193" fmla="*/ 256181 h 2676273"/>
                <a:gd name="connsiteX194" fmla="*/ 590353 w 2678023"/>
                <a:gd name="connsiteY194" fmla="*/ 261857 h 2676273"/>
                <a:gd name="connsiteX195" fmla="*/ 679617 w 2678023"/>
                <a:gd name="connsiteY195" fmla="*/ 344929 h 2676273"/>
                <a:gd name="connsiteX196" fmla="*/ 754950 w 2678023"/>
                <a:gd name="connsiteY196" fmla="*/ 355765 h 2676273"/>
                <a:gd name="connsiteX197" fmla="*/ 797260 w 2678023"/>
                <a:gd name="connsiteY197" fmla="*/ 329450 h 2676273"/>
                <a:gd name="connsiteX198" fmla="*/ 811707 w 2678023"/>
                <a:gd name="connsiteY198" fmla="*/ 285076 h 2676273"/>
                <a:gd name="connsiteX199" fmla="*/ 781781 w 2678023"/>
                <a:gd name="connsiteY199" fmla="*/ 156081 h 2676273"/>
                <a:gd name="connsiteX200" fmla="*/ 807064 w 2678023"/>
                <a:gd name="connsiteY200" fmla="*/ 100872 h 2676273"/>
                <a:gd name="connsiteX201" fmla="*/ 841634 w 2678023"/>
                <a:gd name="connsiteY201" fmla="*/ 86424 h 2676273"/>
                <a:gd name="connsiteX202" fmla="*/ 896328 w 2678023"/>
                <a:gd name="connsiteY202" fmla="*/ 106031 h 2676273"/>
                <a:gd name="connsiteX203" fmla="*/ 965469 w 2678023"/>
                <a:gd name="connsiteY203" fmla="*/ 217483 h 2676273"/>
                <a:gd name="connsiteX204" fmla="*/ 1013455 w 2678023"/>
                <a:gd name="connsiteY204" fmla="*/ 240702 h 2676273"/>
                <a:gd name="connsiteX205" fmla="*/ 1077952 w 2678023"/>
                <a:gd name="connsiteY205" fmla="*/ 222642 h 2676273"/>
                <a:gd name="connsiteX206" fmla="*/ 1101687 w 2678023"/>
                <a:gd name="connsiteY206" fmla="*/ 188072 h 2676273"/>
                <a:gd name="connsiteX207" fmla="*/ 1106847 w 2678023"/>
                <a:gd name="connsiteY207" fmla="*/ 53918 h 2676273"/>
                <a:gd name="connsiteX208" fmla="*/ 1145029 w 2678023"/>
                <a:gd name="connsiteY208" fmla="*/ 4900 h 2676273"/>
                <a:gd name="connsiteX209" fmla="*/ 1158960 w 2678023"/>
                <a:gd name="connsiteY209" fmla="*/ 1804 h 2676273"/>
                <a:gd name="connsiteX210" fmla="*/ 1190637 w 2678023"/>
                <a:gd name="connsiteY210" fmla="*/ 143 h 267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48" name="TextBox 47">
            <a:extLst>
              <a:ext uri="{FF2B5EF4-FFF2-40B4-BE49-F238E27FC236}">
                <a16:creationId xmlns:a16="http://schemas.microsoft.com/office/drawing/2014/main" id="{8F5BAF96-2804-4C55-AFB4-9DD05DBFDBA7}"/>
              </a:ext>
            </a:extLst>
          </p:cNvPr>
          <p:cNvSpPr txBox="1"/>
          <p:nvPr/>
        </p:nvSpPr>
        <p:spPr>
          <a:xfrm>
            <a:off x="6373372" y="1782657"/>
            <a:ext cx="5092664" cy="954107"/>
          </a:xfrm>
          <a:prstGeom prst="rect">
            <a:avLst/>
          </a:prstGeom>
          <a:noFill/>
        </p:spPr>
        <p:txBody>
          <a:bodyPr wrap="square" rtlCol="0">
            <a:spAutoFit/>
          </a:bodyPr>
          <a:lstStyle/>
          <a:p>
            <a:r>
              <a:rPr lang="en-US" sz="2800" b="1" spc="-1">
                <a:solidFill>
                  <a:srgbClr val="FFC000"/>
                </a:solidFill>
                <a:uFill>
                  <a:solidFill>
                    <a:srgbClr val="FFFFFF"/>
                  </a:solidFill>
                </a:uFill>
              </a:rPr>
              <a:t>There generally are three kinds of mutations:</a:t>
            </a:r>
            <a:r>
              <a:rPr lang="en-US" altLang="ko-KR" sz="2800" b="1">
                <a:solidFill>
                  <a:srgbClr val="FFC000"/>
                </a:solidFill>
                <a:cs typeface="Arial" pitchFamily="34" charset="0"/>
              </a:rPr>
              <a:t>  </a:t>
            </a:r>
            <a:endParaRPr lang="ko-KR" altLang="en-US" sz="2800" b="1" dirty="0">
              <a:solidFill>
                <a:srgbClr val="FFC000"/>
              </a:solidFill>
              <a:cs typeface="Arial" pitchFamily="34" charset="0"/>
            </a:endParaRPr>
          </a:p>
        </p:txBody>
      </p:sp>
      <p:sp>
        <p:nvSpPr>
          <p:cNvPr id="51" name="CustomShape 16">
            <a:extLst>
              <a:ext uri="{FF2B5EF4-FFF2-40B4-BE49-F238E27FC236}">
                <a16:creationId xmlns:a16="http://schemas.microsoft.com/office/drawing/2014/main" id="{F45610AB-C794-4F02-9F84-553D8DA73E3F}"/>
              </a:ext>
            </a:extLst>
          </p:cNvPr>
          <p:cNvSpPr/>
          <p:nvPr/>
        </p:nvSpPr>
        <p:spPr>
          <a:xfrm>
            <a:off x="6374475" y="3228321"/>
            <a:ext cx="512964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Arial" panose="020B0604020202020204" pitchFamily="34" charset="0"/>
              <a:buChar char="•"/>
            </a:pPr>
            <a:r>
              <a:rPr lang="en-US" sz="3200" spc="-1">
                <a:solidFill>
                  <a:srgbClr val="404040"/>
                </a:solidFill>
                <a:uFill>
                  <a:solidFill>
                    <a:srgbClr val="FFFFFF"/>
                  </a:solidFill>
                </a:uFill>
                <a:latin typeface="Arial"/>
                <a:ea typeface="Arial Unicode MS"/>
              </a:rPr>
              <a:t>Cr</a:t>
            </a:r>
            <a:r>
              <a:rPr lang="en-US" sz="3200" b="0" strike="noStrike" spc="-1">
                <a:solidFill>
                  <a:srgbClr val="404040"/>
                </a:solidFill>
                <a:uFill>
                  <a:solidFill>
                    <a:srgbClr val="FFFFFF"/>
                  </a:solidFill>
                </a:uFill>
                <a:latin typeface="Arial"/>
                <a:ea typeface="Arial Unicode MS"/>
              </a:rPr>
              <a:t>eating new data</a:t>
            </a:r>
            <a:endParaRPr lang="en-US" sz="3200" spc="-1">
              <a:solidFill>
                <a:srgbClr val="000000"/>
              </a:solidFill>
              <a:uFill>
                <a:solidFill>
                  <a:srgbClr val="FFFFFF"/>
                </a:solidFill>
              </a:uFill>
              <a:latin typeface="Arial"/>
            </a:endParaRPr>
          </a:p>
          <a:p>
            <a:pPr marL="342900" indent="-342900">
              <a:lnSpc>
                <a:spcPct val="100000"/>
              </a:lnSpc>
              <a:buFont typeface="Arial" panose="020B0604020202020204" pitchFamily="34" charset="0"/>
              <a:buChar char="•"/>
            </a:pPr>
            <a:r>
              <a:rPr lang="en-US" sz="3200" spc="-1">
                <a:solidFill>
                  <a:srgbClr val="404040"/>
                </a:solidFill>
                <a:uFill>
                  <a:solidFill>
                    <a:srgbClr val="FFFFFF"/>
                  </a:solidFill>
                </a:uFill>
                <a:latin typeface="Arial"/>
                <a:ea typeface="Arial Unicode MS"/>
              </a:rPr>
              <a:t>U</a:t>
            </a:r>
            <a:r>
              <a:rPr lang="en-US" sz="3200" b="0" strike="noStrike" spc="-1">
                <a:solidFill>
                  <a:srgbClr val="404040"/>
                </a:solidFill>
                <a:uFill>
                  <a:solidFill>
                    <a:srgbClr val="FFFFFF"/>
                  </a:solidFill>
                </a:uFill>
                <a:latin typeface="Arial"/>
                <a:ea typeface="Arial Unicode MS"/>
              </a:rPr>
              <a:t>pdating existing data</a:t>
            </a:r>
            <a:endParaRPr lang="en-US" sz="3200" spc="-1">
              <a:solidFill>
                <a:srgbClr val="000000"/>
              </a:solidFill>
              <a:uFill>
                <a:solidFill>
                  <a:srgbClr val="FFFFFF"/>
                </a:solidFill>
              </a:uFill>
              <a:latin typeface="Arial"/>
            </a:endParaRPr>
          </a:p>
          <a:p>
            <a:pPr marL="342900" indent="-342900">
              <a:lnSpc>
                <a:spcPct val="100000"/>
              </a:lnSpc>
              <a:buFont typeface="Arial" panose="020B0604020202020204" pitchFamily="34" charset="0"/>
              <a:buChar char="•"/>
            </a:pPr>
            <a:r>
              <a:rPr lang="en-US" sz="3200" spc="-1">
                <a:solidFill>
                  <a:srgbClr val="404040"/>
                </a:solidFill>
                <a:uFill>
                  <a:solidFill>
                    <a:srgbClr val="FFFFFF"/>
                  </a:solidFill>
                </a:uFill>
                <a:latin typeface="Arial"/>
                <a:ea typeface="Arial Unicode MS"/>
              </a:rPr>
              <a:t>D</a:t>
            </a:r>
            <a:r>
              <a:rPr lang="en-US" sz="3200" b="0" strike="noStrike" spc="-1">
                <a:solidFill>
                  <a:srgbClr val="404040"/>
                </a:solidFill>
                <a:uFill>
                  <a:solidFill>
                    <a:srgbClr val="FFFFFF"/>
                  </a:solidFill>
                </a:uFill>
                <a:latin typeface="Arial"/>
                <a:ea typeface="Arial Unicode MS"/>
              </a:rPr>
              <a:t>eleting existing data</a:t>
            </a: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1544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Writing Data with Mutations</a:t>
            </a:r>
            <a:endParaRPr lang="en-US" sz="1800" b="1" strike="noStrike" spc="-1">
              <a:solidFill>
                <a:srgbClr val="000000"/>
              </a:solidFill>
              <a:uFill>
                <a:solidFill>
                  <a:srgbClr val="FFFFFF"/>
                </a:solidFill>
              </a:uFill>
              <a:latin typeface="Arial"/>
            </a:endParaRPr>
          </a:p>
        </p:txBody>
      </p:sp>
      <p:sp>
        <p:nvSpPr>
          <p:cNvPr id="1300" name="CustomShape 2"/>
          <p:cNvSpPr/>
          <p:nvPr/>
        </p:nvSpPr>
        <p:spPr>
          <a:xfrm>
            <a:off x="564480" y="4307400"/>
            <a:ext cx="2792880" cy="9612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301" name="CustomShape 3"/>
          <p:cNvSpPr/>
          <p:nvPr/>
        </p:nvSpPr>
        <p:spPr>
          <a:xfrm>
            <a:off x="853560" y="2836440"/>
            <a:ext cx="2214360" cy="145800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302" name="CustomShape 4"/>
          <p:cNvSpPr/>
          <p:nvPr/>
        </p:nvSpPr>
        <p:spPr>
          <a:xfrm>
            <a:off x="948240" y="2925360"/>
            <a:ext cx="2022120" cy="124740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303" name="CustomShape 5"/>
          <p:cNvSpPr/>
          <p:nvPr/>
        </p:nvSpPr>
        <p:spPr>
          <a:xfrm>
            <a:off x="548640" y="4239000"/>
            <a:ext cx="2824560" cy="11232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304" name="CustomShape 6"/>
          <p:cNvSpPr/>
          <p:nvPr/>
        </p:nvSpPr>
        <p:spPr>
          <a:xfrm>
            <a:off x="1766520" y="4251600"/>
            <a:ext cx="394200" cy="4392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305" name="CustomShape 7"/>
          <p:cNvSpPr/>
          <p:nvPr/>
        </p:nvSpPr>
        <p:spPr>
          <a:xfrm>
            <a:off x="682920" y="4293000"/>
            <a:ext cx="10008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06" name="CustomShape 8"/>
          <p:cNvSpPr/>
          <p:nvPr/>
        </p:nvSpPr>
        <p:spPr>
          <a:xfrm>
            <a:off x="705960" y="4299840"/>
            <a:ext cx="5400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07" name="CustomShape 9"/>
          <p:cNvSpPr/>
          <p:nvPr/>
        </p:nvSpPr>
        <p:spPr>
          <a:xfrm>
            <a:off x="3089520" y="4292280"/>
            <a:ext cx="214920" cy="2700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08" name="CustomShape 10"/>
          <p:cNvSpPr/>
          <p:nvPr/>
        </p:nvSpPr>
        <p:spPr>
          <a:xfrm>
            <a:off x="3130920" y="4299840"/>
            <a:ext cx="132480" cy="1224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09" name="CustomShape 11"/>
          <p:cNvSpPr/>
          <p:nvPr/>
        </p:nvSpPr>
        <p:spPr>
          <a:xfrm>
            <a:off x="1633320" y="2834640"/>
            <a:ext cx="1337040" cy="13381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10" name="CustomShape 12"/>
          <p:cNvSpPr/>
          <p:nvPr/>
        </p:nvSpPr>
        <p:spPr>
          <a:xfrm>
            <a:off x="2713320" y="3353040"/>
            <a:ext cx="2988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1" name="CustomShape 13"/>
          <p:cNvSpPr/>
          <p:nvPr/>
        </p:nvSpPr>
        <p:spPr>
          <a:xfrm>
            <a:off x="2711520" y="34552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2" name="CustomShape 14"/>
          <p:cNvSpPr/>
          <p:nvPr/>
        </p:nvSpPr>
        <p:spPr>
          <a:xfrm>
            <a:off x="3351240" y="3453480"/>
            <a:ext cx="30240" cy="10080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3" name="CustomShape 15"/>
          <p:cNvSpPr/>
          <p:nvPr/>
        </p:nvSpPr>
        <p:spPr>
          <a:xfrm>
            <a:off x="2720880" y="3151800"/>
            <a:ext cx="662400" cy="126720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14" name="CustomShape 16"/>
          <p:cNvSpPr/>
          <p:nvPr/>
        </p:nvSpPr>
        <p:spPr>
          <a:xfrm>
            <a:off x="2725560" y="3157920"/>
            <a:ext cx="646560" cy="125280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315" name="CustomShape 17"/>
          <p:cNvSpPr/>
          <p:nvPr/>
        </p:nvSpPr>
        <p:spPr>
          <a:xfrm>
            <a:off x="2774880" y="3345480"/>
            <a:ext cx="551520" cy="90288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316" name="CustomShape 18"/>
          <p:cNvSpPr/>
          <p:nvPr/>
        </p:nvSpPr>
        <p:spPr>
          <a:xfrm>
            <a:off x="3006360" y="4290840"/>
            <a:ext cx="85680" cy="784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17" name="CustomShape 19"/>
          <p:cNvSpPr/>
          <p:nvPr/>
        </p:nvSpPr>
        <p:spPr>
          <a:xfrm>
            <a:off x="3025800" y="4308840"/>
            <a:ext cx="46440" cy="4284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18" name="CustomShape 20"/>
          <p:cNvSpPr/>
          <p:nvPr/>
        </p:nvSpPr>
        <p:spPr>
          <a:xfrm>
            <a:off x="2872080" y="3360600"/>
            <a:ext cx="453960" cy="87300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19" name="CustomShape 21"/>
          <p:cNvSpPr/>
          <p:nvPr/>
        </p:nvSpPr>
        <p:spPr>
          <a:xfrm>
            <a:off x="2991240" y="3277440"/>
            <a:ext cx="126360" cy="2556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320" name="CustomShape 22"/>
          <p:cNvSpPr/>
          <p:nvPr/>
        </p:nvSpPr>
        <p:spPr>
          <a:xfrm>
            <a:off x="2923200" y="3277440"/>
            <a:ext cx="28080" cy="255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21" name="CustomShape 23"/>
          <p:cNvSpPr/>
          <p:nvPr/>
        </p:nvSpPr>
        <p:spPr>
          <a:xfrm flipH="1">
            <a:off x="4023360" y="371556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22" name="CustomShape 24"/>
          <p:cNvSpPr/>
          <p:nvPr/>
        </p:nvSpPr>
        <p:spPr>
          <a:xfrm rot="10800000" flipH="1">
            <a:off x="4023360" y="3262140"/>
            <a:ext cx="374904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23" name="CustomShape 25"/>
          <p:cNvSpPr/>
          <p:nvPr/>
        </p:nvSpPr>
        <p:spPr>
          <a:xfrm>
            <a:off x="8321040" y="2194560"/>
            <a:ext cx="3200400" cy="2926080"/>
          </a:xfrm>
          <a:prstGeom prst="rect">
            <a:avLst/>
          </a:prstGeom>
          <a:solidFill>
            <a:schemeClr val="bg1"/>
          </a:solidFill>
          <a:ln w="28575">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324" name="Picture 1323"/>
          <p:cNvPicPr/>
          <p:nvPr/>
        </p:nvPicPr>
        <p:blipFill>
          <a:blip r:embed="rId3"/>
          <a:stretch/>
        </p:blipFill>
        <p:spPr>
          <a:xfrm>
            <a:off x="9892080" y="2926080"/>
            <a:ext cx="1463040" cy="1554480"/>
          </a:xfrm>
          <a:prstGeom prst="rect">
            <a:avLst/>
          </a:prstGeom>
          <a:ln>
            <a:noFill/>
          </a:ln>
        </p:spPr>
      </p:pic>
      <p:sp>
        <p:nvSpPr>
          <p:cNvPr id="1325" name="Line 26"/>
          <p:cNvSpPr/>
          <p:nvPr/>
        </p:nvSpPr>
        <p:spPr>
          <a:xfrm flipV="1">
            <a:off x="9692640" y="2194560"/>
            <a:ext cx="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326" name="Picture 1325"/>
          <p:cNvPicPr/>
          <p:nvPr/>
        </p:nvPicPr>
        <p:blipFill>
          <a:blip r:embed="rId4"/>
          <a:stretch/>
        </p:blipFill>
        <p:spPr>
          <a:xfrm>
            <a:off x="8534880" y="3108960"/>
            <a:ext cx="974880" cy="1097280"/>
          </a:xfrm>
          <a:prstGeom prst="rect">
            <a:avLst/>
          </a:prstGeom>
          <a:ln>
            <a:noFill/>
          </a:ln>
        </p:spPr>
      </p:pic>
      <p:pic>
        <p:nvPicPr>
          <p:cNvPr id="1327" name="Picture 1326"/>
          <p:cNvPicPr/>
          <p:nvPr/>
        </p:nvPicPr>
        <p:blipFill>
          <a:blip r:embed="rId5"/>
          <a:stretch/>
        </p:blipFill>
        <p:spPr>
          <a:xfrm>
            <a:off x="4403160" y="1419480"/>
            <a:ext cx="3277800" cy="1689480"/>
          </a:xfrm>
          <a:prstGeom prst="rect">
            <a:avLst/>
          </a:prstGeom>
          <a:ln>
            <a:noFill/>
          </a:ln>
        </p:spPr>
      </p:pic>
      <p:pic>
        <p:nvPicPr>
          <p:cNvPr id="1328" name="Picture 1327"/>
          <p:cNvPicPr/>
          <p:nvPr/>
        </p:nvPicPr>
        <p:blipFill>
          <a:blip r:embed="rId6"/>
          <a:stretch/>
        </p:blipFill>
        <p:spPr>
          <a:xfrm>
            <a:off x="4435200" y="4023360"/>
            <a:ext cx="2971440" cy="252360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27"/>
                                        </p:tgtEl>
                                        <p:attrNameLst>
                                          <p:attrName>style.visibility</p:attrName>
                                        </p:attrNameLst>
                                      </p:cBhvr>
                                      <p:to>
                                        <p:strVal val="visible"/>
                                      </p:to>
                                    </p:set>
                                    <p:animEffect transition="in" filter="circle(in)">
                                      <p:cBhvr>
                                        <p:cTn id="7" dur="500"/>
                                        <p:tgtEl>
                                          <p:spTgt spid="13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28"/>
                                        </p:tgtEl>
                                        <p:attrNameLst>
                                          <p:attrName>style.visibility</p:attrName>
                                        </p:attrNameLst>
                                      </p:cBhvr>
                                      <p:to>
                                        <p:strVal val="visible"/>
                                      </p:to>
                                    </p:set>
                                    <p:animEffect transition="in" filter="circle(in)">
                                      <p:cBhvr>
                                        <p:cTn id="12" dur="500"/>
                                        <p:tgtEl>
                                          <p:spTgt spid="1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864664" y="363268"/>
            <a:ext cx="6603439" cy="923330"/>
          </a:xfrm>
          <a:prstGeom prst="rect">
            <a:avLst/>
          </a:prstGeom>
          <a:noFill/>
        </p:spPr>
        <p:txBody>
          <a:bodyPr wrap="square" rtlCol="0" anchor="ctr">
            <a:spAutoFit/>
          </a:bodyPr>
          <a:lstStyle/>
          <a:p>
            <a:r>
              <a:rPr lang="en-US" altLang="ko-KR" sz="5400" b="1">
                <a:solidFill>
                  <a:schemeClr val="accent2"/>
                </a:solidFill>
                <a:cs typeface="Arial" pitchFamily="34" charset="0"/>
              </a:rPr>
              <a:t>Content</a:t>
            </a:r>
            <a:endParaRPr lang="ko-KR" altLang="en-US" sz="5400" b="1" dirty="0">
              <a:solidFill>
                <a:schemeClr val="accent6"/>
              </a:solidFill>
              <a:cs typeface="Arial" pitchFamily="34"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660065" y="1698095"/>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26" name="TextBox 25">
            <a:extLst>
              <a:ext uri="{FF2B5EF4-FFF2-40B4-BE49-F238E27FC236}">
                <a16:creationId xmlns:a16="http://schemas.microsoft.com/office/drawing/2014/main" id="{6BEEEB66-0819-4EF7-B983-0AFE673F7D27}"/>
              </a:ext>
            </a:extLst>
          </p:cNvPr>
          <p:cNvSpPr txBox="1"/>
          <p:nvPr/>
        </p:nvSpPr>
        <p:spPr>
          <a:xfrm>
            <a:off x="5618162" y="1691412"/>
            <a:ext cx="5849942" cy="735747"/>
          </a:xfrm>
          <a:prstGeom prst="roundRect">
            <a:avLst>
              <a:gd name="adj" fmla="val 50000"/>
            </a:avLst>
          </a:prstGeom>
          <a:solidFill>
            <a:schemeClr val="accent1"/>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What is GraphQL?</a:t>
            </a:r>
            <a:endParaRPr lang="en-US" sz="3600" spc="-1">
              <a:solidFill>
                <a:srgbClr val="000000"/>
              </a:solidFill>
              <a:uFill>
                <a:solidFill>
                  <a:srgbClr val="FFFFFF"/>
                </a:solidFill>
              </a:uFill>
            </a:endParaRPr>
          </a:p>
        </p:txBody>
      </p:sp>
      <p:sp>
        <p:nvSpPr>
          <p:cNvPr id="29" name="TextBox 28">
            <a:extLst>
              <a:ext uri="{FF2B5EF4-FFF2-40B4-BE49-F238E27FC236}">
                <a16:creationId xmlns:a16="http://schemas.microsoft.com/office/drawing/2014/main" id="{84E08AEC-260E-4620-A344-02DA4D7253FC}"/>
              </a:ext>
            </a:extLst>
          </p:cNvPr>
          <p:cNvSpPr txBox="1"/>
          <p:nvPr/>
        </p:nvSpPr>
        <p:spPr>
          <a:xfrm>
            <a:off x="4660065" y="2828490"/>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32" name="TextBox 31">
            <a:extLst>
              <a:ext uri="{FF2B5EF4-FFF2-40B4-BE49-F238E27FC236}">
                <a16:creationId xmlns:a16="http://schemas.microsoft.com/office/drawing/2014/main" id="{163675F2-9A72-4B96-9291-9F0BED2AF5D7}"/>
              </a:ext>
            </a:extLst>
          </p:cNvPr>
          <p:cNvSpPr txBox="1"/>
          <p:nvPr/>
        </p:nvSpPr>
        <p:spPr>
          <a:xfrm>
            <a:off x="5730922" y="2788693"/>
            <a:ext cx="5737181" cy="735747"/>
          </a:xfrm>
          <a:prstGeom prst="roundRect">
            <a:avLst>
              <a:gd name="adj" fmla="val 50000"/>
            </a:avLst>
          </a:prstGeom>
          <a:solidFill>
            <a:schemeClr val="accent2"/>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GraphQL vs REST</a:t>
            </a:r>
            <a:endParaRPr lang="en-US" sz="3600" spc="-1">
              <a:solidFill>
                <a:srgbClr val="000000"/>
              </a:solidFill>
              <a:uFill>
                <a:solidFill>
                  <a:srgbClr val="FFFFFF"/>
                </a:solidFill>
              </a:uFill>
            </a:endParaRPr>
          </a:p>
        </p:txBody>
      </p:sp>
      <p:sp>
        <p:nvSpPr>
          <p:cNvPr id="34" name="TextBox 33">
            <a:extLst>
              <a:ext uri="{FF2B5EF4-FFF2-40B4-BE49-F238E27FC236}">
                <a16:creationId xmlns:a16="http://schemas.microsoft.com/office/drawing/2014/main" id="{9DC92E20-0B25-47A5-9ABF-8CBCF8F31CF5}"/>
              </a:ext>
            </a:extLst>
          </p:cNvPr>
          <p:cNvSpPr txBox="1"/>
          <p:nvPr/>
        </p:nvSpPr>
        <p:spPr>
          <a:xfrm>
            <a:off x="4660065" y="4032541"/>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FB2A0BE8-4E1C-478F-AE7B-D913C667D3CA}"/>
              </a:ext>
            </a:extLst>
          </p:cNvPr>
          <p:cNvSpPr txBox="1"/>
          <p:nvPr/>
        </p:nvSpPr>
        <p:spPr>
          <a:xfrm>
            <a:off x="5730922" y="3992744"/>
            <a:ext cx="5737181" cy="735747"/>
          </a:xfrm>
          <a:prstGeom prst="roundRect">
            <a:avLst>
              <a:gd name="adj" fmla="val 50000"/>
            </a:avLst>
          </a:prstGeom>
          <a:solidFill>
            <a:schemeClr val="accent3"/>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Component</a:t>
            </a:r>
            <a:endParaRPr lang="en-US" sz="3600" spc="-1">
              <a:solidFill>
                <a:srgbClr val="000000"/>
              </a:solidFill>
              <a:uFill>
                <a:solidFill>
                  <a:srgbClr val="FFFFFF"/>
                </a:solidFill>
              </a:uFill>
            </a:endParaRPr>
          </a:p>
        </p:txBody>
      </p:sp>
      <p:sp>
        <p:nvSpPr>
          <p:cNvPr id="39" name="TextBox 38">
            <a:extLst>
              <a:ext uri="{FF2B5EF4-FFF2-40B4-BE49-F238E27FC236}">
                <a16:creationId xmlns:a16="http://schemas.microsoft.com/office/drawing/2014/main" id="{A775E27B-4D35-43D7-8422-85D445BDB7E1}"/>
              </a:ext>
            </a:extLst>
          </p:cNvPr>
          <p:cNvSpPr txBox="1"/>
          <p:nvPr/>
        </p:nvSpPr>
        <p:spPr>
          <a:xfrm>
            <a:off x="4660065" y="5236590"/>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sp>
        <p:nvSpPr>
          <p:cNvPr id="42" name="TextBox 41">
            <a:extLst>
              <a:ext uri="{FF2B5EF4-FFF2-40B4-BE49-F238E27FC236}">
                <a16:creationId xmlns:a16="http://schemas.microsoft.com/office/drawing/2014/main" id="{04AE23BF-9144-41BB-82CF-6D901195B783}"/>
              </a:ext>
            </a:extLst>
          </p:cNvPr>
          <p:cNvSpPr txBox="1"/>
          <p:nvPr/>
        </p:nvSpPr>
        <p:spPr>
          <a:xfrm>
            <a:off x="5730922" y="5196793"/>
            <a:ext cx="5737181" cy="735747"/>
          </a:xfrm>
          <a:prstGeom prst="roundRect">
            <a:avLst>
              <a:gd name="adj" fmla="val 50000"/>
            </a:avLst>
          </a:prstGeom>
          <a:solidFill>
            <a:schemeClr val="accent4"/>
          </a:solidFill>
        </p:spPr>
        <p:txBody>
          <a:bodyPr wrap="square" lIns="274320" rtlCol="0" anchor="ctr">
            <a:spAutoFit/>
          </a:bodyPr>
          <a:lstStyle/>
          <a:p>
            <a:pPr>
              <a:lnSpc>
                <a:spcPct val="100000"/>
              </a:lnSpc>
            </a:pPr>
            <a:r>
              <a:rPr lang="en-US" sz="2800" b="1" spc="-1">
                <a:solidFill>
                  <a:srgbClr val="FFFFFF"/>
                </a:solidFill>
                <a:uFill>
                  <a:solidFill>
                    <a:srgbClr val="FFFFFF"/>
                  </a:solidFill>
                </a:uFill>
              </a:rPr>
              <a:t>Ecosystem</a:t>
            </a:r>
            <a:endParaRPr lang="en-US" sz="3600" spc="-1">
              <a:solidFill>
                <a:srgbClr val="000000"/>
              </a:solidFill>
              <a:uFill>
                <a:solidFill>
                  <a:srgbClr val="FFFFFF"/>
                </a:solidFill>
              </a:uFill>
            </a:endParaRPr>
          </a:p>
        </p:txBody>
      </p:sp>
    </p:spTree>
    <p:extLst>
      <p:ext uri="{BB962C8B-B14F-4D97-AF65-F5344CB8AC3E}">
        <p14:creationId xmlns:p14="http://schemas.microsoft.com/office/powerpoint/2010/main" val="27961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26" grpId="0" animBg="1"/>
      <p:bldP spid="29" grpId="0"/>
      <p:bldP spid="32" grpId="0" animBg="1"/>
      <p:bldP spid="34" grpId="0"/>
      <p:bldP spid="37" grpId="0" animBg="1"/>
      <p:bldP spid="39"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The GraphQL Schema</a:t>
            </a:r>
            <a:endParaRPr lang="en-US" sz="1800" b="1" spc="-1">
              <a:solidFill>
                <a:srgbClr val="000000"/>
              </a:solidFill>
              <a:uFill>
                <a:solidFill>
                  <a:srgbClr val="FFFFFF"/>
                </a:solidFill>
              </a:uFill>
            </a:endParaRPr>
          </a:p>
        </p:txBody>
      </p:sp>
      <p:sp>
        <p:nvSpPr>
          <p:cNvPr id="39" name="Arc 38">
            <a:extLst>
              <a:ext uri="{FF2B5EF4-FFF2-40B4-BE49-F238E27FC236}">
                <a16:creationId xmlns:a16="http://schemas.microsoft.com/office/drawing/2014/main" id="{7E0A2826-8662-4C5F-8ECD-9228A0FA4B39}"/>
              </a:ext>
            </a:extLst>
          </p:cNvPr>
          <p:cNvSpPr/>
          <p:nvPr/>
        </p:nvSpPr>
        <p:spPr>
          <a:xfrm flipH="1">
            <a:off x="7470651" y="1911495"/>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id="{4C4E4351-3005-4AD4-AE0F-779F2DFF1E47}"/>
              </a:ext>
            </a:extLst>
          </p:cNvPr>
          <p:cNvSpPr/>
          <p:nvPr/>
        </p:nvSpPr>
        <p:spPr>
          <a:xfrm flipH="1">
            <a:off x="8506407" y="2491411"/>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 name="Oval 3">
            <a:extLst>
              <a:ext uri="{FF2B5EF4-FFF2-40B4-BE49-F238E27FC236}">
                <a16:creationId xmlns:a16="http://schemas.microsoft.com/office/drawing/2014/main" id="{C6150010-A241-40AE-B693-6CCF2FC60A07}"/>
              </a:ext>
            </a:extLst>
          </p:cNvPr>
          <p:cNvSpPr/>
          <p:nvPr/>
        </p:nvSpPr>
        <p:spPr>
          <a:xfrm flipH="1">
            <a:off x="8610312" y="1968459"/>
            <a:ext cx="216119" cy="21611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349818" y="1825368"/>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7" name="TextBox 6">
            <a:extLst>
              <a:ext uri="{FF2B5EF4-FFF2-40B4-BE49-F238E27FC236}">
                <a16:creationId xmlns:a16="http://schemas.microsoft.com/office/drawing/2014/main" id="{C3AFE997-4902-4F36-8E03-42657E90924A}"/>
              </a:ext>
            </a:extLst>
          </p:cNvPr>
          <p:cNvSpPr txBox="1"/>
          <p:nvPr/>
        </p:nvSpPr>
        <p:spPr>
          <a:xfrm flipH="1">
            <a:off x="1398709" y="1684728"/>
            <a:ext cx="4791417" cy="1200329"/>
          </a:xfrm>
          <a:prstGeom prst="rect">
            <a:avLst/>
          </a:prstGeom>
          <a:noFill/>
        </p:spPr>
        <p:txBody>
          <a:bodyPr wrap="square" rtlCol="0">
            <a:spAutoFit/>
          </a:bodyPr>
          <a:lstStyle/>
          <a:p>
            <a:pPr>
              <a:lnSpc>
                <a:spcPct val="100000"/>
              </a:lnSpc>
            </a:pPr>
            <a:r>
              <a:rPr lang="en-US" sz="2400" spc="-1">
                <a:solidFill>
                  <a:srgbClr val="404040"/>
                </a:solidFill>
                <a:uFill>
                  <a:solidFill>
                    <a:srgbClr val="FFFFFF"/>
                  </a:solidFill>
                </a:uFill>
              </a:rPr>
              <a:t>Define capabilities of the API by specifying how a client and fetch and update data</a:t>
            </a:r>
            <a:endParaRPr lang="en-US" sz="3600" spc="-1">
              <a:solidFill>
                <a:srgbClr val="000000"/>
              </a:solidFill>
              <a:uFill>
                <a:solidFill>
                  <a:srgbClr val="FFFFFF"/>
                </a:solidFill>
              </a:uFill>
            </a:endParaRPr>
          </a:p>
        </p:txBody>
      </p:sp>
      <p:sp>
        <p:nvSpPr>
          <p:cNvPr id="9" name="Oval 8">
            <a:extLst>
              <a:ext uri="{FF2B5EF4-FFF2-40B4-BE49-F238E27FC236}">
                <a16:creationId xmlns:a16="http://schemas.microsoft.com/office/drawing/2014/main" id="{10779195-C1F9-46F6-BBB0-AC6619C7A224}"/>
              </a:ext>
            </a:extLst>
          </p:cNvPr>
          <p:cNvSpPr/>
          <p:nvPr/>
        </p:nvSpPr>
        <p:spPr>
          <a:xfrm flipH="1">
            <a:off x="5404190" y="3661614"/>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1" name="TextBox 10">
            <a:extLst>
              <a:ext uri="{FF2B5EF4-FFF2-40B4-BE49-F238E27FC236}">
                <a16:creationId xmlns:a16="http://schemas.microsoft.com/office/drawing/2014/main" id="{E81441A5-7011-4D83-A376-C8A5081ABF37}"/>
              </a:ext>
            </a:extLst>
          </p:cNvPr>
          <p:cNvSpPr txBox="1"/>
          <p:nvPr/>
        </p:nvSpPr>
        <p:spPr>
          <a:xfrm flipH="1">
            <a:off x="627962" y="3566691"/>
            <a:ext cx="4616538" cy="830997"/>
          </a:xfrm>
          <a:prstGeom prst="rect">
            <a:avLst/>
          </a:prstGeom>
          <a:noFill/>
        </p:spPr>
        <p:txBody>
          <a:bodyPr wrap="square" rtlCol="0">
            <a:spAutoFit/>
          </a:bodyPr>
          <a:lstStyle/>
          <a:p>
            <a:pPr>
              <a:lnSpc>
                <a:spcPct val="100000"/>
              </a:lnSpc>
            </a:pPr>
            <a:r>
              <a:rPr lang="en-US" sz="2400" spc="-1">
                <a:solidFill>
                  <a:srgbClr val="404040"/>
                </a:solidFill>
                <a:uFill>
                  <a:solidFill>
                    <a:srgbClr val="FFFFFF"/>
                  </a:solidFill>
                </a:uFill>
              </a:rPr>
              <a:t>Represents contract between client and server </a:t>
            </a:r>
            <a:endParaRPr lang="en-US" sz="3600" spc="-1">
              <a:solidFill>
                <a:srgbClr val="000000"/>
              </a:solidFill>
              <a:uFill>
                <a:solidFill>
                  <a:srgbClr val="FFFFFF"/>
                </a:solidFill>
              </a:uFill>
            </a:endParaRPr>
          </a:p>
        </p:txBody>
      </p:sp>
      <p:sp>
        <p:nvSpPr>
          <p:cNvPr id="13" name="Oval 12">
            <a:extLst>
              <a:ext uri="{FF2B5EF4-FFF2-40B4-BE49-F238E27FC236}">
                <a16:creationId xmlns:a16="http://schemas.microsoft.com/office/drawing/2014/main" id="{476F4CD0-08EC-4375-826C-A9E7EA1B4C50}"/>
              </a:ext>
            </a:extLst>
          </p:cNvPr>
          <p:cNvSpPr/>
          <p:nvPr/>
        </p:nvSpPr>
        <p:spPr>
          <a:xfrm flipH="1">
            <a:off x="6473645" y="5497860"/>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5" name="TextBox 14">
            <a:extLst>
              <a:ext uri="{FF2B5EF4-FFF2-40B4-BE49-F238E27FC236}">
                <a16:creationId xmlns:a16="http://schemas.microsoft.com/office/drawing/2014/main" id="{534881C3-911F-441A-8CDE-1DE53AF12B3D}"/>
              </a:ext>
            </a:extLst>
          </p:cNvPr>
          <p:cNvSpPr txBox="1"/>
          <p:nvPr/>
        </p:nvSpPr>
        <p:spPr>
          <a:xfrm flipH="1">
            <a:off x="1428749" y="5357220"/>
            <a:ext cx="4791417" cy="830997"/>
          </a:xfrm>
          <a:prstGeom prst="rect">
            <a:avLst/>
          </a:prstGeom>
          <a:noFill/>
        </p:spPr>
        <p:txBody>
          <a:bodyPr wrap="square" rtlCol="0">
            <a:spAutoFit/>
          </a:bodyPr>
          <a:lstStyle/>
          <a:p>
            <a:pPr>
              <a:lnSpc>
                <a:spcPct val="100000"/>
              </a:lnSpc>
            </a:pPr>
            <a:r>
              <a:rPr lang="en-US" sz="2400" spc="-1">
                <a:solidFill>
                  <a:srgbClr val="404040"/>
                </a:solidFill>
                <a:uFill>
                  <a:solidFill>
                    <a:srgbClr val="FFFFFF"/>
                  </a:solidFill>
                </a:uFill>
              </a:rPr>
              <a:t>Collection of GraphQL types with special root types</a:t>
            </a:r>
            <a:endParaRPr lang="en-US" sz="3600" spc="-1">
              <a:solidFill>
                <a:srgbClr val="000000"/>
              </a:solidFill>
              <a:uFill>
                <a:solidFill>
                  <a:srgbClr val="FFFFFF"/>
                </a:solidFill>
              </a:uFill>
            </a:endParaRPr>
          </a:p>
        </p:txBody>
      </p:sp>
      <p:sp>
        <p:nvSpPr>
          <p:cNvPr id="26" name="Oval 25">
            <a:extLst>
              <a:ext uri="{FF2B5EF4-FFF2-40B4-BE49-F238E27FC236}">
                <a16:creationId xmlns:a16="http://schemas.microsoft.com/office/drawing/2014/main" id="{BE3A8781-0799-4F9D-B3FB-EF3D78C56C97}"/>
              </a:ext>
            </a:extLst>
          </p:cNvPr>
          <p:cNvSpPr/>
          <p:nvPr/>
        </p:nvSpPr>
        <p:spPr>
          <a:xfrm flipH="1">
            <a:off x="7348380" y="3804704"/>
            <a:ext cx="216119" cy="2161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610312" y="5640951"/>
            <a:ext cx="216119" cy="2161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8" y="2076567"/>
            <a:ext cx="1080471"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8" y="3912812"/>
            <a:ext cx="1080471"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7276363" y="5749059"/>
            <a:ext cx="1080471"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a16="http://schemas.microsoft.com/office/drawing/2014/main" id="{CD034086-CB97-4A4D-919F-480F7EB8564D}"/>
              </a:ext>
            </a:extLst>
          </p:cNvPr>
          <p:cNvSpPr/>
          <p:nvPr/>
        </p:nvSpPr>
        <p:spPr>
          <a:xfrm>
            <a:off x="6589059" y="5628124"/>
            <a:ext cx="292787" cy="293511"/>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Freeform 18">
            <a:extLst>
              <a:ext uri="{FF2B5EF4-FFF2-40B4-BE49-F238E27FC236}">
                <a16:creationId xmlns:a16="http://schemas.microsoft.com/office/drawing/2014/main" id="{6616C10E-D7D3-43EE-8D66-C0012CB4F4DE}"/>
              </a:ext>
            </a:extLst>
          </p:cNvPr>
          <p:cNvSpPr/>
          <p:nvPr/>
        </p:nvSpPr>
        <p:spPr>
          <a:xfrm flipH="1">
            <a:off x="6450005" y="1948967"/>
            <a:ext cx="355852" cy="2871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7">
            <a:extLst>
              <a:ext uri="{FF2B5EF4-FFF2-40B4-BE49-F238E27FC236}">
                <a16:creationId xmlns:a16="http://schemas.microsoft.com/office/drawing/2014/main" id="{6BC3204C-05F3-48B3-A693-02079ED89583}"/>
              </a:ext>
            </a:extLst>
          </p:cNvPr>
          <p:cNvSpPr/>
          <p:nvPr/>
        </p:nvSpPr>
        <p:spPr>
          <a:xfrm flipH="1">
            <a:off x="5768191" y="2864587"/>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Block Arc 25">
            <a:extLst>
              <a:ext uri="{FF2B5EF4-FFF2-40B4-BE49-F238E27FC236}">
                <a16:creationId xmlns:a16="http://schemas.microsoft.com/office/drawing/2014/main" id="{E6F50AF1-DAB1-4DF1-859C-EE3DE78CDEE2}"/>
              </a:ext>
            </a:extLst>
          </p:cNvPr>
          <p:cNvSpPr>
            <a:spLocks noChangeAspect="1"/>
          </p:cNvSpPr>
          <p:nvPr/>
        </p:nvSpPr>
        <p:spPr>
          <a:xfrm flipH="1">
            <a:off x="5553768" y="3756347"/>
            <a:ext cx="236253" cy="34131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47" name="Group 46">
            <a:extLst>
              <a:ext uri="{FF2B5EF4-FFF2-40B4-BE49-F238E27FC236}">
                <a16:creationId xmlns:a16="http://schemas.microsoft.com/office/drawing/2014/main" id="{A3C06F18-9965-49F4-A2F9-A532E397AB2A}"/>
              </a:ext>
            </a:extLst>
          </p:cNvPr>
          <p:cNvGrpSpPr/>
          <p:nvPr/>
        </p:nvGrpSpPr>
        <p:grpSpPr>
          <a:xfrm flipH="1">
            <a:off x="8984975" y="3390902"/>
            <a:ext cx="1672352" cy="876221"/>
            <a:chOff x="8984974" y="3390900"/>
            <a:chExt cx="1672352" cy="876221"/>
          </a:xfrm>
        </p:grpSpPr>
        <p:sp>
          <p:nvSpPr>
            <p:cNvPr id="40" name="TextBox 39">
              <a:extLst>
                <a:ext uri="{FF2B5EF4-FFF2-40B4-BE49-F238E27FC236}">
                  <a16:creationId xmlns:a16="http://schemas.microsoft.com/office/drawing/2014/main"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Tree>
    <p:extLst>
      <p:ext uri="{BB962C8B-B14F-4D97-AF65-F5344CB8AC3E}">
        <p14:creationId xmlns:p14="http://schemas.microsoft.com/office/powerpoint/2010/main" val="13560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ircle(in)">
                                      <p:cBhvr>
                                        <p:cTn id="10" dur="500"/>
                                        <p:tgtEl>
                                          <p:spTgt spid="3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500"/>
                                        <p:tgtEl>
                                          <p:spTgt spid="9"/>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circle(in)">
                                      <p:cBhvr>
                                        <p:cTn id="21" dur="500"/>
                                        <p:tgtEl>
                                          <p:spTgt spid="3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500"/>
                                        <p:tgtEl>
                                          <p:spTgt spid="13"/>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circle(in)">
                                      <p:cBhvr>
                                        <p:cTn id="32" dur="500"/>
                                        <p:tgtEl>
                                          <p:spTgt spid="34"/>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P spid="13" grpId="0" animBg="1"/>
      <p:bldP spid="15" grpId="0"/>
      <p:bldP spid="34" grpId="0" animBg="1"/>
      <p:bldP spid="35"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Object Type</a:t>
            </a:r>
            <a:endParaRPr lang="en-US" sz="2800" b="1" strike="noStrike" spc="-1">
              <a:solidFill>
                <a:srgbClr val="000000"/>
              </a:solidFill>
              <a:uFill>
                <a:solidFill>
                  <a:srgbClr val="FFFFFF"/>
                </a:solidFill>
              </a:uFill>
              <a:latin typeface="Arial"/>
            </a:endParaRPr>
          </a:p>
        </p:txBody>
      </p:sp>
      <p:pic>
        <p:nvPicPr>
          <p:cNvPr id="1457" name="Picture 1456"/>
          <p:cNvPicPr/>
          <p:nvPr/>
        </p:nvPicPr>
        <p:blipFill>
          <a:blip r:embed="rId3"/>
          <a:stretch/>
        </p:blipFill>
        <p:spPr>
          <a:xfrm>
            <a:off x="1085850" y="1862190"/>
            <a:ext cx="4603950" cy="3594420"/>
          </a:xfrm>
          <a:prstGeom prst="rect">
            <a:avLst/>
          </a:prstGeom>
          <a:ln>
            <a:noFill/>
          </a:ln>
        </p:spPr>
      </p:pic>
      <p:pic>
        <p:nvPicPr>
          <p:cNvPr id="1458" name="Picture 1457"/>
          <p:cNvPicPr/>
          <p:nvPr/>
        </p:nvPicPr>
        <p:blipFill>
          <a:blip r:embed="rId4"/>
          <a:stretch/>
        </p:blipFill>
        <p:spPr>
          <a:xfrm>
            <a:off x="6835380" y="1862190"/>
            <a:ext cx="4190760" cy="3981240"/>
          </a:xfrm>
          <a:prstGeom prst="rect">
            <a:avLst/>
          </a:prstGeom>
          <a:ln>
            <a:noFill/>
          </a:ln>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57"/>
                                        </p:tgtEl>
                                        <p:attrNameLst>
                                          <p:attrName>style.visibility</p:attrName>
                                        </p:attrNameLst>
                                      </p:cBhvr>
                                      <p:to>
                                        <p:strVal val="visible"/>
                                      </p:to>
                                    </p:set>
                                    <p:animEffect transition="in" filter="barn(inVertical)">
                                      <p:cBhvr>
                                        <p:cTn id="7" dur="500"/>
                                        <p:tgtEl>
                                          <p:spTgt spid="1457"/>
                                        </p:tgtEl>
                                      </p:cBhvr>
                                    </p:animEffect>
                                  </p:childTnLst>
                                </p:cTn>
                              </p:par>
                              <p:par>
                                <p:cTn id="8" presetID="16" presetClass="entr" presetSubtype="21" fill="hold" nodeType="withEffect">
                                  <p:stCondLst>
                                    <p:cond delay="0"/>
                                  </p:stCondLst>
                                  <p:childTnLst>
                                    <p:set>
                                      <p:cBhvr>
                                        <p:cTn id="9" dur="1" fill="hold">
                                          <p:stCondLst>
                                            <p:cond delay="0"/>
                                          </p:stCondLst>
                                        </p:cTn>
                                        <p:tgtEl>
                                          <p:spTgt spid="1458"/>
                                        </p:tgtEl>
                                        <p:attrNameLst>
                                          <p:attrName>style.visibility</p:attrName>
                                        </p:attrNameLst>
                                      </p:cBhvr>
                                      <p:to>
                                        <p:strVal val="visible"/>
                                      </p:to>
                                    </p:set>
                                    <p:animEffect transition="in" filter="barn(inVertical)">
                                      <p:cBhvr>
                                        <p:cTn id="10" dur="500"/>
                                        <p:tgtEl>
                                          <p:spTgt spid="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Query Type</a:t>
            </a:r>
            <a:endParaRPr lang="en-US" sz="2800" b="1" strike="noStrike" spc="-1">
              <a:solidFill>
                <a:srgbClr val="000000"/>
              </a:solidFill>
              <a:uFill>
                <a:solidFill>
                  <a:srgbClr val="FFFFFF"/>
                </a:solidFill>
              </a:uFill>
              <a:latin typeface="Arial"/>
            </a:endParaRPr>
          </a:p>
        </p:txBody>
      </p:sp>
      <p:pic>
        <p:nvPicPr>
          <p:cNvPr id="1460" name="Picture 1273"/>
          <p:cNvPicPr/>
          <p:nvPr/>
        </p:nvPicPr>
        <p:blipFill>
          <a:blip r:embed="rId3"/>
          <a:stretch/>
        </p:blipFill>
        <p:spPr>
          <a:xfrm>
            <a:off x="1143000" y="2558700"/>
            <a:ext cx="2128320" cy="1740600"/>
          </a:xfrm>
          <a:prstGeom prst="rect">
            <a:avLst/>
          </a:prstGeom>
          <a:ln>
            <a:noFill/>
          </a:ln>
        </p:spPr>
      </p:pic>
      <p:pic>
        <p:nvPicPr>
          <p:cNvPr id="1461" name="Picture 1460"/>
          <p:cNvPicPr/>
          <p:nvPr/>
        </p:nvPicPr>
        <p:blipFill>
          <a:blip r:embed="rId4"/>
          <a:stretch/>
        </p:blipFill>
        <p:spPr>
          <a:xfrm>
            <a:off x="6858000" y="1566090"/>
            <a:ext cx="4438440" cy="4457520"/>
          </a:xfrm>
          <a:prstGeom prst="rect">
            <a:avLst/>
          </a:prstGeom>
          <a:ln>
            <a:noFill/>
          </a:ln>
        </p:spPr>
      </p:pic>
      <p:pic>
        <p:nvPicPr>
          <p:cNvPr id="5" name="Picture 4">
            <a:extLst>
              <a:ext uri="{FF2B5EF4-FFF2-40B4-BE49-F238E27FC236}">
                <a16:creationId xmlns:a16="http://schemas.microsoft.com/office/drawing/2014/main" id="{6A54CE34-FFCC-49AA-86B1-EAFE2D3386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7670" y="2566035"/>
            <a:ext cx="1725930" cy="1725930"/>
          </a:xfrm>
          <a:prstGeom prst="rect">
            <a:avLst/>
          </a:prstGeom>
        </p:spPr>
      </p:pic>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60"/>
                                        </p:tgtEl>
                                        <p:attrNameLst>
                                          <p:attrName>style.visibility</p:attrName>
                                        </p:attrNameLst>
                                      </p:cBhvr>
                                      <p:to>
                                        <p:strVal val="visible"/>
                                      </p:to>
                                    </p:set>
                                    <p:anim calcmode="lin" valueType="num">
                                      <p:cBhvr additive="base">
                                        <p:cTn id="7" dur="500"/>
                                        <p:tgtEl>
                                          <p:spTgt spid="1460"/>
                                        </p:tgtEl>
                                        <p:attrNameLst>
                                          <p:attrName>ppt_y</p:attrName>
                                        </p:attrNameLst>
                                      </p:cBhvr>
                                      <p:tavLst>
                                        <p:tav tm="0">
                                          <p:val>
                                            <p:strVal val="#ppt_y+#ppt_h*1.125000"/>
                                          </p:val>
                                        </p:tav>
                                        <p:tav tm="100000">
                                          <p:val>
                                            <p:strVal val="#ppt_y"/>
                                          </p:val>
                                        </p:tav>
                                      </p:tavLst>
                                    </p:anim>
                                    <p:animEffect transition="in" filter="wipe(up)">
                                      <p:cBhvr>
                                        <p:cTn id="8" dur="500"/>
                                        <p:tgtEl>
                                          <p:spTgt spid="1460"/>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461"/>
                                        </p:tgtEl>
                                        <p:attrNameLst>
                                          <p:attrName>style.visibility</p:attrName>
                                        </p:attrNameLst>
                                      </p:cBhvr>
                                      <p:to>
                                        <p:strVal val="visible"/>
                                      </p:to>
                                    </p:set>
                                    <p:animEffect transition="in" filter="randombar(horizontal)">
                                      <p:cBhvr>
                                        <p:cTn id="18" dur="500"/>
                                        <p:tgtEl>
                                          <p:spTgt spid="1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Mutation Type</a:t>
            </a:r>
            <a:endParaRPr lang="en-US" sz="2800" b="0" strike="noStrike" spc="-1">
              <a:solidFill>
                <a:srgbClr val="000000"/>
              </a:solidFill>
              <a:uFill>
                <a:solidFill>
                  <a:srgbClr val="FFFFFF"/>
                </a:solidFill>
              </a:uFill>
              <a:latin typeface="Arial"/>
            </a:endParaRPr>
          </a:p>
        </p:txBody>
      </p:sp>
      <p:pic>
        <p:nvPicPr>
          <p:cNvPr id="1463" name="Picture 1326"/>
          <p:cNvPicPr/>
          <p:nvPr/>
        </p:nvPicPr>
        <p:blipFill>
          <a:blip r:embed="rId3"/>
          <a:stretch/>
        </p:blipFill>
        <p:spPr>
          <a:xfrm>
            <a:off x="617220" y="2688570"/>
            <a:ext cx="3277440" cy="1689120"/>
          </a:xfrm>
          <a:prstGeom prst="rect">
            <a:avLst/>
          </a:prstGeom>
          <a:ln>
            <a:noFill/>
          </a:ln>
        </p:spPr>
      </p:pic>
      <p:pic>
        <p:nvPicPr>
          <p:cNvPr id="1464" name="Picture 1463"/>
          <p:cNvPicPr/>
          <p:nvPr/>
        </p:nvPicPr>
        <p:blipFill>
          <a:blip r:embed="rId4"/>
          <a:stretch/>
        </p:blipFill>
        <p:spPr>
          <a:xfrm>
            <a:off x="6110100" y="1965960"/>
            <a:ext cx="5686200" cy="3723840"/>
          </a:xfrm>
          <a:prstGeom prst="rect">
            <a:avLst/>
          </a:prstGeom>
          <a:ln>
            <a:noFill/>
          </a:ln>
        </p:spPr>
      </p:pic>
      <p:pic>
        <p:nvPicPr>
          <p:cNvPr id="5" name="Picture 4">
            <a:extLst>
              <a:ext uri="{FF2B5EF4-FFF2-40B4-BE49-F238E27FC236}">
                <a16:creationId xmlns:a16="http://schemas.microsoft.com/office/drawing/2014/main" id="{0571A48D-F99A-4172-8311-A2480EBDA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7670" y="2566035"/>
            <a:ext cx="1725930" cy="1725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63"/>
                                        </p:tgtEl>
                                        <p:attrNameLst>
                                          <p:attrName>style.visibility</p:attrName>
                                        </p:attrNameLst>
                                      </p:cBhvr>
                                      <p:to>
                                        <p:strVal val="visible"/>
                                      </p:to>
                                    </p:set>
                                    <p:animEffect transition="in" filter="barn(inVertical)">
                                      <p:cBhvr>
                                        <p:cTn id="7" dur="500"/>
                                        <p:tgtEl>
                                          <p:spTgt spid="146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64"/>
                                        </p:tgtEl>
                                        <p:attrNameLst>
                                          <p:attrName>style.visibility</p:attrName>
                                        </p:attrNameLst>
                                      </p:cBhvr>
                                      <p:to>
                                        <p:strVal val="visible"/>
                                      </p:to>
                                    </p:set>
                                    <p:animEffect transition="in" filter="randombar(horizontal)">
                                      <p:cBhvr>
                                        <p:cTn id="17" dur="500"/>
                                        <p:tgtEl>
                                          <p:spTgt spid="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TextShape 1"/>
          <p:cNvSpPr txBox="1"/>
          <p:nvPr/>
        </p:nvSpPr>
        <p:spPr>
          <a:xfrm>
            <a:off x="324000" y="3682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Resolvers implement the API</a:t>
            </a:r>
            <a:endParaRPr lang="en-US" sz="2800" b="1" strike="noStrike" spc="-1">
              <a:solidFill>
                <a:srgbClr val="000000"/>
              </a:solidFill>
              <a:uFill>
                <a:solidFill>
                  <a:srgbClr val="FFFFFF"/>
                </a:solidFill>
              </a:uFill>
              <a:latin typeface="Arial"/>
            </a:endParaRPr>
          </a:p>
        </p:txBody>
      </p:sp>
      <p:sp>
        <p:nvSpPr>
          <p:cNvPr id="1466" name="TextShape 2"/>
          <p:cNvSpPr txBox="1"/>
          <p:nvPr/>
        </p:nvSpPr>
        <p:spPr>
          <a:xfrm>
            <a:off x="1473366" y="2178087"/>
            <a:ext cx="4470233" cy="602280"/>
          </a:xfrm>
          <a:prstGeom prst="rect">
            <a:avLst/>
          </a:prstGeom>
          <a:noFill/>
          <a:ln>
            <a:noFill/>
          </a:ln>
        </p:spPr>
        <p:txBody>
          <a:bodyPr lIns="90000" tIns="45000" rIns="90000" bIns="45000"/>
          <a:lstStyle/>
          <a:p>
            <a:r>
              <a:rPr lang="en-US" sz="2400" b="0" strike="noStrike" spc="-1">
                <a:solidFill>
                  <a:srgbClr val="000000"/>
                </a:solidFill>
                <a:uFill>
                  <a:solidFill>
                    <a:srgbClr val="FFFFFF"/>
                  </a:solidFill>
                </a:uFill>
                <a:latin typeface="Arial"/>
              </a:rPr>
              <a:t>Each field in a GraphQL schema is backed by a resolver.</a:t>
            </a:r>
          </a:p>
        </p:txBody>
      </p:sp>
      <p:sp>
        <p:nvSpPr>
          <p:cNvPr id="1467" name="TextShape 3"/>
          <p:cNvSpPr txBox="1"/>
          <p:nvPr/>
        </p:nvSpPr>
        <p:spPr>
          <a:xfrm>
            <a:off x="1473366" y="4015511"/>
            <a:ext cx="4622633" cy="858240"/>
          </a:xfrm>
          <a:prstGeom prst="rect">
            <a:avLst/>
          </a:prstGeom>
          <a:noFill/>
          <a:ln>
            <a:noFill/>
          </a:ln>
        </p:spPr>
        <p:txBody>
          <a:bodyPr lIns="90000" tIns="45000" rIns="90000" bIns="45000"/>
          <a:lstStyle/>
          <a:p>
            <a:r>
              <a:rPr lang="en-US" sz="2400" b="0" strike="noStrike" spc="-1">
                <a:solidFill>
                  <a:srgbClr val="000000"/>
                </a:solidFill>
                <a:uFill>
                  <a:solidFill>
                    <a:srgbClr val="FFFFFF"/>
                  </a:solidFill>
                </a:uFill>
                <a:latin typeface="Arial"/>
              </a:rPr>
              <a:t>A resolver tells GraphQL how and where to fetch the data corresponding to a given field</a:t>
            </a:r>
          </a:p>
        </p:txBody>
      </p:sp>
      <p:pic>
        <p:nvPicPr>
          <p:cNvPr id="1468" name="Picture 1467"/>
          <p:cNvPicPr/>
          <p:nvPr/>
        </p:nvPicPr>
        <p:blipFill>
          <a:blip r:embed="rId3"/>
          <a:stretch/>
        </p:blipFill>
        <p:spPr>
          <a:xfrm>
            <a:off x="6483005" y="1373786"/>
            <a:ext cx="5069050" cy="5014314"/>
          </a:xfrm>
          <a:prstGeom prst="rect">
            <a:avLst/>
          </a:prstGeom>
          <a:ln>
            <a:noFill/>
          </a:ln>
        </p:spPr>
      </p:pic>
      <p:sp>
        <p:nvSpPr>
          <p:cNvPr id="13" name="Oval 12">
            <a:extLst>
              <a:ext uri="{FF2B5EF4-FFF2-40B4-BE49-F238E27FC236}">
                <a16:creationId xmlns:a16="http://schemas.microsoft.com/office/drawing/2014/main" id="{F1F1EE26-48D1-4E97-9AB8-E6BF1DB7F6EA}"/>
              </a:ext>
            </a:extLst>
          </p:cNvPr>
          <p:cNvSpPr/>
          <p:nvPr/>
        </p:nvSpPr>
        <p:spPr>
          <a:xfrm>
            <a:off x="408839" y="2377153"/>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9D7F63CF-0E54-4A81-BA04-8717461B8198}"/>
              </a:ext>
            </a:extLst>
          </p:cNvPr>
          <p:cNvSpPr/>
          <p:nvPr/>
        </p:nvSpPr>
        <p:spPr>
          <a:xfrm>
            <a:off x="386440" y="4214290"/>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Freeform: Shape 14">
            <a:extLst>
              <a:ext uri="{FF2B5EF4-FFF2-40B4-BE49-F238E27FC236}">
                <a16:creationId xmlns:a16="http://schemas.microsoft.com/office/drawing/2014/main" id="{92FED213-4A3E-4F83-8BDB-E4D8D22A6EE6}"/>
              </a:ext>
            </a:extLst>
          </p:cNvPr>
          <p:cNvSpPr/>
          <p:nvPr/>
        </p:nvSpPr>
        <p:spPr>
          <a:xfrm>
            <a:off x="428400" y="4478136"/>
            <a:ext cx="669577" cy="257830"/>
          </a:xfrm>
          <a:custGeom>
            <a:avLst/>
            <a:gdLst>
              <a:gd name="connsiteX0" fmla="*/ 6928458 w 8543357"/>
              <a:gd name="connsiteY0" fmla="*/ 2439007 h 3289735"/>
              <a:gd name="connsiteX1" fmla="*/ 7109999 w 8543357"/>
              <a:gd name="connsiteY1" fmla="*/ 2620548 h 3289735"/>
              <a:gd name="connsiteX2" fmla="*/ 6928458 w 8543357"/>
              <a:gd name="connsiteY2" fmla="*/ 2802089 h 3289735"/>
              <a:gd name="connsiteX3" fmla="*/ 6746917 w 8543357"/>
              <a:gd name="connsiteY3" fmla="*/ 2620548 h 3289735"/>
              <a:gd name="connsiteX4" fmla="*/ 6928458 w 8543357"/>
              <a:gd name="connsiteY4" fmla="*/ 2439007 h 3289735"/>
              <a:gd name="connsiteX5" fmla="*/ 1585190 w 8543357"/>
              <a:gd name="connsiteY5" fmla="*/ 2416754 h 3289735"/>
              <a:gd name="connsiteX6" fmla="*/ 1766731 w 8543357"/>
              <a:gd name="connsiteY6" fmla="*/ 2598295 h 3289735"/>
              <a:gd name="connsiteX7" fmla="*/ 1585190 w 8543357"/>
              <a:gd name="connsiteY7" fmla="*/ 2779836 h 3289735"/>
              <a:gd name="connsiteX8" fmla="*/ 1403649 w 8543357"/>
              <a:gd name="connsiteY8" fmla="*/ 2598295 h 3289735"/>
              <a:gd name="connsiteX9" fmla="*/ 1585190 w 8543357"/>
              <a:gd name="connsiteY9" fmla="*/ 2416754 h 3289735"/>
              <a:gd name="connsiteX10" fmla="*/ 6925340 w 8543357"/>
              <a:gd name="connsiteY10" fmla="*/ 2293671 h 3289735"/>
              <a:gd name="connsiteX11" fmla="*/ 6697422 w 8543357"/>
              <a:gd name="connsiteY11" fmla="*/ 2388080 h 3289735"/>
              <a:gd name="connsiteX12" fmla="*/ 6697415 w 8543357"/>
              <a:gd name="connsiteY12" fmla="*/ 2843921 h 3289735"/>
              <a:gd name="connsiteX13" fmla="*/ 7153263 w 8543357"/>
              <a:gd name="connsiteY13" fmla="*/ 2843921 h 3289735"/>
              <a:gd name="connsiteX14" fmla="*/ 7153263 w 8543357"/>
              <a:gd name="connsiteY14" fmla="*/ 2388080 h 3289735"/>
              <a:gd name="connsiteX15" fmla="*/ 6925340 w 8543357"/>
              <a:gd name="connsiteY15" fmla="*/ 2293671 h 3289735"/>
              <a:gd name="connsiteX16" fmla="*/ 1582072 w 8543357"/>
              <a:gd name="connsiteY16" fmla="*/ 2271418 h 3289735"/>
              <a:gd name="connsiteX17" fmla="*/ 1354154 w 8543357"/>
              <a:gd name="connsiteY17" fmla="*/ 2365827 h 3289735"/>
              <a:gd name="connsiteX18" fmla="*/ 1354147 w 8543357"/>
              <a:gd name="connsiteY18" fmla="*/ 2821668 h 3289735"/>
              <a:gd name="connsiteX19" fmla="*/ 1809995 w 8543357"/>
              <a:gd name="connsiteY19" fmla="*/ 2821668 h 3289735"/>
              <a:gd name="connsiteX20" fmla="*/ 1809995 w 8543357"/>
              <a:gd name="connsiteY20" fmla="*/ 2365827 h 3289735"/>
              <a:gd name="connsiteX21" fmla="*/ 1582072 w 8543357"/>
              <a:gd name="connsiteY21" fmla="*/ 2271418 h 3289735"/>
              <a:gd name="connsiteX22" fmla="*/ 6928457 w 8543357"/>
              <a:gd name="connsiteY22" fmla="*/ 1951359 h 3289735"/>
              <a:gd name="connsiteX23" fmla="*/ 7601151 w 8543357"/>
              <a:gd name="connsiteY23" fmla="*/ 2624052 h 3289735"/>
              <a:gd name="connsiteX24" fmla="*/ 7601151 w 8543357"/>
              <a:gd name="connsiteY24" fmla="*/ 2638067 h 3289735"/>
              <a:gd name="connsiteX25" fmla="*/ 6928457 w 8543357"/>
              <a:gd name="connsiteY25" fmla="*/ 3289735 h 3289735"/>
              <a:gd name="connsiteX26" fmla="*/ 6255764 w 8543357"/>
              <a:gd name="connsiteY26" fmla="*/ 2638067 h 3289735"/>
              <a:gd name="connsiteX27" fmla="*/ 6255764 w 8543357"/>
              <a:gd name="connsiteY27" fmla="*/ 2624052 h 3289735"/>
              <a:gd name="connsiteX28" fmla="*/ 6928457 w 8543357"/>
              <a:gd name="connsiteY28" fmla="*/ 1951359 h 3289735"/>
              <a:gd name="connsiteX29" fmla="*/ 1585189 w 8543357"/>
              <a:gd name="connsiteY29" fmla="*/ 1929106 h 3289735"/>
              <a:gd name="connsiteX30" fmla="*/ 2257883 w 8543357"/>
              <a:gd name="connsiteY30" fmla="*/ 2601799 h 3289735"/>
              <a:gd name="connsiteX31" fmla="*/ 2257883 w 8543357"/>
              <a:gd name="connsiteY31" fmla="*/ 2615814 h 3289735"/>
              <a:gd name="connsiteX32" fmla="*/ 1585189 w 8543357"/>
              <a:gd name="connsiteY32" fmla="*/ 3267482 h 3289735"/>
              <a:gd name="connsiteX33" fmla="*/ 912496 w 8543357"/>
              <a:gd name="connsiteY33" fmla="*/ 2615814 h 3289735"/>
              <a:gd name="connsiteX34" fmla="*/ 912496 w 8543357"/>
              <a:gd name="connsiteY34" fmla="*/ 2601799 h 3289735"/>
              <a:gd name="connsiteX35" fmla="*/ 1585189 w 8543357"/>
              <a:gd name="connsiteY35" fmla="*/ 1929106 h 3289735"/>
              <a:gd name="connsiteX36" fmla="*/ 64619 w 8543357"/>
              <a:gd name="connsiteY36" fmla="*/ 1683850 h 3289735"/>
              <a:gd name="connsiteX37" fmla="*/ 64619 w 8543357"/>
              <a:gd name="connsiteY37" fmla="*/ 1922096 h 3289735"/>
              <a:gd name="connsiteX38" fmla="*/ 148706 w 8543357"/>
              <a:gd name="connsiteY38" fmla="*/ 2006183 h 3289735"/>
              <a:gd name="connsiteX39" fmla="*/ 520093 w 8543357"/>
              <a:gd name="connsiteY39" fmla="*/ 2006183 h 3289735"/>
              <a:gd name="connsiteX40" fmla="*/ 562136 w 8543357"/>
              <a:gd name="connsiteY40" fmla="*/ 1978154 h 3289735"/>
              <a:gd name="connsiteX41" fmla="*/ 667241 w 8543357"/>
              <a:gd name="connsiteY41" fmla="*/ 1831006 h 3289735"/>
              <a:gd name="connsiteX42" fmla="*/ 625197 w 8543357"/>
              <a:gd name="connsiteY42" fmla="*/ 1683850 h 3289735"/>
              <a:gd name="connsiteX43" fmla="*/ 64619 w 8543357"/>
              <a:gd name="connsiteY43" fmla="*/ 1683850 h 3289735"/>
              <a:gd name="connsiteX44" fmla="*/ 4556251 w 8543357"/>
              <a:gd name="connsiteY44" fmla="*/ 1270428 h 3289735"/>
              <a:gd name="connsiteX45" fmla="*/ 4514208 w 8543357"/>
              <a:gd name="connsiteY45" fmla="*/ 1284443 h 3289735"/>
              <a:gd name="connsiteX46" fmla="*/ 4514208 w 8543357"/>
              <a:gd name="connsiteY46" fmla="*/ 2195382 h 3289735"/>
              <a:gd name="connsiteX47" fmla="*/ 4556251 w 8543357"/>
              <a:gd name="connsiteY47" fmla="*/ 2209396 h 3289735"/>
              <a:gd name="connsiteX48" fmla="*/ 4598295 w 8543357"/>
              <a:gd name="connsiteY48" fmla="*/ 2195382 h 3289735"/>
              <a:gd name="connsiteX49" fmla="*/ 4598295 w 8543357"/>
              <a:gd name="connsiteY49" fmla="*/ 1284443 h 3289735"/>
              <a:gd name="connsiteX50" fmla="*/ 4556251 w 8543357"/>
              <a:gd name="connsiteY50" fmla="*/ 1270428 h 3289735"/>
              <a:gd name="connsiteX51" fmla="*/ 8153579 w 8543357"/>
              <a:gd name="connsiteY51" fmla="*/ 1033056 h 3289735"/>
              <a:gd name="connsiteX52" fmla="*/ 8038838 w 8543357"/>
              <a:gd name="connsiteY52" fmla="*/ 1067215 h 3289735"/>
              <a:gd name="connsiteX53" fmla="*/ 7814607 w 8543357"/>
              <a:gd name="connsiteY53" fmla="*/ 1417576 h 3289735"/>
              <a:gd name="connsiteX54" fmla="*/ 7912708 w 8543357"/>
              <a:gd name="connsiteY54" fmla="*/ 1557721 h 3289735"/>
              <a:gd name="connsiteX55" fmla="*/ 8087884 w 8543357"/>
              <a:gd name="connsiteY55" fmla="*/ 1557721 h 3289735"/>
              <a:gd name="connsiteX56" fmla="*/ 8221025 w 8543357"/>
              <a:gd name="connsiteY56" fmla="*/ 1403562 h 3289735"/>
              <a:gd name="connsiteX57" fmla="*/ 8221025 w 8543357"/>
              <a:gd name="connsiteY57" fmla="*/ 1109258 h 3289735"/>
              <a:gd name="connsiteX58" fmla="*/ 8153579 w 8543357"/>
              <a:gd name="connsiteY58" fmla="*/ 1033056 h 3289735"/>
              <a:gd name="connsiteX59" fmla="*/ 2916554 w 8543357"/>
              <a:gd name="connsiteY59" fmla="*/ 587330 h 3289735"/>
              <a:gd name="connsiteX60" fmla="*/ 2866084 w 8543357"/>
              <a:gd name="connsiteY60" fmla="*/ 616567 h 3289735"/>
              <a:gd name="connsiteX61" fmla="*/ 2580210 w 8543357"/>
              <a:gd name="connsiteY61" fmla="*/ 807951 h 3289735"/>
              <a:gd name="connsiteX62" fmla="*/ 2545176 w 8543357"/>
              <a:gd name="connsiteY62" fmla="*/ 955106 h 3289735"/>
              <a:gd name="connsiteX63" fmla="*/ 2916554 w 8543357"/>
              <a:gd name="connsiteY63" fmla="*/ 955106 h 3289735"/>
              <a:gd name="connsiteX64" fmla="*/ 6483234 w 8543357"/>
              <a:gd name="connsiteY64" fmla="*/ 379721 h 3289735"/>
              <a:gd name="connsiteX65" fmla="*/ 6483234 w 8543357"/>
              <a:gd name="connsiteY65" fmla="*/ 955106 h 3289735"/>
              <a:gd name="connsiteX66" fmla="*/ 7169941 w 8543357"/>
              <a:gd name="connsiteY66" fmla="*/ 955106 h 3289735"/>
              <a:gd name="connsiteX67" fmla="*/ 7120887 w 8543357"/>
              <a:gd name="connsiteY67" fmla="*/ 674818 h 3289735"/>
              <a:gd name="connsiteX68" fmla="*/ 6653454 w 8543357"/>
              <a:gd name="connsiteY68" fmla="*/ 426535 h 3289735"/>
              <a:gd name="connsiteX69" fmla="*/ 4514208 w 8543357"/>
              <a:gd name="connsiteY69" fmla="*/ 213698 h 3289735"/>
              <a:gd name="connsiteX70" fmla="*/ 4374787 w 8543357"/>
              <a:gd name="connsiteY70" fmla="*/ 218539 h 3289735"/>
              <a:gd name="connsiteX71" fmla="*/ 4226908 w 8543357"/>
              <a:gd name="connsiteY71" fmla="*/ 226355 h 3289735"/>
              <a:gd name="connsiteX72" fmla="*/ 3034107 w 8543357"/>
              <a:gd name="connsiteY72" fmla="*/ 519233 h 3289735"/>
              <a:gd name="connsiteX73" fmla="*/ 3000641 w 8543357"/>
              <a:gd name="connsiteY73" fmla="*/ 538620 h 3289735"/>
              <a:gd name="connsiteX74" fmla="*/ 3000641 w 8543357"/>
              <a:gd name="connsiteY74" fmla="*/ 955106 h 3289735"/>
              <a:gd name="connsiteX75" fmla="*/ 4514208 w 8543357"/>
              <a:gd name="connsiteY75" fmla="*/ 955106 h 3289735"/>
              <a:gd name="connsiteX76" fmla="*/ 4761218 w 8543357"/>
              <a:gd name="connsiteY76" fmla="*/ 208991 h 3289735"/>
              <a:gd name="connsiteX77" fmla="*/ 4598295 w 8543357"/>
              <a:gd name="connsiteY77" fmla="*/ 211751 h 3289735"/>
              <a:gd name="connsiteX78" fmla="*/ 4598295 w 8543357"/>
              <a:gd name="connsiteY78" fmla="*/ 955106 h 3289735"/>
              <a:gd name="connsiteX79" fmla="*/ 6399147 w 8543357"/>
              <a:gd name="connsiteY79" fmla="*/ 955106 h 3289735"/>
              <a:gd name="connsiteX80" fmla="*/ 6399147 w 8543357"/>
              <a:gd name="connsiteY80" fmla="*/ 356596 h 3289735"/>
              <a:gd name="connsiteX81" fmla="*/ 6353426 w 8543357"/>
              <a:gd name="connsiteY81" fmla="*/ 344022 h 3289735"/>
              <a:gd name="connsiteX82" fmla="*/ 4761218 w 8543357"/>
              <a:gd name="connsiteY82" fmla="*/ 208991 h 3289735"/>
              <a:gd name="connsiteX83" fmla="*/ 4770242 w 8543357"/>
              <a:gd name="connsiteY83" fmla="*/ 2 h 3289735"/>
              <a:gd name="connsiteX84" fmla="*/ 7534317 w 8543357"/>
              <a:gd name="connsiteY84" fmla="*/ 681821 h 3289735"/>
              <a:gd name="connsiteX85" fmla="*/ 7688476 w 8543357"/>
              <a:gd name="connsiteY85" fmla="*/ 737879 h 3289735"/>
              <a:gd name="connsiteX86" fmla="*/ 8192996 w 8543357"/>
              <a:gd name="connsiteY86" fmla="*/ 737879 h 3289735"/>
              <a:gd name="connsiteX87" fmla="*/ 8305111 w 8543357"/>
              <a:gd name="connsiteY87" fmla="*/ 849994 h 3289735"/>
              <a:gd name="connsiteX88" fmla="*/ 8305111 w 8543357"/>
              <a:gd name="connsiteY88" fmla="*/ 1557727 h 3289735"/>
              <a:gd name="connsiteX89" fmla="*/ 8543357 w 8543357"/>
              <a:gd name="connsiteY89" fmla="*/ 1767944 h 3289735"/>
              <a:gd name="connsiteX90" fmla="*/ 8543357 w 8543357"/>
              <a:gd name="connsiteY90" fmla="*/ 2370565 h 3289735"/>
              <a:gd name="connsiteX91" fmla="*/ 7975776 w 8543357"/>
              <a:gd name="connsiteY91" fmla="*/ 2608811 h 3289735"/>
              <a:gd name="connsiteX92" fmla="*/ 7625415 w 8543357"/>
              <a:gd name="connsiteY92" fmla="*/ 2608811 h 3289735"/>
              <a:gd name="connsiteX93" fmla="*/ 6917682 w 8543357"/>
              <a:gd name="connsiteY93" fmla="*/ 1901078 h 3289735"/>
              <a:gd name="connsiteX94" fmla="*/ 6209949 w 8543357"/>
              <a:gd name="connsiteY94" fmla="*/ 2608811 h 3289735"/>
              <a:gd name="connsiteX95" fmla="*/ 2299928 w 8543357"/>
              <a:gd name="connsiteY95" fmla="*/ 2608811 h 3289735"/>
              <a:gd name="connsiteX96" fmla="*/ 2299928 w 8543357"/>
              <a:gd name="connsiteY96" fmla="*/ 2594796 h 3289735"/>
              <a:gd name="connsiteX97" fmla="*/ 1592193 w 8543357"/>
              <a:gd name="connsiteY97" fmla="*/ 1887063 h 3289735"/>
              <a:gd name="connsiteX98" fmla="*/ 884460 w 8543357"/>
              <a:gd name="connsiteY98" fmla="*/ 2594796 h 3289735"/>
              <a:gd name="connsiteX99" fmla="*/ 884460 w 8543357"/>
              <a:gd name="connsiteY99" fmla="*/ 2608811 h 3289735"/>
              <a:gd name="connsiteX100" fmla="*/ 225789 w 8543357"/>
              <a:gd name="connsiteY100" fmla="*/ 2608811 h 3289735"/>
              <a:gd name="connsiteX101" fmla="*/ 1558 w 8543357"/>
              <a:gd name="connsiteY101" fmla="*/ 2391583 h 3289735"/>
              <a:gd name="connsiteX102" fmla="*/ 1558 w 8543357"/>
              <a:gd name="connsiteY102" fmla="*/ 1774948 h 3289735"/>
              <a:gd name="connsiteX103" fmla="*/ 506078 w 8543357"/>
              <a:gd name="connsiteY103" fmla="*/ 1333496 h 3289735"/>
              <a:gd name="connsiteX104" fmla="*/ 1991609 w 8543357"/>
              <a:gd name="connsiteY104" fmla="*/ 990139 h 3289735"/>
              <a:gd name="connsiteX105" fmla="*/ 2306931 w 8543357"/>
              <a:gd name="connsiteY105" fmla="*/ 786933 h 3289735"/>
              <a:gd name="connsiteX106" fmla="*/ 4268952 w 8543357"/>
              <a:gd name="connsiteY106" fmla="*/ 2124 h 3289735"/>
              <a:gd name="connsiteX107" fmla="*/ 4770242 w 8543357"/>
              <a:gd name="connsiteY107" fmla="*/ 2 h 328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bg1"/>
          </a:solidFill>
          <a:ln w="9525"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B43AEED8-13DC-458D-9A3B-93D678C9F915}"/>
              </a:ext>
            </a:extLst>
          </p:cNvPr>
          <p:cNvGrpSpPr/>
          <p:nvPr/>
        </p:nvGrpSpPr>
        <p:grpSpPr>
          <a:xfrm>
            <a:off x="616943" y="2477131"/>
            <a:ext cx="409525" cy="488788"/>
            <a:chOff x="3570" y="619306"/>
            <a:chExt cx="4703649" cy="5614032"/>
          </a:xfrm>
          <a:solidFill>
            <a:schemeClr val="bg1"/>
          </a:solidFill>
        </p:grpSpPr>
        <p:sp>
          <p:nvSpPr>
            <p:cNvPr id="17" name="Freeform: Shape 16">
              <a:extLst>
                <a:ext uri="{FF2B5EF4-FFF2-40B4-BE49-F238E27FC236}">
                  <a16:creationId xmlns:a16="http://schemas.microsoft.com/office/drawing/2014/main" id="{4FC4C763-85F3-484E-AEDD-F3A8F6D865DF}"/>
                </a:ext>
              </a:extLst>
            </p:cNvPr>
            <p:cNvSpPr/>
            <p:nvPr/>
          </p:nvSpPr>
          <p:spPr>
            <a:xfrm>
              <a:off x="3570" y="619306"/>
              <a:ext cx="4703649" cy="4864305"/>
            </a:xfrm>
            <a:custGeom>
              <a:avLst/>
              <a:gdLst>
                <a:gd name="connsiteX0" fmla="*/ 1807379 w 4703648"/>
                <a:gd name="connsiteY0" fmla="*/ 4869660 h 4864304"/>
                <a:gd name="connsiteX1" fmla="*/ 2182243 w 4703648"/>
                <a:gd name="connsiteY1" fmla="*/ 4869660 h 4864304"/>
                <a:gd name="connsiteX2" fmla="*/ 2181351 w 4703648"/>
                <a:gd name="connsiteY2" fmla="*/ 4868768 h 4864304"/>
                <a:gd name="connsiteX3" fmla="*/ 2580313 w 4703648"/>
                <a:gd name="connsiteY3" fmla="*/ 4868768 h 4864304"/>
                <a:gd name="connsiteX4" fmla="*/ 2579420 w 4703648"/>
                <a:gd name="connsiteY4" fmla="*/ 4869660 h 4864304"/>
                <a:gd name="connsiteX5" fmla="*/ 2957854 w 4703648"/>
                <a:gd name="connsiteY5" fmla="*/ 4869660 h 4864304"/>
                <a:gd name="connsiteX6" fmla="*/ 3435359 w 4703648"/>
                <a:gd name="connsiteY6" fmla="*/ 4869660 h 4864304"/>
                <a:gd name="connsiteX7" fmla="*/ 3435359 w 4703648"/>
                <a:gd name="connsiteY7" fmla="*/ 4869660 h 4864304"/>
                <a:gd name="connsiteX8" fmla="*/ 3812901 w 4703648"/>
                <a:gd name="connsiteY8" fmla="*/ 4869660 h 4864304"/>
                <a:gd name="connsiteX9" fmla="*/ 3810223 w 4703648"/>
                <a:gd name="connsiteY9" fmla="*/ 4867875 h 4864304"/>
                <a:gd name="connsiteX10" fmla="*/ 3835214 w 4703648"/>
                <a:gd name="connsiteY10" fmla="*/ 4867875 h 4864304"/>
                <a:gd name="connsiteX11" fmla="*/ 4419823 w 4703648"/>
                <a:gd name="connsiteY11" fmla="*/ 4867875 h 4864304"/>
                <a:gd name="connsiteX12" fmla="*/ 4451955 w 4703648"/>
                <a:gd name="connsiteY12" fmla="*/ 4833067 h 4864304"/>
                <a:gd name="connsiteX13" fmla="*/ 4451955 w 4703648"/>
                <a:gd name="connsiteY13" fmla="*/ 4750953 h 4864304"/>
                <a:gd name="connsiteX14" fmla="*/ 4471590 w 4703648"/>
                <a:gd name="connsiteY14" fmla="*/ 4729532 h 4864304"/>
                <a:gd name="connsiteX15" fmla="*/ 4606363 w 4703648"/>
                <a:gd name="connsiteY15" fmla="*/ 4729532 h 4864304"/>
                <a:gd name="connsiteX16" fmla="*/ 4625999 w 4703648"/>
                <a:gd name="connsiteY16" fmla="*/ 4752739 h 4864304"/>
                <a:gd name="connsiteX17" fmla="*/ 4625999 w 4703648"/>
                <a:gd name="connsiteY17" fmla="*/ 4845562 h 4864304"/>
                <a:gd name="connsiteX18" fmla="*/ 4645634 w 4703648"/>
                <a:gd name="connsiteY18" fmla="*/ 4867875 h 4864304"/>
                <a:gd name="connsiteX19" fmla="*/ 4677765 w 4703648"/>
                <a:gd name="connsiteY19" fmla="*/ 4865198 h 4864304"/>
                <a:gd name="connsiteX20" fmla="*/ 4705434 w 4703648"/>
                <a:gd name="connsiteY20" fmla="*/ 4829496 h 4864304"/>
                <a:gd name="connsiteX21" fmla="*/ 4705434 w 4703648"/>
                <a:gd name="connsiteY21" fmla="*/ 4498367 h 4864304"/>
                <a:gd name="connsiteX22" fmla="*/ 4673303 w 4703648"/>
                <a:gd name="connsiteY22" fmla="*/ 4462665 h 4864304"/>
                <a:gd name="connsiteX23" fmla="*/ 4625999 w 4703648"/>
                <a:gd name="connsiteY23" fmla="*/ 4509077 h 4864304"/>
                <a:gd name="connsiteX24" fmla="*/ 4625999 w 4703648"/>
                <a:gd name="connsiteY24" fmla="*/ 4566199 h 4864304"/>
                <a:gd name="connsiteX25" fmla="*/ 4608148 w 4703648"/>
                <a:gd name="connsiteY25" fmla="*/ 4585835 h 4864304"/>
                <a:gd name="connsiteX26" fmla="*/ 4471590 w 4703648"/>
                <a:gd name="connsiteY26" fmla="*/ 4585835 h 4864304"/>
                <a:gd name="connsiteX27" fmla="*/ 4452847 w 4703648"/>
                <a:gd name="connsiteY27" fmla="*/ 4559951 h 4864304"/>
                <a:gd name="connsiteX28" fmla="*/ 4452847 w 4703648"/>
                <a:gd name="connsiteY28" fmla="*/ 4235070 h 4864304"/>
                <a:gd name="connsiteX29" fmla="*/ 4452847 w 4703648"/>
                <a:gd name="connsiteY29" fmla="*/ 3799513 h 4864304"/>
                <a:gd name="connsiteX30" fmla="*/ 4480516 w 4703648"/>
                <a:gd name="connsiteY30" fmla="*/ 3769167 h 4864304"/>
                <a:gd name="connsiteX31" fmla="*/ 4559059 w 4703648"/>
                <a:gd name="connsiteY31" fmla="*/ 3769167 h 4864304"/>
                <a:gd name="connsiteX32" fmla="*/ 4582264 w 4703648"/>
                <a:gd name="connsiteY32" fmla="*/ 3745069 h 4864304"/>
                <a:gd name="connsiteX33" fmla="*/ 4582264 w 4703648"/>
                <a:gd name="connsiteY33" fmla="*/ 3645998 h 4864304"/>
                <a:gd name="connsiteX34" fmla="*/ 4564414 w 4703648"/>
                <a:gd name="connsiteY34" fmla="*/ 3626362 h 4864304"/>
                <a:gd name="connsiteX35" fmla="*/ 4218111 w 4703648"/>
                <a:gd name="connsiteY35" fmla="*/ 3626362 h 4864304"/>
                <a:gd name="connsiteX36" fmla="*/ 4200260 w 4703648"/>
                <a:gd name="connsiteY36" fmla="*/ 3645998 h 4864304"/>
                <a:gd name="connsiteX37" fmla="*/ 4200260 w 4703648"/>
                <a:gd name="connsiteY37" fmla="*/ 3747746 h 4864304"/>
                <a:gd name="connsiteX38" fmla="*/ 4219004 w 4703648"/>
                <a:gd name="connsiteY38" fmla="*/ 3769167 h 4864304"/>
                <a:gd name="connsiteX39" fmla="*/ 4301116 w 4703648"/>
                <a:gd name="connsiteY39" fmla="*/ 3769167 h 4864304"/>
                <a:gd name="connsiteX40" fmla="*/ 4325215 w 4703648"/>
                <a:gd name="connsiteY40" fmla="*/ 3794158 h 4864304"/>
                <a:gd name="connsiteX41" fmla="*/ 4325215 w 4703648"/>
                <a:gd name="connsiteY41" fmla="*/ 4437674 h 4864304"/>
                <a:gd name="connsiteX42" fmla="*/ 4302009 w 4703648"/>
                <a:gd name="connsiteY42" fmla="*/ 4461773 h 4864304"/>
                <a:gd name="connsiteX43" fmla="*/ 4007473 w 4703648"/>
                <a:gd name="connsiteY43" fmla="*/ 4461773 h 4864304"/>
                <a:gd name="connsiteX44" fmla="*/ 3984267 w 4703648"/>
                <a:gd name="connsiteY44" fmla="*/ 4435889 h 4864304"/>
                <a:gd name="connsiteX45" fmla="*/ 3984267 w 4703648"/>
                <a:gd name="connsiteY45" fmla="*/ 3730788 h 4864304"/>
                <a:gd name="connsiteX46" fmla="*/ 4005688 w 4703648"/>
                <a:gd name="connsiteY46" fmla="*/ 3706690 h 4864304"/>
                <a:gd name="connsiteX47" fmla="*/ 4040497 w 4703648"/>
                <a:gd name="connsiteY47" fmla="*/ 3669203 h 4864304"/>
                <a:gd name="connsiteX48" fmla="*/ 4040497 w 4703648"/>
                <a:gd name="connsiteY48" fmla="*/ 3651353 h 4864304"/>
                <a:gd name="connsiteX49" fmla="*/ 4016398 w 4703648"/>
                <a:gd name="connsiteY49" fmla="*/ 3626362 h 4864304"/>
                <a:gd name="connsiteX50" fmla="*/ 3877163 w 4703648"/>
                <a:gd name="connsiteY50" fmla="*/ 3627254 h 4864304"/>
                <a:gd name="connsiteX51" fmla="*/ 3851280 w 4703648"/>
                <a:gd name="connsiteY51" fmla="*/ 3599586 h 4864304"/>
                <a:gd name="connsiteX52" fmla="*/ 3851280 w 4703648"/>
                <a:gd name="connsiteY52" fmla="*/ 2976598 h 4864304"/>
                <a:gd name="connsiteX53" fmla="*/ 3877163 w 4703648"/>
                <a:gd name="connsiteY53" fmla="*/ 2948929 h 4864304"/>
                <a:gd name="connsiteX54" fmla="*/ 4201153 w 4703648"/>
                <a:gd name="connsiteY54" fmla="*/ 2948929 h 4864304"/>
                <a:gd name="connsiteX55" fmla="*/ 4229714 w 4703648"/>
                <a:gd name="connsiteY55" fmla="*/ 2918583 h 4864304"/>
                <a:gd name="connsiteX56" fmla="*/ 4229714 w 4703648"/>
                <a:gd name="connsiteY56" fmla="*/ 2764175 h 4864304"/>
                <a:gd name="connsiteX57" fmla="*/ 4207400 w 4703648"/>
                <a:gd name="connsiteY57" fmla="*/ 2738291 h 4864304"/>
                <a:gd name="connsiteX58" fmla="*/ 3682591 w 4703648"/>
                <a:gd name="connsiteY58" fmla="*/ 2738291 h 4864304"/>
                <a:gd name="connsiteX59" fmla="*/ 3660278 w 4703648"/>
                <a:gd name="connsiteY59" fmla="*/ 2768637 h 4864304"/>
                <a:gd name="connsiteX60" fmla="*/ 3660278 w 4703648"/>
                <a:gd name="connsiteY60" fmla="*/ 3593338 h 4864304"/>
                <a:gd name="connsiteX61" fmla="*/ 3629039 w 4703648"/>
                <a:gd name="connsiteY61" fmla="*/ 3628147 h 4864304"/>
                <a:gd name="connsiteX62" fmla="*/ 3139931 w 4703648"/>
                <a:gd name="connsiteY62" fmla="*/ 3628147 h 4864304"/>
                <a:gd name="connsiteX63" fmla="*/ 3111370 w 4703648"/>
                <a:gd name="connsiteY63" fmla="*/ 3596016 h 4864304"/>
                <a:gd name="connsiteX64" fmla="*/ 3111370 w 4703648"/>
                <a:gd name="connsiteY64" fmla="*/ 3388055 h 4864304"/>
                <a:gd name="connsiteX65" fmla="*/ 2964995 w 4703648"/>
                <a:gd name="connsiteY65" fmla="*/ 3180095 h 4864304"/>
                <a:gd name="connsiteX66" fmla="*/ 2735614 w 4703648"/>
                <a:gd name="connsiteY66" fmla="*/ 3290769 h 4864304"/>
                <a:gd name="connsiteX67" fmla="*/ 2717763 w 4703648"/>
                <a:gd name="connsiteY67" fmla="*/ 3373775 h 4864304"/>
                <a:gd name="connsiteX68" fmla="*/ 2717763 w 4703648"/>
                <a:gd name="connsiteY68" fmla="*/ 3599586 h 4864304"/>
                <a:gd name="connsiteX69" fmla="*/ 2691879 w 4703648"/>
                <a:gd name="connsiteY69" fmla="*/ 3628147 h 4864304"/>
                <a:gd name="connsiteX70" fmla="*/ 2210804 w 4703648"/>
                <a:gd name="connsiteY70" fmla="*/ 3628147 h 4864304"/>
                <a:gd name="connsiteX71" fmla="*/ 2185813 w 4703648"/>
                <a:gd name="connsiteY71" fmla="*/ 3600478 h 4864304"/>
                <a:gd name="connsiteX72" fmla="*/ 2185813 w 4703648"/>
                <a:gd name="connsiteY72" fmla="*/ 3238110 h 4864304"/>
                <a:gd name="connsiteX73" fmla="*/ 2159037 w 4703648"/>
                <a:gd name="connsiteY73" fmla="*/ 3208656 h 4864304"/>
                <a:gd name="connsiteX74" fmla="*/ 2090312 w 4703648"/>
                <a:gd name="connsiteY74" fmla="*/ 3208656 h 4864304"/>
                <a:gd name="connsiteX75" fmla="*/ 2055503 w 4703648"/>
                <a:gd name="connsiteY75" fmla="*/ 3186343 h 4864304"/>
                <a:gd name="connsiteX76" fmla="*/ 1867179 w 4703648"/>
                <a:gd name="connsiteY76" fmla="*/ 3035505 h 4864304"/>
                <a:gd name="connsiteX77" fmla="*/ 1574428 w 4703648"/>
                <a:gd name="connsiteY77" fmla="*/ 3180988 h 4864304"/>
                <a:gd name="connsiteX78" fmla="*/ 1530694 w 4703648"/>
                <a:gd name="connsiteY78" fmla="*/ 3208656 h 4864304"/>
                <a:gd name="connsiteX79" fmla="*/ 1466432 w 4703648"/>
                <a:gd name="connsiteY79" fmla="*/ 3207764 h 4864304"/>
                <a:gd name="connsiteX80" fmla="*/ 1442333 w 4703648"/>
                <a:gd name="connsiteY80" fmla="*/ 3234540 h 4864304"/>
                <a:gd name="connsiteX81" fmla="*/ 1442333 w 4703648"/>
                <a:gd name="connsiteY81" fmla="*/ 3592446 h 4864304"/>
                <a:gd name="connsiteX82" fmla="*/ 1410202 w 4703648"/>
                <a:gd name="connsiteY82" fmla="*/ 3628147 h 4864304"/>
                <a:gd name="connsiteX83" fmla="*/ 896996 w 4703648"/>
                <a:gd name="connsiteY83" fmla="*/ 3628147 h 4864304"/>
                <a:gd name="connsiteX84" fmla="*/ 866650 w 4703648"/>
                <a:gd name="connsiteY84" fmla="*/ 3594231 h 4864304"/>
                <a:gd name="connsiteX85" fmla="*/ 866650 w 4703648"/>
                <a:gd name="connsiteY85" fmla="*/ 2811479 h 4864304"/>
                <a:gd name="connsiteX86" fmla="*/ 888963 w 4703648"/>
                <a:gd name="connsiteY86" fmla="*/ 2765067 h 4864304"/>
                <a:gd name="connsiteX87" fmla="*/ 1052296 w 4703648"/>
                <a:gd name="connsiteY87" fmla="*/ 2533009 h 4864304"/>
                <a:gd name="connsiteX88" fmla="*/ 1084428 w 4703648"/>
                <a:gd name="connsiteY88" fmla="*/ 2514266 h 4864304"/>
                <a:gd name="connsiteX89" fmla="*/ 1626195 w 4703648"/>
                <a:gd name="connsiteY89" fmla="*/ 2335759 h 4864304"/>
                <a:gd name="connsiteX90" fmla="*/ 1661896 w 4703648"/>
                <a:gd name="connsiteY90" fmla="*/ 2328619 h 4864304"/>
                <a:gd name="connsiteX91" fmla="*/ 2166178 w 4703648"/>
                <a:gd name="connsiteY91" fmla="*/ 2163500 h 4864304"/>
                <a:gd name="connsiteX92" fmla="*/ 2235795 w 4703648"/>
                <a:gd name="connsiteY92" fmla="*/ 2050148 h 4864304"/>
                <a:gd name="connsiteX93" fmla="*/ 2269711 w 4703648"/>
                <a:gd name="connsiteY93" fmla="*/ 2033190 h 4864304"/>
                <a:gd name="connsiteX94" fmla="*/ 2782918 w 4703648"/>
                <a:gd name="connsiteY94" fmla="*/ 1864502 h 4864304"/>
                <a:gd name="connsiteX95" fmla="*/ 2871279 w 4703648"/>
                <a:gd name="connsiteY95" fmla="*/ 1685102 h 4864304"/>
                <a:gd name="connsiteX96" fmla="*/ 2892699 w 4703648"/>
                <a:gd name="connsiteY96" fmla="*/ 1659219 h 4864304"/>
                <a:gd name="connsiteX97" fmla="*/ 3074776 w 4703648"/>
                <a:gd name="connsiteY97" fmla="*/ 1551222 h 4864304"/>
                <a:gd name="connsiteX98" fmla="*/ 3338966 w 4703648"/>
                <a:gd name="connsiteY98" fmla="*/ 1097816 h 4864304"/>
                <a:gd name="connsiteX99" fmla="*/ 3070313 w 4703648"/>
                <a:gd name="connsiteY99" fmla="*/ 545338 h 4864304"/>
                <a:gd name="connsiteX100" fmla="*/ 3038182 w 4703648"/>
                <a:gd name="connsiteY100" fmla="*/ 511421 h 4864304"/>
                <a:gd name="connsiteX101" fmla="*/ 2519621 w 4703648"/>
                <a:gd name="connsiteY101" fmla="*/ 8925 h 4864304"/>
                <a:gd name="connsiteX102" fmla="*/ 2467854 w 4703648"/>
                <a:gd name="connsiteY102" fmla="*/ 0 h 4864304"/>
                <a:gd name="connsiteX103" fmla="*/ 2347362 w 4703648"/>
                <a:gd name="connsiteY103" fmla="*/ 0 h 4864304"/>
                <a:gd name="connsiteX104" fmla="*/ 2221515 w 4703648"/>
                <a:gd name="connsiteY104" fmla="*/ 27669 h 4864304"/>
                <a:gd name="connsiteX105" fmla="*/ 1876997 w 4703648"/>
                <a:gd name="connsiteY105" fmla="*/ 315064 h 4864304"/>
                <a:gd name="connsiteX106" fmla="*/ 1747580 w 4703648"/>
                <a:gd name="connsiteY106" fmla="*/ 705101 h 4864304"/>
                <a:gd name="connsiteX107" fmla="*/ 1761860 w 4703648"/>
                <a:gd name="connsiteY107" fmla="*/ 944300 h 4864304"/>
                <a:gd name="connsiteX108" fmla="*/ 1750257 w 4703648"/>
                <a:gd name="connsiteY108" fmla="*/ 996067 h 4864304"/>
                <a:gd name="connsiteX109" fmla="*/ 1601204 w 4703648"/>
                <a:gd name="connsiteY109" fmla="*/ 1380749 h 4864304"/>
                <a:gd name="connsiteX110" fmla="*/ 1620840 w 4703648"/>
                <a:gd name="connsiteY110" fmla="*/ 1661004 h 4864304"/>
                <a:gd name="connsiteX111" fmla="*/ 1603882 w 4703648"/>
                <a:gd name="connsiteY111" fmla="*/ 1683317 h 4864304"/>
                <a:gd name="connsiteX112" fmla="*/ 1468217 w 4703648"/>
                <a:gd name="connsiteY112" fmla="*/ 1707416 h 4864304"/>
                <a:gd name="connsiteX113" fmla="*/ 1158508 w 4703648"/>
                <a:gd name="connsiteY113" fmla="*/ 1953755 h 4864304"/>
                <a:gd name="connsiteX114" fmla="*/ 1131732 w 4703648"/>
                <a:gd name="connsiteY114" fmla="*/ 1977853 h 4864304"/>
                <a:gd name="connsiteX115" fmla="*/ 815775 w 4703648"/>
                <a:gd name="connsiteY115" fmla="*/ 2411624 h 4864304"/>
                <a:gd name="connsiteX116" fmla="*/ 794354 w 4703648"/>
                <a:gd name="connsiteY116" fmla="*/ 2444648 h 4864304"/>
                <a:gd name="connsiteX117" fmla="*/ 498033 w 4703648"/>
                <a:gd name="connsiteY117" fmla="*/ 2781133 h 4864304"/>
                <a:gd name="connsiteX118" fmla="*/ 488216 w 4703648"/>
                <a:gd name="connsiteY118" fmla="*/ 2830222 h 4864304"/>
                <a:gd name="connsiteX119" fmla="*/ 488216 w 4703648"/>
                <a:gd name="connsiteY119" fmla="*/ 3592446 h 4864304"/>
                <a:gd name="connsiteX120" fmla="*/ 456977 w 4703648"/>
                <a:gd name="connsiteY120" fmla="*/ 3626362 h 4864304"/>
                <a:gd name="connsiteX121" fmla="*/ 280255 w 4703648"/>
                <a:gd name="connsiteY121" fmla="*/ 3626362 h 4864304"/>
                <a:gd name="connsiteX122" fmla="*/ 248124 w 4703648"/>
                <a:gd name="connsiteY122" fmla="*/ 3661171 h 4864304"/>
                <a:gd name="connsiteX123" fmla="*/ 248124 w 4703648"/>
                <a:gd name="connsiteY123" fmla="*/ 4542993 h 4864304"/>
                <a:gd name="connsiteX124" fmla="*/ 208853 w 4703648"/>
                <a:gd name="connsiteY124" fmla="*/ 4585835 h 4864304"/>
                <a:gd name="connsiteX125" fmla="*/ 99964 w 4703648"/>
                <a:gd name="connsiteY125" fmla="*/ 4585835 h 4864304"/>
                <a:gd name="connsiteX126" fmla="*/ 77650 w 4703648"/>
                <a:gd name="connsiteY126" fmla="*/ 4561736 h 4864304"/>
                <a:gd name="connsiteX127" fmla="*/ 77650 w 4703648"/>
                <a:gd name="connsiteY127" fmla="*/ 4482301 h 4864304"/>
                <a:gd name="connsiteX128" fmla="*/ 58907 w 4703648"/>
                <a:gd name="connsiteY128" fmla="*/ 4461773 h 4864304"/>
                <a:gd name="connsiteX129" fmla="*/ 0 w 4703648"/>
                <a:gd name="connsiteY129" fmla="*/ 4481408 h 4864304"/>
                <a:gd name="connsiteX130" fmla="*/ 0 w 4703648"/>
                <a:gd name="connsiteY130" fmla="*/ 4843777 h 4864304"/>
                <a:gd name="connsiteX131" fmla="*/ 68725 w 4703648"/>
                <a:gd name="connsiteY131" fmla="*/ 4866090 h 4864304"/>
                <a:gd name="connsiteX132" fmla="*/ 77650 w 4703648"/>
                <a:gd name="connsiteY132" fmla="*/ 4846455 h 4864304"/>
                <a:gd name="connsiteX133" fmla="*/ 77650 w 4703648"/>
                <a:gd name="connsiteY133" fmla="*/ 4755416 h 4864304"/>
                <a:gd name="connsiteX134" fmla="*/ 99964 w 4703648"/>
                <a:gd name="connsiteY134" fmla="*/ 4728640 h 4864304"/>
                <a:gd name="connsiteX135" fmla="*/ 226703 w 4703648"/>
                <a:gd name="connsiteY135" fmla="*/ 4728640 h 4864304"/>
                <a:gd name="connsiteX136" fmla="*/ 248124 w 4703648"/>
                <a:gd name="connsiteY136" fmla="*/ 4751846 h 4864304"/>
                <a:gd name="connsiteX137" fmla="*/ 248124 w 4703648"/>
                <a:gd name="connsiteY137" fmla="*/ 4829496 h 4864304"/>
                <a:gd name="connsiteX138" fmla="*/ 281148 w 4703648"/>
                <a:gd name="connsiteY138" fmla="*/ 4866090 h 4864304"/>
                <a:gd name="connsiteX139" fmla="*/ 691713 w 4703648"/>
                <a:gd name="connsiteY139" fmla="*/ 4865198 h 4864304"/>
                <a:gd name="connsiteX140" fmla="*/ 989819 w 4703648"/>
                <a:gd name="connsiteY140" fmla="*/ 4865198 h 4864304"/>
                <a:gd name="connsiteX141" fmla="*/ 1014810 w 4703648"/>
                <a:gd name="connsiteY141" fmla="*/ 4866983 h 4864304"/>
                <a:gd name="connsiteX142" fmla="*/ 1013025 w 4703648"/>
                <a:gd name="connsiteY142" fmla="*/ 4867875 h 4864304"/>
                <a:gd name="connsiteX143" fmla="*/ 1322734 w 4703648"/>
                <a:gd name="connsiteY143" fmla="*/ 4867875 h 4864304"/>
                <a:gd name="connsiteX144" fmla="*/ 1807379 w 4703648"/>
                <a:gd name="connsiteY144" fmla="*/ 4867875 h 48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grpFill/>
            <a:ln w="89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5A979C7-D68E-4F79-8688-1A4565D6A595}"/>
                </a:ext>
              </a:extLst>
            </p:cNvPr>
            <p:cNvSpPr/>
            <p:nvPr/>
          </p:nvSpPr>
          <p:spPr>
            <a:xfrm>
              <a:off x="267760" y="5438984"/>
              <a:ext cx="794354" cy="794354"/>
            </a:xfrm>
            <a:custGeom>
              <a:avLst/>
              <a:gdLst>
                <a:gd name="connsiteX0" fmla="*/ 797924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4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grpFill/>
            <a:ln w="89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C9181CA-3E58-4F5D-BB40-892620614864}"/>
                </a:ext>
              </a:extLst>
            </p:cNvPr>
            <p:cNvSpPr/>
            <p:nvPr/>
          </p:nvSpPr>
          <p:spPr>
            <a:xfrm>
              <a:off x="1266504"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AA77EA1-7A0A-4733-AC3B-13D67F51EC3D}"/>
                </a:ext>
              </a:extLst>
            </p:cNvPr>
            <p:cNvSpPr/>
            <p:nvPr/>
          </p:nvSpPr>
          <p:spPr>
            <a:xfrm>
              <a:off x="2265249"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09377B1-245B-4FD0-BDC6-41352C057D28}"/>
                </a:ext>
              </a:extLst>
            </p:cNvPr>
            <p:cNvSpPr/>
            <p:nvPr/>
          </p:nvSpPr>
          <p:spPr>
            <a:xfrm>
              <a:off x="3263993"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66"/>
                                        </p:tgtEl>
                                        <p:attrNameLst>
                                          <p:attrName>style.visibility</p:attrName>
                                        </p:attrNameLst>
                                      </p:cBhvr>
                                      <p:to>
                                        <p:strVal val="visible"/>
                                      </p:to>
                                    </p:set>
                                    <p:animEffect transition="in" filter="circle(in)">
                                      <p:cBhvr>
                                        <p:cTn id="10" dur="500"/>
                                        <p:tgtEl>
                                          <p:spTgt spid="1466"/>
                                        </p:tgtEl>
                                      </p:cBhvr>
                                    </p:animEffect>
                                  </p:childTnLst>
                                </p:cTn>
                              </p:par>
                              <p:par>
                                <p:cTn id="11" presetID="6"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ircle(i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ircle(in)">
                                      <p:cBhvr>
                                        <p:cTn id="18" dur="500"/>
                                        <p:tgtEl>
                                          <p:spTgt spid="1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500"/>
                                        <p:tgtEl>
                                          <p:spTgt spid="1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467"/>
                                        </p:tgtEl>
                                        <p:attrNameLst>
                                          <p:attrName>style.visibility</p:attrName>
                                        </p:attrNameLst>
                                      </p:cBhvr>
                                      <p:to>
                                        <p:strVal val="visible"/>
                                      </p:to>
                                    </p:set>
                                    <p:animEffect transition="in" filter="circle(in)">
                                      <p:cBhvr>
                                        <p:cTn id="24" dur="500"/>
                                        <p:tgtEl>
                                          <p:spTgt spid="146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68"/>
                                        </p:tgtEl>
                                        <p:attrNameLst>
                                          <p:attrName>style.visibility</p:attrName>
                                        </p:attrNameLst>
                                      </p:cBhvr>
                                      <p:to>
                                        <p:strVal val="visible"/>
                                      </p:to>
                                    </p:set>
                                    <p:animEffect transition="in" filter="randombar(horizontal)">
                                      <p:cBhvr>
                                        <p:cTn id="29" dur="500"/>
                                        <p:tgtEl>
                                          <p:spTgt spid="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 grpId="0"/>
      <p:bldP spid="1467" grpId="0"/>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720897"/>
            <a:ext cx="12192000" cy="1107996"/>
          </a:xfrm>
          <a:prstGeom prst="rect">
            <a:avLst/>
          </a:prstGeom>
          <a:noFill/>
        </p:spPr>
        <p:txBody>
          <a:bodyPr wrap="square" rtlCol="0" anchor="ctr">
            <a:spAutoFit/>
          </a:bodyPr>
          <a:lstStyle/>
          <a:p>
            <a:pPr algn="ctr">
              <a:lnSpc>
                <a:spcPct val="100000"/>
              </a:lnSpc>
            </a:pPr>
            <a:r>
              <a:rPr lang="en-US" sz="6600" b="1" spc="-1">
                <a:solidFill>
                  <a:srgbClr val="FFFFFF"/>
                </a:solidFill>
                <a:uFill>
                  <a:solidFill>
                    <a:srgbClr val="FFFFFF"/>
                  </a:solidFill>
                </a:uFill>
              </a:rPr>
              <a:t>Ecosystem</a:t>
            </a:r>
            <a:endParaRPr lang="en-US" sz="80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24108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6CA7C4E9-BFAD-48F2-A377-82E1B9F22C13}"/>
              </a:ext>
            </a:extLst>
          </p:cNvPr>
          <p:cNvGrpSpPr/>
          <p:nvPr/>
        </p:nvGrpSpPr>
        <p:grpSpPr>
          <a:xfrm>
            <a:off x="3998143" y="4144691"/>
            <a:ext cx="4190657" cy="2083615"/>
            <a:chOff x="2141211" y="1548026"/>
            <a:chExt cx="9211525" cy="4580013"/>
          </a:xfrm>
        </p:grpSpPr>
        <p:grpSp>
          <p:nvGrpSpPr>
            <p:cNvPr id="229" name="Group 228">
              <a:extLst>
                <a:ext uri="{FF2B5EF4-FFF2-40B4-BE49-F238E27FC236}">
                  <a16:creationId xmlns:a16="http://schemas.microsoft.com/office/drawing/2014/main" id="{4BFBA780-3629-4DE6-93AB-9DBAD97A2DFE}"/>
                </a:ext>
              </a:extLst>
            </p:cNvPr>
            <p:cNvGrpSpPr/>
            <p:nvPr/>
          </p:nvGrpSpPr>
          <p:grpSpPr>
            <a:xfrm>
              <a:off x="2141211" y="2961574"/>
              <a:ext cx="4458905" cy="3166465"/>
              <a:chOff x="2141211" y="2961574"/>
              <a:chExt cx="4458905" cy="3166465"/>
            </a:xfrm>
          </p:grpSpPr>
          <p:grpSp>
            <p:nvGrpSpPr>
              <p:cNvPr id="17" name="Group 16">
                <a:extLst>
                  <a:ext uri="{FF2B5EF4-FFF2-40B4-BE49-F238E27FC236}">
                    <a16:creationId xmlns:a16="http://schemas.microsoft.com/office/drawing/2014/main" id="{FD53FAF8-B308-4240-9FB3-8F7F9D7A45E3}"/>
                  </a:ext>
                </a:extLst>
              </p:cNvPr>
              <p:cNvGrpSpPr/>
              <p:nvPr/>
            </p:nvGrpSpPr>
            <p:grpSpPr>
              <a:xfrm>
                <a:off x="2141211" y="3646500"/>
                <a:ext cx="4458905" cy="2481539"/>
                <a:chOff x="2049404" y="3512503"/>
                <a:chExt cx="4458905" cy="2481539"/>
              </a:xfrm>
            </p:grpSpPr>
            <p:sp>
              <p:nvSpPr>
                <p:cNvPr id="18" name="Rectangle 17">
                  <a:extLst>
                    <a:ext uri="{FF2B5EF4-FFF2-40B4-BE49-F238E27FC236}">
                      <a16:creationId xmlns:a16="http://schemas.microsoft.com/office/drawing/2014/main" id="{FF045EDA-B6ED-488B-9B34-B1F649A301AC}"/>
                    </a:ext>
                  </a:extLst>
                </p:cNvPr>
                <p:cNvSpPr/>
                <p:nvPr/>
              </p:nvSpPr>
              <p:spPr>
                <a:xfrm>
                  <a:off x="2049404" y="3512503"/>
                  <a:ext cx="4458905" cy="2481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C438F50-4C56-4314-BF94-5F24C15276C9}"/>
                    </a:ext>
                  </a:extLst>
                </p:cNvPr>
                <p:cNvSpPr/>
                <p:nvPr/>
              </p:nvSpPr>
              <p:spPr>
                <a:xfrm>
                  <a:off x="2049404" y="3764590"/>
                  <a:ext cx="4458905" cy="2229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Top Corners Rounded 22">
                <a:extLst>
                  <a:ext uri="{FF2B5EF4-FFF2-40B4-BE49-F238E27FC236}">
                    <a16:creationId xmlns:a16="http://schemas.microsoft.com/office/drawing/2014/main" id="{0001FB76-0EAD-4286-BD97-AF0DC83168BB}"/>
                  </a:ext>
                </a:extLst>
              </p:cNvPr>
              <p:cNvSpPr/>
              <p:nvPr/>
            </p:nvSpPr>
            <p:spPr>
              <a:xfrm>
                <a:off x="3302673" y="442608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7AFA5E-1912-4DDD-B0DA-BAA421216497}"/>
                  </a:ext>
                </a:extLst>
              </p:cNvPr>
              <p:cNvSpPr/>
              <p:nvPr/>
            </p:nvSpPr>
            <p:spPr>
              <a:xfrm>
                <a:off x="3683564" y="476124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8F5F381-4362-4A03-8A87-79601B6CFE0D}"/>
                  </a:ext>
                </a:extLst>
              </p:cNvPr>
              <p:cNvGrpSpPr/>
              <p:nvPr/>
            </p:nvGrpSpPr>
            <p:grpSpPr>
              <a:xfrm>
                <a:off x="2317238" y="3976797"/>
                <a:ext cx="379603" cy="2139464"/>
                <a:chOff x="-2634905" y="4064178"/>
                <a:chExt cx="379603" cy="2139464"/>
              </a:xfrm>
            </p:grpSpPr>
            <p:sp>
              <p:nvSpPr>
                <p:cNvPr id="37" name="Oval 36">
                  <a:extLst>
                    <a:ext uri="{FF2B5EF4-FFF2-40B4-BE49-F238E27FC236}">
                      <a16:creationId xmlns:a16="http://schemas.microsoft.com/office/drawing/2014/main" id="{0C04DFAB-39CF-4AAE-9A73-80C33DE014BD}"/>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Top Corners Rounded 37">
                  <a:extLst>
                    <a:ext uri="{FF2B5EF4-FFF2-40B4-BE49-F238E27FC236}">
                      <a16:creationId xmlns:a16="http://schemas.microsoft.com/office/drawing/2014/main" id="{A22907B5-06D7-4C82-B869-86D378724B35}"/>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500926-C538-448C-869E-FA6A3DE605D0}"/>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14504E4-C283-47CA-B3D4-207F96536C5A}"/>
                    </a:ext>
                  </a:extLst>
                </p:cNvPr>
                <p:cNvGrpSpPr/>
                <p:nvPr/>
              </p:nvGrpSpPr>
              <p:grpSpPr>
                <a:xfrm>
                  <a:off x="-2605327" y="4699470"/>
                  <a:ext cx="348698" cy="148770"/>
                  <a:chOff x="2203573" y="4490681"/>
                  <a:chExt cx="348698" cy="148770"/>
                </a:xfrm>
              </p:grpSpPr>
              <p:sp>
                <p:nvSpPr>
                  <p:cNvPr id="47" name="Rectangle 46">
                    <a:extLst>
                      <a:ext uri="{FF2B5EF4-FFF2-40B4-BE49-F238E27FC236}">
                        <a16:creationId xmlns:a16="http://schemas.microsoft.com/office/drawing/2014/main" id="{8AB0408D-D4C4-454C-B8F2-E9F118AFFC49}"/>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3BB7D80-D687-45E2-A0AD-CD258676F243}"/>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681F27E-FB7A-43BD-9657-FF33B357CC4A}"/>
                    </a:ext>
                  </a:extLst>
                </p:cNvPr>
                <p:cNvGrpSpPr/>
                <p:nvPr/>
              </p:nvGrpSpPr>
              <p:grpSpPr>
                <a:xfrm>
                  <a:off x="-2605327" y="5103800"/>
                  <a:ext cx="348698" cy="148770"/>
                  <a:chOff x="2203573" y="4490681"/>
                  <a:chExt cx="348698" cy="148770"/>
                </a:xfrm>
              </p:grpSpPr>
              <p:sp>
                <p:nvSpPr>
                  <p:cNvPr id="45" name="Rectangle 44">
                    <a:extLst>
                      <a:ext uri="{FF2B5EF4-FFF2-40B4-BE49-F238E27FC236}">
                        <a16:creationId xmlns:a16="http://schemas.microsoft.com/office/drawing/2014/main" id="{4F04EF89-F119-418E-9502-6E6C4DB48B2B}"/>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F4CABE2-B720-4549-9A2B-7224510515DB}"/>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97EAC905-39CE-48AB-A123-FBFEA48A4FD1}"/>
                    </a:ext>
                  </a:extLst>
                </p:cNvPr>
                <p:cNvGrpSpPr/>
                <p:nvPr/>
              </p:nvGrpSpPr>
              <p:grpSpPr>
                <a:xfrm>
                  <a:off x="-2605327" y="5508130"/>
                  <a:ext cx="348698" cy="148770"/>
                  <a:chOff x="2203573" y="4490681"/>
                  <a:chExt cx="348698" cy="148770"/>
                </a:xfrm>
              </p:grpSpPr>
              <p:sp>
                <p:nvSpPr>
                  <p:cNvPr id="43" name="Rectangle 42">
                    <a:extLst>
                      <a:ext uri="{FF2B5EF4-FFF2-40B4-BE49-F238E27FC236}">
                        <a16:creationId xmlns:a16="http://schemas.microsoft.com/office/drawing/2014/main" id="{FDC696A6-79A7-4F99-B2B3-11F7A927388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D56299-9F78-40BF-B5B4-460F3FBFB778}"/>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C15D8074-49C4-44FC-ADC3-4D1199E77017}"/>
                  </a:ext>
                </a:extLst>
              </p:cNvPr>
              <p:cNvGrpSpPr/>
              <p:nvPr/>
            </p:nvGrpSpPr>
            <p:grpSpPr>
              <a:xfrm>
                <a:off x="4179460" y="4432067"/>
                <a:ext cx="731071" cy="1692900"/>
                <a:chOff x="-772683" y="4329325"/>
                <a:chExt cx="731071" cy="1692900"/>
              </a:xfrm>
              <a:solidFill>
                <a:schemeClr val="accent1">
                  <a:lumMod val="75000"/>
                </a:schemeClr>
              </a:solidFill>
            </p:grpSpPr>
            <p:sp>
              <p:nvSpPr>
                <p:cNvPr id="50" name="Rectangle: Top Corners Rounded 49">
                  <a:extLst>
                    <a:ext uri="{FF2B5EF4-FFF2-40B4-BE49-F238E27FC236}">
                      <a16:creationId xmlns:a16="http://schemas.microsoft.com/office/drawing/2014/main" id="{3417F6F9-2232-4417-A3CE-A8902842D338}"/>
                    </a:ext>
                  </a:extLst>
                </p:cNvPr>
                <p:cNvSpPr/>
                <p:nvPr/>
              </p:nvSpPr>
              <p:spPr>
                <a:xfrm>
                  <a:off x="-772683" y="432932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D5D8493-B06A-4675-9AE3-02868F7B8608}"/>
                    </a:ext>
                  </a:extLst>
                </p:cNvPr>
                <p:cNvSpPr/>
                <p:nvPr/>
              </p:nvSpPr>
              <p:spPr>
                <a:xfrm>
                  <a:off x="-391792" y="466448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591A0489-8E26-45DB-AB7A-B154FEB6088E}"/>
                  </a:ext>
                </a:extLst>
              </p:cNvPr>
              <p:cNvGrpSpPr/>
              <p:nvPr/>
            </p:nvGrpSpPr>
            <p:grpSpPr>
              <a:xfrm>
                <a:off x="2832087" y="3984940"/>
                <a:ext cx="379603" cy="2139464"/>
                <a:chOff x="-2634905" y="4064178"/>
                <a:chExt cx="379603" cy="2139464"/>
              </a:xfrm>
            </p:grpSpPr>
            <p:sp>
              <p:nvSpPr>
                <p:cNvPr id="61" name="Oval 60">
                  <a:extLst>
                    <a:ext uri="{FF2B5EF4-FFF2-40B4-BE49-F238E27FC236}">
                      <a16:creationId xmlns:a16="http://schemas.microsoft.com/office/drawing/2014/main" id="{CFF826C3-57F3-42CB-B1A6-1EB0F64C59BE}"/>
                    </a:ext>
                  </a:extLst>
                </p:cNvPr>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Top Corners Rounded 61">
                  <a:extLst>
                    <a:ext uri="{FF2B5EF4-FFF2-40B4-BE49-F238E27FC236}">
                      <a16:creationId xmlns:a16="http://schemas.microsoft.com/office/drawing/2014/main" id="{7296A5A2-30FA-4239-BACC-FC7269FA230D}"/>
                    </a:ext>
                  </a:extLst>
                </p:cNvPr>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2BBD6CB-41EF-4319-8AA4-CA32F0346FDA}"/>
                    </a:ext>
                  </a:extLst>
                </p:cNvPr>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CBE8FA0-6833-47B3-BEB4-38666437B706}"/>
                    </a:ext>
                  </a:extLst>
                </p:cNvPr>
                <p:cNvGrpSpPr/>
                <p:nvPr/>
              </p:nvGrpSpPr>
              <p:grpSpPr>
                <a:xfrm>
                  <a:off x="-2605327" y="4699470"/>
                  <a:ext cx="348698" cy="148770"/>
                  <a:chOff x="2203573" y="4490681"/>
                  <a:chExt cx="348698" cy="148770"/>
                </a:xfrm>
              </p:grpSpPr>
              <p:sp>
                <p:nvSpPr>
                  <p:cNvPr id="71" name="Rectangle 70">
                    <a:extLst>
                      <a:ext uri="{FF2B5EF4-FFF2-40B4-BE49-F238E27FC236}">
                        <a16:creationId xmlns:a16="http://schemas.microsoft.com/office/drawing/2014/main" id="{23B33C8E-8654-4391-9B4B-2CA33FC583F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756166A-894A-46B9-AF2C-E35F695F3A5D}"/>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C5038AFB-701F-4CD5-8221-FA01FDD7807E}"/>
                    </a:ext>
                  </a:extLst>
                </p:cNvPr>
                <p:cNvGrpSpPr/>
                <p:nvPr/>
              </p:nvGrpSpPr>
              <p:grpSpPr>
                <a:xfrm>
                  <a:off x="-2605327" y="5103800"/>
                  <a:ext cx="348698" cy="148770"/>
                  <a:chOff x="2203573" y="4490681"/>
                  <a:chExt cx="348698" cy="148770"/>
                </a:xfrm>
              </p:grpSpPr>
              <p:sp>
                <p:nvSpPr>
                  <p:cNvPr id="69" name="Rectangle 68">
                    <a:extLst>
                      <a:ext uri="{FF2B5EF4-FFF2-40B4-BE49-F238E27FC236}">
                        <a16:creationId xmlns:a16="http://schemas.microsoft.com/office/drawing/2014/main" id="{BB236598-BB72-4D82-BF8D-1E561FCCC32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E75767E-E9C8-465A-9B7C-1E72E92E701A}"/>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E1FFBA42-FFB5-433A-8D51-CBE83B53A2A7}"/>
                    </a:ext>
                  </a:extLst>
                </p:cNvPr>
                <p:cNvGrpSpPr/>
                <p:nvPr/>
              </p:nvGrpSpPr>
              <p:grpSpPr>
                <a:xfrm>
                  <a:off x="-2605327" y="5508130"/>
                  <a:ext cx="348698" cy="148770"/>
                  <a:chOff x="2203573" y="4490681"/>
                  <a:chExt cx="348698" cy="148770"/>
                </a:xfrm>
              </p:grpSpPr>
              <p:sp>
                <p:nvSpPr>
                  <p:cNvPr id="67" name="Rectangle 66">
                    <a:extLst>
                      <a:ext uri="{FF2B5EF4-FFF2-40B4-BE49-F238E27FC236}">
                        <a16:creationId xmlns:a16="http://schemas.microsoft.com/office/drawing/2014/main" id="{F89FE8A2-17FB-4498-BC70-2146A5A4D962}"/>
                      </a:ext>
                    </a:extLst>
                  </p:cNvPr>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79E8F3A-8447-4F5A-B437-F4680F998D34}"/>
                      </a:ext>
                    </a:extLst>
                  </p:cNvPr>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9" name="Group 138">
                <a:extLst>
                  <a:ext uri="{FF2B5EF4-FFF2-40B4-BE49-F238E27FC236}">
                    <a16:creationId xmlns:a16="http://schemas.microsoft.com/office/drawing/2014/main" id="{FE022151-9515-4C1D-B5B3-7BA47E677A40}"/>
                  </a:ext>
                </a:extLst>
              </p:cNvPr>
              <p:cNvGrpSpPr/>
              <p:nvPr/>
            </p:nvGrpSpPr>
            <p:grpSpPr>
              <a:xfrm>
                <a:off x="5129772" y="5474338"/>
                <a:ext cx="1280708" cy="653701"/>
                <a:chOff x="3816127" y="5359816"/>
                <a:chExt cx="615608" cy="653701"/>
              </a:xfrm>
            </p:grpSpPr>
            <p:sp>
              <p:nvSpPr>
                <p:cNvPr id="140" name="Rectangle 139">
                  <a:extLst>
                    <a:ext uri="{FF2B5EF4-FFF2-40B4-BE49-F238E27FC236}">
                      <a16:creationId xmlns:a16="http://schemas.microsoft.com/office/drawing/2014/main" id="{A2E4D615-5A18-4D4F-94AC-CFF284352BDE}"/>
                    </a:ext>
                  </a:extLst>
                </p:cNvPr>
                <p:cNvSpPr/>
                <p:nvPr/>
              </p:nvSpPr>
              <p:spPr>
                <a:xfrm>
                  <a:off x="3816127" y="5359816"/>
                  <a:ext cx="615608" cy="6537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3990DDF-D64B-48B3-9D6E-F15AC5BE3FA7}"/>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7C8FBC6-7050-4451-B428-35A3CE490151}"/>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C7B29AA-1B12-45FF-9916-9CC089A3ECA2}"/>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B40B5C3-6568-4D60-8AA4-2DFB44D64348}"/>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5" name="Right Triangle 154">
                <a:extLst>
                  <a:ext uri="{FF2B5EF4-FFF2-40B4-BE49-F238E27FC236}">
                    <a16:creationId xmlns:a16="http://schemas.microsoft.com/office/drawing/2014/main" id="{F6AAD42F-BC09-4846-96B2-43D4E155B9E6}"/>
                  </a:ext>
                </a:extLst>
              </p:cNvPr>
              <p:cNvSpPr/>
              <p:nvPr/>
            </p:nvSpPr>
            <p:spPr>
              <a:xfrm flipH="1">
                <a:off x="2141211"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Triangle 157">
                <a:extLst>
                  <a:ext uri="{FF2B5EF4-FFF2-40B4-BE49-F238E27FC236}">
                    <a16:creationId xmlns:a16="http://schemas.microsoft.com/office/drawing/2014/main" id="{D28B6312-3D25-44F8-A482-E2527283D5BD}"/>
                  </a:ext>
                </a:extLst>
              </p:cNvPr>
              <p:cNvSpPr/>
              <p:nvPr/>
            </p:nvSpPr>
            <p:spPr>
              <a:xfrm flipH="1">
                <a:off x="3242357"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Triangle 158">
                <a:extLst>
                  <a:ext uri="{FF2B5EF4-FFF2-40B4-BE49-F238E27FC236}">
                    <a16:creationId xmlns:a16="http://schemas.microsoft.com/office/drawing/2014/main" id="{F844C7AB-2AE9-4BC3-B0F9-72882D58A80F}"/>
                  </a:ext>
                </a:extLst>
              </p:cNvPr>
              <p:cNvSpPr/>
              <p:nvPr/>
            </p:nvSpPr>
            <p:spPr>
              <a:xfrm flipH="1">
                <a:off x="4343503"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ight Triangle 163">
                <a:extLst>
                  <a:ext uri="{FF2B5EF4-FFF2-40B4-BE49-F238E27FC236}">
                    <a16:creationId xmlns:a16="http://schemas.microsoft.com/office/drawing/2014/main" id="{AFE1FEE4-70A9-4358-8DA5-A324AB982409}"/>
                  </a:ext>
                </a:extLst>
              </p:cNvPr>
              <p:cNvSpPr/>
              <p:nvPr/>
            </p:nvSpPr>
            <p:spPr>
              <a:xfrm flipH="1">
                <a:off x="5444650"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C448E1C8-B848-4412-B7EB-588471ACD4B5}"/>
                  </a:ext>
                </a:extLst>
              </p:cNvPr>
              <p:cNvGrpSpPr/>
              <p:nvPr/>
            </p:nvGrpSpPr>
            <p:grpSpPr>
              <a:xfrm>
                <a:off x="3335329" y="4135174"/>
                <a:ext cx="3018505" cy="743102"/>
                <a:chOff x="3247777" y="4135174"/>
                <a:chExt cx="3018505" cy="743102"/>
              </a:xfrm>
            </p:grpSpPr>
            <p:sp>
              <p:nvSpPr>
                <p:cNvPr id="27" name="Rectangle 26">
                  <a:extLst>
                    <a:ext uri="{FF2B5EF4-FFF2-40B4-BE49-F238E27FC236}">
                      <a16:creationId xmlns:a16="http://schemas.microsoft.com/office/drawing/2014/main" id="{865FF347-06B0-4F31-A689-1871DB4A9647}"/>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EC314E0-F988-4B53-A6F4-CA4414EE2CAF}"/>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92CEA8E0-4A47-4733-AF45-1177FF714019}"/>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6BD7C4B-E118-4AF5-8BDF-B81584DF2E74}"/>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BFB303F1-FF44-4156-A865-AD42CE51AAF0}"/>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3AE919A-2F04-43E2-9F84-926D6E49390D}"/>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9C74E64-6B74-489E-8999-C6FDD36DB7E6}"/>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2A1C8FA-661D-4D98-8E95-6B5B343411A5}"/>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3EB7F234-5503-40E6-B8BC-686597302768}"/>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920FC0F-C3DE-4A71-B994-2654C57EB565}"/>
                    </a:ext>
                  </a:extLst>
                </p:cNvPr>
                <p:cNvSpPr/>
                <p:nvPr/>
              </p:nvSpPr>
              <p:spPr>
                <a:xfrm>
                  <a:off x="400427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87DE915D-84C8-457C-9F7B-75849600D871}"/>
                    </a:ext>
                  </a:extLst>
                </p:cNvPr>
                <p:cNvSpPr/>
                <p:nvPr/>
              </p:nvSpPr>
              <p:spPr>
                <a:xfrm>
                  <a:off x="4407845"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B2B27B84-C423-42E1-B763-F02F3DE27395}"/>
                    </a:ext>
                  </a:extLst>
                </p:cNvPr>
                <p:cNvSpPr/>
                <p:nvPr/>
              </p:nvSpPr>
              <p:spPr>
                <a:xfrm>
                  <a:off x="4811419"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5B8BAB5-6C2D-494C-9467-C86928C65884}"/>
                    </a:ext>
                  </a:extLst>
                </p:cNvPr>
                <p:cNvSpPr/>
                <p:nvPr/>
              </p:nvSpPr>
              <p:spPr>
                <a:xfrm>
                  <a:off x="3247777"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735E7E6B-4EED-43E6-A896-CB111DA5F603}"/>
                    </a:ext>
                  </a:extLst>
                </p:cNvPr>
                <p:cNvSpPr/>
                <p:nvPr/>
              </p:nvSpPr>
              <p:spPr>
                <a:xfrm>
                  <a:off x="365135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7" name="Group 226">
              <a:extLst>
                <a:ext uri="{FF2B5EF4-FFF2-40B4-BE49-F238E27FC236}">
                  <a16:creationId xmlns:a16="http://schemas.microsoft.com/office/drawing/2014/main" id="{C98761F0-4AB2-45B6-AC9D-EC15BFF5AD95}"/>
                </a:ext>
              </a:extLst>
            </p:cNvPr>
            <p:cNvGrpSpPr/>
            <p:nvPr/>
          </p:nvGrpSpPr>
          <p:grpSpPr>
            <a:xfrm>
              <a:off x="6598051" y="1548026"/>
              <a:ext cx="4754685" cy="4580013"/>
              <a:chOff x="7976627" y="1166736"/>
              <a:chExt cx="4754685" cy="4580013"/>
            </a:xfrm>
          </p:grpSpPr>
          <p:grpSp>
            <p:nvGrpSpPr>
              <p:cNvPr id="168" name="Group 167">
                <a:extLst>
                  <a:ext uri="{FF2B5EF4-FFF2-40B4-BE49-F238E27FC236}">
                    <a16:creationId xmlns:a16="http://schemas.microsoft.com/office/drawing/2014/main" id="{F280D741-F8A4-4CC8-A52E-E6F7727E1FC8}"/>
                  </a:ext>
                </a:extLst>
              </p:cNvPr>
              <p:cNvGrpSpPr/>
              <p:nvPr/>
            </p:nvGrpSpPr>
            <p:grpSpPr>
              <a:xfrm>
                <a:off x="7976627" y="1574644"/>
                <a:ext cx="1097280" cy="4172105"/>
                <a:chOff x="6599258" y="1944858"/>
                <a:chExt cx="1097280" cy="4172105"/>
              </a:xfrm>
            </p:grpSpPr>
            <p:sp>
              <p:nvSpPr>
                <p:cNvPr id="169" name="Rectangle 168">
                  <a:extLst>
                    <a:ext uri="{FF2B5EF4-FFF2-40B4-BE49-F238E27FC236}">
                      <a16:creationId xmlns:a16="http://schemas.microsoft.com/office/drawing/2014/main" id="{8C023E87-BA12-4024-ACB1-D88153D50137}"/>
                    </a:ext>
                  </a:extLst>
                </p:cNvPr>
                <p:cNvSpPr/>
                <p:nvPr/>
              </p:nvSpPr>
              <p:spPr>
                <a:xfrm>
                  <a:off x="6599259" y="3642459"/>
                  <a:ext cx="1097279" cy="2470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12885B0D-53B1-4DD0-A784-5ADB367BB329}"/>
                    </a:ext>
                  </a:extLst>
                </p:cNvPr>
                <p:cNvSpPr/>
                <p:nvPr/>
              </p:nvSpPr>
              <p:spPr>
                <a:xfrm>
                  <a:off x="7147898" y="3640420"/>
                  <a:ext cx="548640" cy="2473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040371D2-0BFD-40C0-B201-5F44466EC501}"/>
                    </a:ext>
                  </a:extLst>
                </p:cNvPr>
                <p:cNvGrpSpPr/>
                <p:nvPr/>
              </p:nvGrpSpPr>
              <p:grpSpPr>
                <a:xfrm>
                  <a:off x="6801135" y="1944858"/>
                  <a:ext cx="640082" cy="1722534"/>
                  <a:chOff x="6913575" y="1813492"/>
                  <a:chExt cx="405185" cy="2497948"/>
                </a:xfrm>
              </p:grpSpPr>
              <p:grpSp>
                <p:nvGrpSpPr>
                  <p:cNvPr id="176" name="Group 175">
                    <a:extLst>
                      <a:ext uri="{FF2B5EF4-FFF2-40B4-BE49-F238E27FC236}">
                        <a16:creationId xmlns:a16="http://schemas.microsoft.com/office/drawing/2014/main" id="{E1CCA6E7-E886-4234-B5AC-6580B37B1CAA}"/>
                      </a:ext>
                    </a:extLst>
                  </p:cNvPr>
                  <p:cNvGrpSpPr/>
                  <p:nvPr/>
                </p:nvGrpSpPr>
                <p:grpSpPr>
                  <a:xfrm>
                    <a:off x="6913576" y="2297867"/>
                    <a:ext cx="405184" cy="2013573"/>
                    <a:chOff x="2507828" y="1738469"/>
                    <a:chExt cx="405184" cy="214763"/>
                  </a:xfrm>
                </p:grpSpPr>
                <p:sp>
                  <p:nvSpPr>
                    <p:cNvPr id="180" name="Rectangle 179">
                      <a:extLst>
                        <a:ext uri="{FF2B5EF4-FFF2-40B4-BE49-F238E27FC236}">
                          <a16:creationId xmlns:a16="http://schemas.microsoft.com/office/drawing/2014/main" id="{2DBF033D-92B5-4411-87A0-BFAF3BCD7A09}"/>
                        </a:ext>
                      </a:extLst>
                    </p:cNvPr>
                    <p:cNvSpPr/>
                    <p:nvPr/>
                  </p:nvSpPr>
                  <p:spPr>
                    <a:xfrm>
                      <a:off x="2507828" y="1738470"/>
                      <a:ext cx="405184"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93D4CBD2-1E1B-471B-9E29-AB2A26363F0D}"/>
                        </a:ext>
                      </a:extLst>
                    </p:cNvPr>
                    <p:cNvSpPr/>
                    <p:nvPr/>
                  </p:nvSpPr>
                  <p:spPr>
                    <a:xfrm>
                      <a:off x="2710420" y="1738469"/>
                      <a:ext cx="202592"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a:extLst>
                      <a:ext uri="{FF2B5EF4-FFF2-40B4-BE49-F238E27FC236}">
                        <a16:creationId xmlns:a16="http://schemas.microsoft.com/office/drawing/2014/main" id="{77EC788F-8AC7-4652-A886-BECACD383140}"/>
                      </a:ext>
                    </a:extLst>
                  </p:cNvPr>
                  <p:cNvGrpSpPr/>
                  <p:nvPr/>
                </p:nvGrpSpPr>
                <p:grpSpPr>
                  <a:xfrm>
                    <a:off x="6913575" y="1813492"/>
                    <a:ext cx="405184" cy="529407"/>
                    <a:chOff x="2507827" y="1488604"/>
                    <a:chExt cx="405184" cy="348318"/>
                  </a:xfrm>
                </p:grpSpPr>
                <p:sp>
                  <p:nvSpPr>
                    <p:cNvPr id="178" name="Rectangle 177">
                      <a:extLst>
                        <a:ext uri="{FF2B5EF4-FFF2-40B4-BE49-F238E27FC236}">
                          <a16:creationId xmlns:a16="http://schemas.microsoft.com/office/drawing/2014/main" id="{E01B7758-99EF-4B51-A227-9D9117A31C03}"/>
                        </a:ext>
                      </a:extLst>
                    </p:cNvPr>
                    <p:cNvSpPr/>
                    <p:nvPr/>
                  </p:nvSpPr>
                  <p:spPr>
                    <a:xfrm>
                      <a:off x="2507827" y="1488604"/>
                      <a:ext cx="405184" cy="34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57BEF482-8A0E-4857-A322-A91BD3D49A1C}"/>
                        </a:ext>
                      </a:extLst>
                    </p:cNvPr>
                    <p:cNvSpPr/>
                    <p:nvPr/>
                  </p:nvSpPr>
                  <p:spPr>
                    <a:xfrm>
                      <a:off x="2710417" y="1488604"/>
                      <a:ext cx="202592" cy="3483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2" name="Rectangle 171">
                  <a:extLst>
                    <a:ext uri="{FF2B5EF4-FFF2-40B4-BE49-F238E27FC236}">
                      <a16:creationId xmlns:a16="http://schemas.microsoft.com/office/drawing/2014/main" id="{1A9000A3-0C15-4CA9-9982-2A47D37048A7}"/>
                    </a:ext>
                  </a:extLst>
                </p:cNvPr>
                <p:cNvSpPr/>
                <p:nvPr/>
              </p:nvSpPr>
              <p:spPr>
                <a:xfrm>
                  <a:off x="6750212"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6A1EF7D7-7B37-42FF-90ED-6C508F4B94B9}"/>
                    </a:ext>
                  </a:extLst>
                </p:cNvPr>
                <p:cNvSpPr/>
                <p:nvPr/>
              </p:nvSpPr>
              <p:spPr>
                <a:xfrm>
                  <a:off x="7318193"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C9641A00-639A-4AFC-99E8-5745C3094124}"/>
                    </a:ext>
                  </a:extLst>
                </p:cNvPr>
                <p:cNvSpPr/>
                <p:nvPr/>
              </p:nvSpPr>
              <p:spPr>
                <a:xfrm>
                  <a:off x="6599258" y="3640999"/>
                  <a:ext cx="1097280" cy="2493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a:extLst>
                    <a:ext uri="{FF2B5EF4-FFF2-40B4-BE49-F238E27FC236}">
                      <a16:creationId xmlns:a16="http://schemas.microsoft.com/office/drawing/2014/main" id="{84271F13-EA74-4B15-A528-33A8AF94FA57}"/>
                    </a:ext>
                  </a:extLst>
                </p:cNvPr>
                <p:cNvSpPr/>
                <p:nvPr/>
              </p:nvSpPr>
              <p:spPr>
                <a:xfrm>
                  <a:off x="7147898" y="3637245"/>
                  <a:ext cx="548640" cy="262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6" name="Group 225">
                <a:extLst>
                  <a:ext uri="{FF2B5EF4-FFF2-40B4-BE49-F238E27FC236}">
                    <a16:creationId xmlns:a16="http://schemas.microsoft.com/office/drawing/2014/main" id="{7B4E112F-1303-4728-8ABD-75A732C6BD0D}"/>
                  </a:ext>
                </a:extLst>
              </p:cNvPr>
              <p:cNvGrpSpPr/>
              <p:nvPr/>
            </p:nvGrpSpPr>
            <p:grpSpPr>
              <a:xfrm>
                <a:off x="9073712" y="3504421"/>
                <a:ext cx="3657600" cy="2238823"/>
                <a:chOff x="9073712" y="3504421"/>
                <a:chExt cx="3657600" cy="2238823"/>
              </a:xfrm>
            </p:grpSpPr>
            <p:sp>
              <p:nvSpPr>
                <p:cNvPr id="97" name="Rectangle 96">
                  <a:extLst>
                    <a:ext uri="{FF2B5EF4-FFF2-40B4-BE49-F238E27FC236}">
                      <a16:creationId xmlns:a16="http://schemas.microsoft.com/office/drawing/2014/main" id="{08D68088-0566-497A-8510-9653F7317ADD}"/>
                    </a:ext>
                  </a:extLst>
                </p:cNvPr>
                <p:cNvSpPr/>
                <p:nvPr/>
              </p:nvSpPr>
              <p:spPr>
                <a:xfrm>
                  <a:off x="9073712" y="3504421"/>
                  <a:ext cx="3657600" cy="22388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7BF206A-F3A0-43B3-97C5-32B3DB5727F6}"/>
                    </a:ext>
                  </a:extLst>
                </p:cNvPr>
                <p:cNvSpPr/>
                <p:nvPr/>
              </p:nvSpPr>
              <p:spPr>
                <a:xfrm>
                  <a:off x="9073712" y="3770741"/>
                  <a:ext cx="3657600" cy="19651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D094BC32-1098-4556-BAB8-EE6866CBE4DE}"/>
                    </a:ext>
                  </a:extLst>
                </p:cNvPr>
                <p:cNvSpPr/>
                <p:nvPr/>
              </p:nvSpPr>
              <p:spPr>
                <a:xfrm>
                  <a:off x="9073712" y="4530263"/>
                  <a:ext cx="3657600" cy="1205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7B481F5-98A7-4730-A306-FECB57FEB8AB}"/>
                    </a:ext>
                  </a:extLst>
                </p:cNvPr>
                <p:cNvGrpSpPr/>
                <p:nvPr/>
              </p:nvGrpSpPr>
              <p:grpSpPr>
                <a:xfrm>
                  <a:off x="10819673" y="5082143"/>
                  <a:ext cx="770444" cy="653701"/>
                  <a:chOff x="3816127" y="5359816"/>
                  <a:chExt cx="615608" cy="653701"/>
                </a:xfrm>
              </p:grpSpPr>
              <p:sp>
                <p:nvSpPr>
                  <p:cNvPr id="111" name="Rectangle 110">
                    <a:extLst>
                      <a:ext uri="{FF2B5EF4-FFF2-40B4-BE49-F238E27FC236}">
                        <a16:creationId xmlns:a16="http://schemas.microsoft.com/office/drawing/2014/main" id="{791EED41-A6E5-4A05-89AD-5BA90F1B0258}"/>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24975DAE-39A6-4212-AECF-E60C18E684D9}"/>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14560D1-1720-40EE-9F45-53ABEEFC9A03}"/>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29465686-2A9C-4985-A5C3-A4CEA58A2FE9}"/>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F202DCBB-5CAF-4929-A0CC-58400B3215AE}"/>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D92E497C-0945-49BB-89B9-35E6467AA490}"/>
                    </a:ext>
                  </a:extLst>
                </p:cNvPr>
                <p:cNvGrpSpPr/>
                <p:nvPr/>
              </p:nvGrpSpPr>
              <p:grpSpPr>
                <a:xfrm>
                  <a:off x="11733059" y="5082143"/>
                  <a:ext cx="770444" cy="653701"/>
                  <a:chOff x="3816127" y="5359816"/>
                  <a:chExt cx="615608" cy="653701"/>
                </a:xfrm>
              </p:grpSpPr>
              <p:sp>
                <p:nvSpPr>
                  <p:cNvPr id="117" name="Rectangle 116">
                    <a:extLst>
                      <a:ext uri="{FF2B5EF4-FFF2-40B4-BE49-F238E27FC236}">
                        <a16:creationId xmlns:a16="http://schemas.microsoft.com/office/drawing/2014/main" id="{CC67E56D-6836-4DAF-93BB-46B19A85D080}"/>
                      </a:ext>
                    </a:extLst>
                  </p:cNvPr>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42B6FB2-74C5-41B1-B417-F0C4BADC3736}"/>
                      </a:ext>
                    </a:extLst>
                  </p:cNvPr>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32F93D4-7027-4749-BCA6-335FDCCF279F}"/>
                      </a:ext>
                    </a:extLst>
                  </p:cNvPr>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59C69393-EDDE-48A4-98F3-206E55446A78}"/>
                      </a:ext>
                    </a:extLst>
                  </p:cNvPr>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431C81F-5345-4EBC-9E29-00FB94DCAF5E}"/>
                      </a:ext>
                    </a:extLst>
                  </p:cNvPr>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F13B038D-2198-4477-B36C-E04442BCAE46}"/>
                    </a:ext>
                  </a:extLst>
                </p:cNvPr>
                <p:cNvGrpSpPr/>
                <p:nvPr/>
              </p:nvGrpSpPr>
              <p:grpSpPr>
                <a:xfrm>
                  <a:off x="9420733" y="4325657"/>
                  <a:ext cx="3057417" cy="144298"/>
                  <a:chOff x="9420733" y="4325657"/>
                  <a:chExt cx="3057417" cy="144298"/>
                </a:xfrm>
              </p:grpSpPr>
              <p:sp>
                <p:nvSpPr>
                  <p:cNvPr id="191" name="Rectangle 190">
                    <a:extLst>
                      <a:ext uri="{FF2B5EF4-FFF2-40B4-BE49-F238E27FC236}">
                        <a16:creationId xmlns:a16="http://schemas.microsoft.com/office/drawing/2014/main" id="{0EDA0B2F-58BA-45B9-AAC2-CC3743BD6751}"/>
                      </a:ext>
                    </a:extLst>
                  </p:cNvPr>
                  <p:cNvSpPr/>
                  <p:nvPr/>
                </p:nvSpPr>
                <p:spPr>
                  <a:xfrm>
                    <a:off x="11455376"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B115F12C-D8C4-4B7B-A153-B362D52BF01B}"/>
                      </a:ext>
                    </a:extLst>
                  </p:cNvPr>
                  <p:cNvSpPr/>
                  <p:nvPr/>
                </p:nvSpPr>
                <p:spPr>
                  <a:xfrm>
                    <a:off x="11858950"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27BE9A3F-9F9C-4A14-B81E-10AC54192A93}"/>
                      </a:ext>
                    </a:extLst>
                  </p:cNvPr>
                  <p:cNvSpPr/>
                  <p:nvPr/>
                </p:nvSpPr>
                <p:spPr>
                  <a:xfrm>
                    <a:off x="12262524"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6218BEA6-C9E8-44F5-A8A6-9A884E1C4FBA}"/>
                      </a:ext>
                    </a:extLst>
                  </p:cNvPr>
                  <p:cNvSpPr/>
                  <p:nvPr/>
                </p:nvSpPr>
                <p:spPr>
                  <a:xfrm>
                    <a:off x="10227881"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4FCBF8DB-3C9D-4488-86D8-3BA868F7CACB}"/>
                      </a:ext>
                    </a:extLst>
                  </p:cNvPr>
                  <p:cNvSpPr/>
                  <p:nvPr/>
                </p:nvSpPr>
                <p:spPr>
                  <a:xfrm>
                    <a:off x="1061971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357A9DF9-6CDD-4573-A004-FAA65B2C0875}"/>
                      </a:ext>
                    </a:extLst>
                  </p:cNvPr>
                  <p:cNvSpPr/>
                  <p:nvPr/>
                </p:nvSpPr>
                <p:spPr>
                  <a:xfrm>
                    <a:off x="1102328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135E2598-F95D-4896-8191-DB38A4ACCF0A}"/>
                      </a:ext>
                    </a:extLst>
                  </p:cNvPr>
                  <p:cNvSpPr/>
                  <p:nvPr/>
                </p:nvSpPr>
                <p:spPr>
                  <a:xfrm>
                    <a:off x="942073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534A58D2-ABB0-4FAA-B522-E6F8DCADA8F7}"/>
                      </a:ext>
                    </a:extLst>
                  </p:cNvPr>
                  <p:cNvSpPr/>
                  <p:nvPr/>
                </p:nvSpPr>
                <p:spPr>
                  <a:xfrm>
                    <a:off x="982430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607B5BD-BE53-4131-A51F-740331F0AF51}"/>
                    </a:ext>
                  </a:extLst>
                </p:cNvPr>
                <p:cNvGrpSpPr/>
                <p:nvPr/>
              </p:nvGrpSpPr>
              <p:grpSpPr>
                <a:xfrm>
                  <a:off x="9420733" y="4686474"/>
                  <a:ext cx="1022774" cy="743102"/>
                  <a:chOff x="5243508" y="4135174"/>
                  <a:chExt cx="1022774" cy="743102"/>
                </a:xfrm>
              </p:grpSpPr>
              <p:sp>
                <p:nvSpPr>
                  <p:cNvPr id="207" name="Rectangle 206">
                    <a:extLst>
                      <a:ext uri="{FF2B5EF4-FFF2-40B4-BE49-F238E27FC236}">
                        <a16:creationId xmlns:a16="http://schemas.microsoft.com/office/drawing/2014/main" id="{7FF3633C-B1DF-47A4-B815-AA068809B8CB}"/>
                      </a:ext>
                    </a:extLst>
                  </p:cNvPr>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12E3DF7E-6305-494D-8837-B030EB2B69B7}"/>
                      </a:ext>
                    </a:extLst>
                  </p:cNvPr>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7EC7CD81-6C97-47D6-AD92-4611761D8759}"/>
                      </a:ext>
                    </a:extLst>
                  </p:cNvPr>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A9A4822E-0F46-4C91-8877-31979C80BEEB}"/>
                      </a:ext>
                    </a:extLst>
                  </p:cNvPr>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19A5DC7-425E-438B-983E-7FAC7B08BC9C}"/>
                      </a:ext>
                    </a:extLst>
                  </p:cNvPr>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BF14CEA9-6DFC-42CE-B5F2-B32DECB69702}"/>
                      </a:ext>
                    </a:extLst>
                  </p:cNvPr>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B6FF204D-6189-4682-BF21-AFDEF202C39D}"/>
                      </a:ext>
                    </a:extLst>
                  </p:cNvPr>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984ACE23-E347-4DE0-99CC-27E0B4977CC6}"/>
                      </a:ext>
                    </a:extLst>
                  </p:cNvPr>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07B3192C-86CC-4710-8E60-4A4C30EC07CF}"/>
                      </a:ext>
                    </a:extLst>
                  </p:cNvPr>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a:extLst>
                  <a:ext uri="{FF2B5EF4-FFF2-40B4-BE49-F238E27FC236}">
                    <a16:creationId xmlns:a16="http://schemas.microsoft.com/office/drawing/2014/main" id="{FB20BA15-9792-4987-8CC2-39D508F3B049}"/>
                  </a:ext>
                </a:extLst>
              </p:cNvPr>
              <p:cNvGrpSpPr/>
              <p:nvPr/>
            </p:nvGrpSpPr>
            <p:grpSpPr>
              <a:xfrm>
                <a:off x="9277830" y="1166736"/>
                <a:ext cx="2250191" cy="2344826"/>
                <a:chOff x="9277830" y="1166736"/>
                <a:chExt cx="2250191" cy="2344826"/>
              </a:xfrm>
            </p:grpSpPr>
            <p:grpSp>
              <p:nvGrpSpPr>
                <p:cNvPr id="102" name="Group 101">
                  <a:extLst>
                    <a:ext uri="{FF2B5EF4-FFF2-40B4-BE49-F238E27FC236}">
                      <a16:creationId xmlns:a16="http://schemas.microsoft.com/office/drawing/2014/main" id="{2CC83371-F091-45EE-A3B1-EBA0EF38BE98}"/>
                    </a:ext>
                  </a:extLst>
                </p:cNvPr>
                <p:cNvGrpSpPr/>
                <p:nvPr/>
              </p:nvGrpSpPr>
              <p:grpSpPr>
                <a:xfrm>
                  <a:off x="9830401" y="2180121"/>
                  <a:ext cx="731071" cy="1326166"/>
                  <a:chOff x="-772683" y="4329325"/>
                  <a:chExt cx="731071" cy="1692900"/>
                </a:xfrm>
              </p:grpSpPr>
              <p:sp>
                <p:nvSpPr>
                  <p:cNvPr id="103" name="Rectangle: Top Corners Rounded 102">
                    <a:extLst>
                      <a:ext uri="{FF2B5EF4-FFF2-40B4-BE49-F238E27FC236}">
                        <a16:creationId xmlns:a16="http://schemas.microsoft.com/office/drawing/2014/main" id="{2CF541BC-4BBA-4F8B-9050-85DA54473FC6}"/>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9B42C11-9812-496C-888E-0C33CF43B45F}"/>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9EC7C0D0-A905-4EFE-B985-6BAAC9411A0C}"/>
                    </a:ext>
                  </a:extLst>
                </p:cNvPr>
                <p:cNvGrpSpPr/>
                <p:nvPr/>
              </p:nvGrpSpPr>
              <p:grpSpPr>
                <a:xfrm>
                  <a:off x="10796950" y="2179890"/>
                  <a:ext cx="731071" cy="1326166"/>
                  <a:chOff x="-772683" y="4329325"/>
                  <a:chExt cx="731071" cy="1692900"/>
                </a:xfrm>
              </p:grpSpPr>
              <p:sp>
                <p:nvSpPr>
                  <p:cNvPr id="106" name="Rectangle: Top Corners Rounded 105">
                    <a:extLst>
                      <a:ext uri="{FF2B5EF4-FFF2-40B4-BE49-F238E27FC236}">
                        <a16:creationId xmlns:a16="http://schemas.microsoft.com/office/drawing/2014/main" id="{70689C2F-CC75-4D95-80FB-131F0962E0E5}"/>
                      </a:ext>
                    </a:extLst>
                  </p:cNvPr>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B112AF7-FA0A-4A21-92F4-CF01F3730244}"/>
                      </a:ext>
                    </a:extLst>
                  </p:cNvPr>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44BC80F2-C8BF-4F48-88B4-158824A7D5C4}"/>
                    </a:ext>
                  </a:extLst>
                </p:cNvPr>
                <p:cNvGrpSpPr/>
                <p:nvPr/>
              </p:nvGrpSpPr>
              <p:grpSpPr>
                <a:xfrm>
                  <a:off x="9277830" y="1166736"/>
                  <a:ext cx="424922" cy="2344826"/>
                  <a:chOff x="9277830" y="1166736"/>
                  <a:chExt cx="424922" cy="2344826"/>
                </a:xfrm>
              </p:grpSpPr>
              <p:grpSp>
                <p:nvGrpSpPr>
                  <p:cNvPr id="125" name="Group 124">
                    <a:extLst>
                      <a:ext uri="{FF2B5EF4-FFF2-40B4-BE49-F238E27FC236}">
                        <a16:creationId xmlns:a16="http://schemas.microsoft.com/office/drawing/2014/main" id="{D3AFB1C2-BE00-468E-B71C-132F08E9FE95}"/>
                      </a:ext>
                    </a:extLst>
                  </p:cNvPr>
                  <p:cNvGrpSpPr/>
                  <p:nvPr/>
                </p:nvGrpSpPr>
                <p:grpSpPr>
                  <a:xfrm>
                    <a:off x="9277830" y="1497989"/>
                    <a:ext cx="424922" cy="2013573"/>
                    <a:chOff x="2507828" y="1767064"/>
                    <a:chExt cx="424922" cy="214763"/>
                  </a:xfrm>
                </p:grpSpPr>
                <p:sp>
                  <p:nvSpPr>
                    <p:cNvPr id="126" name="Rectangle 125">
                      <a:extLst>
                        <a:ext uri="{FF2B5EF4-FFF2-40B4-BE49-F238E27FC236}">
                          <a16:creationId xmlns:a16="http://schemas.microsoft.com/office/drawing/2014/main" id="{4FB83682-26CF-4E3A-B520-F7CF4DB70157}"/>
                        </a:ext>
                      </a:extLst>
                    </p:cNvPr>
                    <p:cNvSpPr/>
                    <p:nvPr/>
                  </p:nvSpPr>
                  <p:spPr>
                    <a:xfrm>
                      <a:off x="2507828" y="1767065"/>
                      <a:ext cx="424922"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4239D85-0E3B-4BB4-AA07-A4C89294E651}"/>
                        </a:ext>
                      </a:extLst>
                    </p:cNvPr>
                    <p:cNvSpPr/>
                    <p:nvPr/>
                  </p:nvSpPr>
                  <p:spPr>
                    <a:xfrm>
                      <a:off x="2709592" y="1767064"/>
                      <a:ext cx="223158"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4FE7488E-9C8F-4267-B617-54D23C01C796}"/>
                      </a:ext>
                    </a:extLst>
                  </p:cNvPr>
                  <p:cNvGrpSpPr/>
                  <p:nvPr/>
                </p:nvGrpSpPr>
                <p:grpSpPr>
                  <a:xfrm>
                    <a:off x="9277830" y="1166736"/>
                    <a:ext cx="424922" cy="407911"/>
                    <a:chOff x="2507828" y="1767064"/>
                    <a:chExt cx="424922" cy="268381"/>
                  </a:xfrm>
                </p:grpSpPr>
                <p:sp>
                  <p:nvSpPr>
                    <p:cNvPr id="132" name="Rectangle 131">
                      <a:extLst>
                        <a:ext uri="{FF2B5EF4-FFF2-40B4-BE49-F238E27FC236}">
                          <a16:creationId xmlns:a16="http://schemas.microsoft.com/office/drawing/2014/main" id="{2BFEF7EF-E5B1-401C-9AF0-220B3D403EBD}"/>
                        </a:ext>
                      </a:extLst>
                    </p:cNvPr>
                    <p:cNvSpPr/>
                    <p:nvPr/>
                  </p:nvSpPr>
                  <p:spPr>
                    <a:xfrm>
                      <a:off x="2507828" y="1767065"/>
                      <a:ext cx="424922" cy="2683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DA22388E-FC09-494A-A097-D546DB28C4BB}"/>
                        </a:ext>
                      </a:extLst>
                    </p:cNvPr>
                    <p:cNvSpPr/>
                    <p:nvPr/>
                  </p:nvSpPr>
                  <p:spPr>
                    <a:xfrm>
                      <a:off x="2709592" y="1767064"/>
                      <a:ext cx="223158" cy="2683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2" name="Rectangle 221">
                  <a:extLst>
                    <a:ext uri="{FF2B5EF4-FFF2-40B4-BE49-F238E27FC236}">
                      <a16:creationId xmlns:a16="http://schemas.microsoft.com/office/drawing/2014/main" id="{7F66D047-C227-4FDA-960C-D01DF395F2B5}"/>
                    </a:ext>
                  </a:extLst>
                </p:cNvPr>
                <p:cNvSpPr/>
                <p:nvPr/>
              </p:nvSpPr>
              <p:spPr>
                <a:xfrm>
                  <a:off x="9702752" y="1757176"/>
                  <a:ext cx="1475089"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919CB45-1513-4230-B418-83C575FE54B9}"/>
                    </a:ext>
                  </a:extLst>
                </p:cNvPr>
                <p:cNvSpPr/>
                <p:nvPr/>
              </p:nvSpPr>
              <p:spPr>
                <a:xfrm>
                  <a:off x="10166773" y="1780779"/>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87594E32-7775-49E3-8999-64EAD776181A}"/>
                    </a:ext>
                  </a:extLst>
                </p:cNvPr>
                <p:cNvSpPr/>
                <p:nvPr/>
              </p:nvSpPr>
              <p:spPr>
                <a:xfrm>
                  <a:off x="11137203" y="1756226"/>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 name="Text Placeholder 1">
            <a:extLst>
              <a:ext uri="{FF2B5EF4-FFF2-40B4-BE49-F238E27FC236}">
                <a16:creationId xmlns:a16="http://schemas.microsoft.com/office/drawing/2014/main" id="{E545D670-AB1A-4D6D-A2CE-648DC355AAA2}"/>
              </a:ext>
            </a:extLst>
          </p:cNvPr>
          <p:cNvSpPr>
            <a:spLocks noGrp="1"/>
          </p:cNvSpPr>
          <p:nvPr>
            <p:ph type="body" sz="quarter" idx="10"/>
          </p:nvPr>
        </p:nvSpPr>
        <p:spPr/>
        <p:txBody>
          <a:bodyPr/>
          <a:lstStyle/>
          <a:p>
            <a:r>
              <a:rPr lang="en-US" b="1"/>
              <a:t>Ecosystem</a:t>
            </a:r>
            <a:endParaRPr lang="en-US" b="1" dirty="0"/>
          </a:p>
        </p:txBody>
      </p:sp>
      <p:sp>
        <p:nvSpPr>
          <p:cNvPr id="134" name="Text Placeholder 8">
            <a:extLst>
              <a:ext uri="{FF2B5EF4-FFF2-40B4-BE49-F238E27FC236}">
                <a16:creationId xmlns:a16="http://schemas.microsoft.com/office/drawing/2014/main" id="{9E14EFD0-B94E-41D2-ABA8-89CB6D439271}"/>
              </a:ext>
            </a:extLst>
          </p:cNvPr>
          <p:cNvSpPr txBox="1">
            <a:spLocks/>
          </p:cNvSpPr>
          <p:nvPr/>
        </p:nvSpPr>
        <p:spPr>
          <a:xfrm>
            <a:off x="433258" y="4200778"/>
            <a:ext cx="2834999"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a:solidFill>
                  <a:schemeClr val="tx1">
                    <a:lumMod val="65000"/>
                    <a:lumOff val="35000"/>
                  </a:schemeClr>
                </a:solidFill>
                <a:cs typeface="Arial" pitchFamily="34" charset="0"/>
              </a:rPr>
              <a:t>GraphQL Server</a:t>
            </a:r>
            <a:endParaRPr lang="ko-KR" altLang="en-US" sz="2000" dirty="0">
              <a:solidFill>
                <a:schemeClr val="tx1">
                  <a:lumMod val="65000"/>
                  <a:lumOff val="35000"/>
                </a:schemeClr>
              </a:solidFill>
              <a:cs typeface="Arial" pitchFamily="34" charset="0"/>
            </a:endParaRPr>
          </a:p>
        </p:txBody>
      </p:sp>
      <p:sp>
        <p:nvSpPr>
          <p:cNvPr id="136" name="Text Placeholder 30">
            <a:extLst>
              <a:ext uri="{FF2B5EF4-FFF2-40B4-BE49-F238E27FC236}">
                <a16:creationId xmlns:a16="http://schemas.microsoft.com/office/drawing/2014/main" id="{CA26646E-EFEB-4029-BCE6-3A39DF6885EE}"/>
              </a:ext>
            </a:extLst>
          </p:cNvPr>
          <p:cNvSpPr txBox="1">
            <a:spLocks/>
          </p:cNvSpPr>
          <p:nvPr/>
        </p:nvSpPr>
        <p:spPr>
          <a:xfrm>
            <a:off x="9032103" y="4200778"/>
            <a:ext cx="2804651"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a:solidFill>
                  <a:schemeClr val="tx1">
                    <a:lumMod val="65000"/>
                    <a:lumOff val="35000"/>
                  </a:schemeClr>
                </a:solidFill>
                <a:cs typeface="Arial" pitchFamily="34" charset="0"/>
              </a:rPr>
              <a:t>GraphQL Client</a:t>
            </a:r>
            <a:endParaRPr lang="ko-KR" altLang="en-US" sz="2000" dirty="0">
              <a:solidFill>
                <a:schemeClr val="tx1">
                  <a:lumMod val="65000"/>
                  <a:lumOff val="35000"/>
                </a:schemeClr>
              </a:solidFill>
              <a:cs typeface="Arial" pitchFamily="34" charset="0"/>
            </a:endParaRPr>
          </a:p>
        </p:txBody>
      </p:sp>
      <p:sp>
        <p:nvSpPr>
          <p:cNvPr id="138" name="Oval 19">
            <a:extLst>
              <a:ext uri="{FF2B5EF4-FFF2-40B4-BE49-F238E27FC236}">
                <a16:creationId xmlns:a16="http://schemas.microsoft.com/office/drawing/2014/main" id="{80FDB79B-646E-4C4C-BE49-86E0F992EE7F}"/>
              </a:ext>
            </a:extLst>
          </p:cNvPr>
          <p:cNvSpPr/>
          <p:nvPr/>
        </p:nvSpPr>
        <p:spPr>
          <a:xfrm>
            <a:off x="9943815" y="3429000"/>
            <a:ext cx="754393" cy="754393"/>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53" name="Oval 20">
            <a:extLst>
              <a:ext uri="{FF2B5EF4-FFF2-40B4-BE49-F238E27FC236}">
                <a16:creationId xmlns:a16="http://schemas.microsoft.com/office/drawing/2014/main" id="{30896373-0156-4863-9E8F-721CDA5E9513}"/>
              </a:ext>
            </a:extLst>
          </p:cNvPr>
          <p:cNvSpPr/>
          <p:nvPr/>
        </p:nvSpPr>
        <p:spPr>
          <a:xfrm>
            <a:off x="1493799" y="3390298"/>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54" name="Donut 8">
            <a:extLst>
              <a:ext uri="{FF2B5EF4-FFF2-40B4-BE49-F238E27FC236}">
                <a16:creationId xmlns:a16="http://schemas.microsoft.com/office/drawing/2014/main" id="{7FBEBC75-091E-4C4F-A549-845A786197C7}"/>
              </a:ext>
            </a:extLst>
          </p:cNvPr>
          <p:cNvSpPr/>
          <p:nvPr/>
        </p:nvSpPr>
        <p:spPr>
          <a:xfrm>
            <a:off x="10150300" y="3565686"/>
            <a:ext cx="341413" cy="408099"/>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56" name="Oval 21">
            <a:extLst>
              <a:ext uri="{FF2B5EF4-FFF2-40B4-BE49-F238E27FC236}">
                <a16:creationId xmlns:a16="http://schemas.microsoft.com/office/drawing/2014/main" id="{7FD496D7-95AD-4478-BBE6-2820C6827EA5}"/>
              </a:ext>
            </a:extLst>
          </p:cNvPr>
          <p:cNvSpPr>
            <a:spLocks noChangeAspect="1"/>
          </p:cNvSpPr>
          <p:nvPr/>
        </p:nvSpPr>
        <p:spPr>
          <a:xfrm>
            <a:off x="1703013" y="3583969"/>
            <a:ext cx="334893" cy="33769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7" name="Text Placeholder 30">
            <a:extLst>
              <a:ext uri="{FF2B5EF4-FFF2-40B4-BE49-F238E27FC236}">
                <a16:creationId xmlns:a16="http://schemas.microsoft.com/office/drawing/2014/main" id="{B9D6F193-B0BE-482C-9DAD-C71685586DB9}"/>
              </a:ext>
            </a:extLst>
          </p:cNvPr>
          <p:cNvSpPr txBox="1">
            <a:spLocks/>
          </p:cNvSpPr>
          <p:nvPr/>
        </p:nvSpPr>
        <p:spPr>
          <a:xfrm>
            <a:off x="4520487" y="2525896"/>
            <a:ext cx="3151028" cy="277200"/>
          </a:xfrm>
          <a:prstGeom prst="rect">
            <a:avLst/>
          </a:prstGeom>
        </p:spPr>
        <p:txBody>
          <a:bodyPr anchor="t"/>
          <a:lstStyle>
            <a:lvl1pPr marL="0" indent="0" algn="ct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4000">
                <a:solidFill>
                  <a:schemeClr val="tx1">
                    <a:lumMod val="65000"/>
                    <a:lumOff val="35000"/>
                  </a:schemeClr>
                </a:solidFill>
                <a:cs typeface="Arial" pitchFamily="34" charset="0"/>
              </a:rPr>
              <a:t>GraphQL</a:t>
            </a:r>
            <a:endParaRPr lang="ko-KR" altLang="en-US" sz="4000" dirty="0">
              <a:solidFill>
                <a:schemeClr val="tx1">
                  <a:lumMod val="65000"/>
                  <a:lumOff val="35000"/>
                </a:schemeClr>
              </a:solidFill>
              <a:cs typeface="Arial" pitchFamily="34" charset="0"/>
            </a:endParaRPr>
          </a:p>
        </p:txBody>
      </p:sp>
      <p:sp>
        <p:nvSpPr>
          <p:cNvPr id="161" name="Oval 19">
            <a:extLst>
              <a:ext uri="{FF2B5EF4-FFF2-40B4-BE49-F238E27FC236}">
                <a16:creationId xmlns:a16="http://schemas.microsoft.com/office/drawing/2014/main" id="{EE192138-A4B9-436C-8A26-8A1718B63F55}"/>
              </a:ext>
            </a:extLst>
          </p:cNvPr>
          <p:cNvSpPr/>
          <p:nvPr/>
        </p:nvSpPr>
        <p:spPr>
          <a:xfrm>
            <a:off x="5718807" y="1671508"/>
            <a:ext cx="754393" cy="754393"/>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sp>
        <p:nvSpPr>
          <p:cNvPr id="162" name="Rounded Rectangle 12">
            <a:extLst>
              <a:ext uri="{FF2B5EF4-FFF2-40B4-BE49-F238E27FC236}">
                <a16:creationId xmlns:a16="http://schemas.microsoft.com/office/drawing/2014/main" id="{AF49C053-677C-4EBF-88E5-F61FF1A5B4F7}"/>
              </a:ext>
            </a:extLst>
          </p:cNvPr>
          <p:cNvSpPr>
            <a:spLocks noChangeAspect="1"/>
          </p:cNvSpPr>
          <p:nvPr/>
        </p:nvSpPr>
        <p:spPr>
          <a:xfrm>
            <a:off x="5919416" y="1844597"/>
            <a:ext cx="353173" cy="420869"/>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7" name="Connector: Elbow 6">
            <a:extLst>
              <a:ext uri="{FF2B5EF4-FFF2-40B4-BE49-F238E27FC236}">
                <a16:creationId xmlns:a16="http://schemas.microsoft.com/office/drawing/2014/main" id="{D3E2E9B0-021B-4BAA-B3F3-B1AC139D82DF}"/>
              </a:ext>
            </a:extLst>
          </p:cNvPr>
          <p:cNvCxnSpPr>
            <a:cxnSpLocks/>
            <a:stCxn id="161" idx="6"/>
            <a:endCxn id="138" idx="0"/>
          </p:cNvCxnSpPr>
          <p:nvPr/>
        </p:nvCxnSpPr>
        <p:spPr>
          <a:xfrm>
            <a:off x="6473200" y="2048705"/>
            <a:ext cx="3847812" cy="1380295"/>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2B103670-5200-4B0D-929E-A149A1BF755C}"/>
              </a:ext>
            </a:extLst>
          </p:cNvPr>
          <p:cNvCxnSpPr>
            <a:cxnSpLocks/>
            <a:stCxn id="161" idx="2"/>
            <a:endCxn id="153" idx="0"/>
          </p:cNvCxnSpPr>
          <p:nvPr/>
        </p:nvCxnSpPr>
        <p:spPr>
          <a:xfrm rot="10800000" flipV="1">
            <a:off x="1870997" y="2048704"/>
            <a:ext cx="3847811" cy="1341593"/>
          </a:xfrm>
          <a:prstGeom prst="bentConnector2">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0" name="Freeform: Shape 189">
            <a:extLst>
              <a:ext uri="{FF2B5EF4-FFF2-40B4-BE49-F238E27FC236}">
                <a16:creationId xmlns:a16="http://schemas.microsoft.com/office/drawing/2014/main" id="{C9BA76CC-4EC3-4DD4-90F0-902B763E4089}"/>
              </a:ext>
            </a:extLst>
          </p:cNvPr>
          <p:cNvSpPr/>
          <p:nvPr/>
        </p:nvSpPr>
        <p:spPr>
          <a:xfrm>
            <a:off x="5620188" y="3492014"/>
            <a:ext cx="951631" cy="70053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7FAACAB5-E5C9-4CBE-B2F0-A621342858D9}"/>
              </a:ext>
            </a:extLst>
          </p:cNvPr>
          <p:cNvSpPr txBox="1"/>
          <p:nvPr/>
        </p:nvSpPr>
        <p:spPr>
          <a:xfrm>
            <a:off x="316994" y="4616476"/>
            <a:ext cx="3360825" cy="1323439"/>
          </a:xfrm>
          <a:prstGeom prst="rect">
            <a:avLst/>
          </a:prstGeom>
          <a:noFill/>
        </p:spPr>
        <p:txBody>
          <a:bodyPr wrap="square" rtlCol="0">
            <a:spAutoFit/>
          </a:bodyPr>
          <a:lstStyle/>
          <a:p>
            <a:pPr algn="ctr">
              <a:lnSpc>
                <a:spcPct val="100000"/>
              </a:lnSpc>
            </a:pPr>
            <a:r>
              <a:rPr lang="en-US" sz="1600"/>
              <a:t>The first brick you’ll need is a GraphQL server. GraphQL itself  is just a specification after all, so    this leaves the door open to a few competing implementations.</a:t>
            </a:r>
            <a:endParaRPr lang="en-US" sz="2400" spc="-1">
              <a:solidFill>
                <a:srgbClr val="000000"/>
              </a:solidFill>
              <a:uFill>
                <a:solidFill>
                  <a:srgbClr val="FFFFFF"/>
                </a:solidFill>
              </a:uFill>
            </a:endParaRPr>
          </a:p>
        </p:txBody>
      </p:sp>
      <p:sp>
        <p:nvSpPr>
          <p:cNvPr id="163" name="TextBox 162">
            <a:extLst>
              <a:ext uri="{FF2B5EF4-FFF2-40B4-BE49-F238E27FC236}">
                <a16:creationId xmlns:a16="http://schemas.microsoft.com/office/drawing/2014/main" id="{4585F299-36C3-4D2A-B0D4-346125003234}"/>
              </a:ext>
            </a:extLst>
          </p:cNvPr>
          <p:cNvSpPr txBox="1"/>
          <p:nvPr/>
        </p:nvSpPr>
        <p:spPr>
          <a:xfrm>
            <a:off x="8552492" y="4606444"/>
            <a:ext cx="3360825" cy="1323439"/>
          </a:xfrm>
          <a:prstGeom prst="rect">
            <a:avLst/>
          </a:prstGeom>
          <a:noFill/>
        </p:spPr>
        <p:txBody>
          <a:bodyPr wrap="square" rtlCol="0">
            <a:spAutoFit/>
          </a:bodyPr>
          <a:lstStyle/>
          <a:p>
            <a:pPr algn="ctr">
              <a:lnSpc>
                <a:spcPct val="100000"/>
              </a:lnSpc>
            </a:pPr>
            <a:r>
              <a:rPr lang="en-US" sz="1600"/>
              <a:t>Although you can technically query your GraphQL API directly without the need for a dedicated client library, it can definely make your life easier.</a:t>
            </a:r>
            <a:endParaRPr lang="en-US" sz="2400" spc="-1">
              <a:solidFill>
                <a:srgbClr val="000000"/>
              </a:solidFill>
              <a:uFill>
                <a:solidFill>
                  <a:srgbClr val="FFFFFF"/>
                </a:solidFill>
              </a:uFill>
            </a:endParaRPr>
          </a:p>
        </p:txBody>
      </p:sp>
    </p:spTree>
    <p:extLst>
      <p:ext uri="{BB962C8B-B14F-4D97-AF65-F5344CB8AC3E}">
        <p14:creationId xmlns:p14="http://schemas.microsoft.com/office/powerpoint/2010/main" val="316483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500"/>
                                        <p:tgtEl>
                                          <p:spTgt spid="1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4"/>
                                        </p:tgtEl>
                                        <p:attrNameLst>
                                          <p:attrName>style.visibility</p:attrName>
                                        </p:attrNameLst>
                                      </p:cBhvr>
                                      <p:to>
                                        <p:strVal val="visible"/>
                                      </p:to>
                                    </p:set>
                                    <p:animEffect transition="in" filter="fade">
                                      <p:cBhvr>
                                        <p:cTn id="13" dur="500"/>
                                        <p:tgtEl>
                                          <p:spTgt spid="1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500"/>
                                        <p:tgtEl>
                                          <p:spTgt spid="16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4"/>
                                        </p:tgtEl>
                                        <p:attrNameLst>
                                          <p:attrName>style.visibility</p:attrName>
                                        </p:attrNameLst>
                                      </p:cBhvr>
                                      <p:to>
                                        <p:strVal val="visible"/>
                                      </p:to>
                                    </p:set>
                                    <p:animEffect transition="in" filter="fade">
                                      <p:cBhvr>
                                        <p:cTn id="21" dur="500"/>
                                        <p:tgtEl>
                                          <p:spTgt spid="1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8"/>
                                        </p:tgtEl>
                                        <p:attrNameLst>
                                          <p:attrName>style.visibility</p:attrName>
                                        </p:attrNameLst>
                                      </p:cBhvr>
                                      <p:to>
                                        <p:strVal val="visible"/>
                                      </p:to>
                                    </p:set>
                                    <p:animEffect transition="in" filter="fade">
                                      <p:cBhvr>
                                        <p:cTn id="24" dur="500"/>
                                        <p:tgtEl>
                                          <p:spTgt spid="1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fade">
                                      <p:cBhvr>
                                        <p:cTn id="27" dur="500"/>
                                        <p:tgtEl>
                                          <p:spTgt spid="1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3"/>
                                        </p:tgtEl>
                                        <p:attrNameLst>
                                          <p:attrName>style.visibility</p:attrName>
                                        </p:attrNameLst>
                                      </p:cBhvr>
                                      <p:to>
                                        <p:strVal val="visible"/>
                                      </p:to>
                                    </p:set>
                                    <p:animEffect transition="in" filter="fade">
                                      <p:cBhvr>
                                        <p:cTn id="3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6" grpId="0"/>
      <p:bldP spid="138" grpId="0" animBg="1"/>
      <p:bldP spid="153" grpId="0" animBg="1"/>
      <p:bldP spid="154" grpId="0" animBg="1"/>
      <p:bldP spid="156" grpId="0" animBg="1"/>
      <p:bldP spid="160" grpId="0"/>
      <p:bldP spid="1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4811177-DB80-4344-94A8-D1A39966839D}"/>
              </a:ext>
            </a:extLst>
          </p:cNvPr>
          <p:cNvGrpSpPr/>
          <p:nvPr/>
        </p:nvGrpSpPr>
        <p:grpSpPr>
          <a:xfrm>
            <a:off x="4022289" y="1370463"/>
            <a:ext cx="4162808" cy="4116051"/>
            <a:chOff x="2829719" y="1994076"/>
            <a:chExt cx="3701454" cy="3659879"/>
          </a:xfrm>
        </p:grpSpPr>
        <p:sp>
          <p:nvSpPr>
            <p:cNvPr id="4" name="Donut 17">
              <a:extLst>
                <a:ext uri="{FF2B5EF4-FFF2-40B4-BE49-F238E27FC236}">
                  <a16:creationId xmlns:a16="http://schemas.microsoft.com/office/drawing/2014/main" id="{17A101AC-5D1F-4256-981A-835CCD4A46BD}"/>
                </a:ext>
              </a:extLst>
            </p:cNvPr>
            <p:cNvSpPr/>
            <p:nvPr/>
          </p:nvSpPr>
          <p:spPr>
            <a:xfrm>
              <a:off x="3039183" y="2343701"/>
              <a:ext cx="3310254" cy="3310254"/>
            </a:xfrm>
            <a:prstGeom prst="donut">
              <a:avLst>
                <a:gd name="adj" fmla="val 106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nvGrpSpPr>
            <p:cNvPr id="5" name="Group 4">
              <a:extLst>
                <a:ext uri="{FF2B5EF4-FFF2-40B4-BE49-F238E27FC236}">
                  <a16:creationId xmlns:a16="http://schemas.microsoft.com/office/drawing/2014/main" id="{C3F93A0F-AA5B-4E6E-92D6-AD67F9B73C11}"/>
                </a:ext>
              </a:extLst>
            </p:cNvPr>
            <p:cNvGrpSpPr/>
            <p:nvPr/>
          </p:nvGrpSpPr>
          <p:grpSpPr>
            <a:xfrm>
              <a:off x="2829719" y="1994076"/>
              <a:ext cx="3701454" cy="3402026"/>
              <a:chOff x="2829719" y="1899183"/>
              <a:chExt cx="3701454" cy="3402026"/>
            </a:xfrm>
          </p:grpSpPr>
          <p:sp>
            <p:nvSpPr>
              <p:cNvPr id="9" name="Freeform 6">
                <a:extLst>
                  <a:ext uri="{FF2B5EF4-FFF2-40B4-BE49-F238E27FC236}">
                    <a16:creationId xmlns:a16="http://schemas.microsoft.com/office/drawing/2014/main" id="{6CFA3F67-7C9D-4591-A57E-A445995938CC}"/>
                  </a:ext>
                </a:extLst>
              </p:cNvPr>
              <p:cNvSpPr>
                <a:spLocks/>
              </p:cNvSpPr>
              <p:nvPr/>
            </p:nvSpPr>
            <p:spPr bwMode="auto">
              <a:xfrm>
                <a:off x="4696967" y="3728201"/>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0" name="Freeform 6">
                <a:extLst>
                  <a:ext uri="{FF2B5EF4-FFF2-40B4-BE49-F238E27FC236}">
                    <a16:creationId xmlns:a16="http://schemas.microsoft.com/office/drawing/2014/main" id="{51BDCFED-EBCD-4F05-92B3-CEF7761D92EF}"/>
                  </a:ext>
                </a:extLst>
              </p:cNvPr>
              <p:cNvSpPr>
                <a:spLocks/>
              </p:cNvSpPr>
              <p:nvPr/>
            </p:nvSpPr>
            <p:spPr bwMode="auto">
              <a:xfrm rot="14400000">
                <a:off x="3858478" y="2029782"/>
                <a:ext cx="1834206"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Freeform 6">
                <a:extLst>
                  <a:ext uri="{FF2B5EF4-FFF2-40B4-BE49-F238E27FC236}">
                    <a16:creationId xmlns:a16="http://schemas.microsoft.com/office/drawing/2014/main" id="{F32DE64C-B3E4-4A66-A0D5-B421AA216ACD}"/>
                  </a:ext>
                </a:extLst>
              </p:cNvPr>
              <p:cNvSpPr>
                <a:spLocks/>
              </p:cNvSpPr>
              <p:nvPr/>
            </p:nvSpPr>
            <p:spPr bwMode="auto">
              <a:xfrm flipH="1">
                <a:off x="2829719" y="3728201"/>
                <a:ext cx="1880593" cy="1573008"/>
              </a:xfrm>
              <a:custGeom>
                <a:avLst/>
                <a:gdLst>
                  <a:gd name="T0" fmla="*/ 970 w 1201"/>
                  <a:gd name="T1" fmla="*/ 196 h 1030"/>
                  <a:gd name="T2" fmla="*/ 619 w 1201"/>
                  <a:gd name="T3" fmla="*/ 122 h 1030"/>
                  <a:gd name="T4" fmla="*/ 619 w 1201"/>
                  <a:gd name="T5" fmla="*/ 121 h 1030"/>
                  <a:gd name="T6" fmla="*/ 610 w 1201"/>
                  <a:gd name="T7" fmla="*/ 124 h 1030"/>
                  <a:gd name="T8" fmla="*/ 536 w 1201"/>
                  <a:gd name="T9" fmla="*/ 150 h 1030"/>
                  <a:gd name="T10" fmla="*/ 455 w 1201"/>
                  <a:gd name="T11" fmla="*/ 173 h 1030"/>
                  <a:gd name="T12" fmla="*/ 237 w 1201"/>
                  <a:gd name="T13" fmla="*/ 80 h 1030"/>
                  <a:gd name="T14" fmla="*/ 173 w 1201"/>
                  <a:gd name="T15" fmla="*/ 0 h 1030"/>
                  <a:gd name="T16" fmla="*/ 130 w 1201"/>
                  <a:gd name="T17" fmla="*/ 78 h 1030"/>
                  <a:gd name="T18" fmla="*/ 42 w 1201"/>
                  <a:gd name="T19" fmla="*/ 239 h 1030"/>
                  <a:gd name="T20" fmla="*/ 0 w 1201"/>
                  <a:gd name="T21" fmla="*/ 318 h 1030"/>
                  <a:gd name="T22" fmla="*/ 99 w 1201"/>
                  <a:gd name="T23" fmla="*/ 335 h 1030"/>
                  <a:gd name="T24" fmla="*/ 267 w 1201"/>
                  <a:gd name="T25" fmla="*/ 494 h 1030"/>
                  <a:gd name="T26" fmla="*/ 291 w 1201"/>
                  <a:gd name="T27" fmla="*/ 624 h 1030"/>
                  <a:gd name="T28" fmla="*/ 458 w 1201"/>
                  <a:gd name="T29" fmla="*/ 889 h 1030"/>
                  <a:gd name="T30" fmla="*/ 1060 w 1201"/>
                  <a:gd name="T31" fmla="*/ 798 h 1030"/>
                  <a:gd name="T32" fmla="*/ 970 w 1201"/>
                  <a:gd name="T33" fmla="*/ 196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2" name="Oval 11">
                <a:extLst>
                  <a:ext uri="{FF2B5EF4-FFF2-40B4-BE49-F238E27FC236}">
                    <a16:creationId xmlns:a16="http://schemas.microsoft.com/office/drawing/2014/main" id="{945D1617-E7F5-469F-BCEA-4777ABA113B5}"/>
                  </a:ext>
                </a:extLst>
              </p:cNvPr>
              <p:cNvSpPr/>
              <p:nvPr/>
            </p:nvSpPr>
            <p:spPr>
              <a:xfrm>
                <a:off x="4169785" y="2093822"/>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3" name="Oval 12">
                <a:extLst>
                  <a:ext uri="{FF2B5EF4-FFF2-40B4-BE49-F238E27FC236}">
                    <a16:creationId xmlns:a16="http://schemas.microsoft.com/office/drawing/2014/main" id="{3FDDB830-F8CB-46F0-824B-1487F1F5A2C3}"/>
                  </a:ext>
                </a:extLst>
              </p:cNvPr>
              <p:cNvSpPr/>
              <p:nvPr/>
            </p:nvSpPr>
            <p:spPr>
              <a:xfrm>
                <a:off x="5231789" y="4003773"/>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4" name="Oval 13">
                <a:extLst>
                  <a:ext uri="{FF2B5EF4-FFF2-40B4-BE49-F238E27FC236}">
                    <a16:creationId xmlns:a16="http://schemas.microsoft.com/office/drawing/2014/main" id="{02A1BE8C-5882-4095-B7A4-B5CA4175DC63}"/>
                  </a:ext>
                </a:extLst>
              </p:cNvPr>
              <p:cNvSpPr/>
              <p:nvPr/>
            </p:nvSpPr>
            <p:spPr>
              <a:xfrm>
                <a:off x="3030323" y="4013298"/>
                <a:ext cx="1100104" cy="1100104"/>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5" name="Oval 14">
                <a:extLst>
                  <a:ext uri="{FF2B5EF4-FFF2-40B4-BE49-F238E27FC236}">
                    <a16:creationId xmlns:a16="http://schemas.microsoft.com/office/drawing/2014/main" id="{4D254FAA-18D2-48D8-8E6A-2F6BC53FC79C}"/>
                  </a:ext>
                </a:extLst>
              </p:cNvPr>
              <p:cNvSpPr/>
              <p:nvPr/>
            </p:nvSpPr>
            <p:spPr>
              <a:xfrm>
                <a:off x="4379537" y="3558158"/>
                <a:ext cx="649663" cy="64966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C311ACA8-C198-4695-81B3-D9556DBAFFCF}"/>
                  </a:ext>
                </a:extLst>
              </p:cNvPr>
              <p:cNvSpPr/>
              <p:nvPr/>
            </p:nvSpPr>
            <p:spPr>
              <a:xfrm>
                <a:off x="4425717" y="3609056"/>
                <a:ext cx="548372" cy="548372"/>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6" name="Arc 5">
              <a:extLst>
                <a:ext uri="{FF2B5EF4-FFF2-40B4-BE49-F238E27FC236}">
                  <a16:creationId xmlns:a16="http://schemas.microsoft.com/office/drawing/2014/main" id="{2FB10BC8-3C67-4F5C-A5CC-D472298BFC09}"/>
                </a:ext>
              </a:extLst>
            </p:cNvPr>
            <p:cNvSpPr/>
            <p:nvPr/>
          </p:nvSpPr>
          <p:spPr>
            <a:xfrm>
              <a:off x="3273733" y="2536329"/>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Arc 6">
              <a:extLst>
                <a:ext uri="{FF2B5EF4-FFF2-40B4-BE49-F238E27FC236}">
                  <a16:creationId xmlns:a16="http://schemas.microsoft.com/office/drawing/2014/main" id="{F22DBB4F-84B2-471E-AE19-A14B95D62AB0}"/>
                </a:ext>
              </a:extLst>
            </p:cNvPr>
            <p:cNvSpPr/>
            <p:nvPr/>
          </p:nvSpPr>
          <p:spPr>
            <a:xfrm rot="14360900">
              <a:off x="3205931" y="2590242"/>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Arc 7">
              <a:extLst>
                <a:ext uri="{FF2B5EF4-FFF2-40B4-BE49-F238E27FC236}">
                  <a16:creationId xmlns:a16="http://schemas.microsoft.com/office/drawing/2014/main" id="{808B645F-34EE-4ED4-A0A4-53E4396D6F6E}"/>
                </a:ext>
              </a:extLst>
            </p:cNvPr>
            <p:cNvSpPr/>
            <p:nvPr/>
          </p:nvSpPr>
          <p:spPr>
            <a:xfrm rot="7097419">
              <a:off x="3263081" y="2590242"/>
              <a:ext cx="2901493" cy="2901493"/>
            </a:xfrm>
            <a:prstGeom prst="arc">
              <a:avLst>
                <a:gd name="adj1" fmla="val 18179519"/>
                <a:gd name="adj2" fmla="val 21517766"/>
              </a:avLst>
            </a:prstGeom>
            <a:ln w="12700">
              <a:solidFill>
                <a:schemeClr val="bg1"/>
              </a:solidFill>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sp>
        <p:nvSpPr>
          <p:cNvPr id="17" name="TextBox 16">
            <a:extLst>
              <a:ext uri="{FF2B5EF4-FFF2-40B4-BE49-F238E27FC236}">
                <a16:creationId xmlns:a16="http://schemas.microsoft.com/office/drawing/2014/main" id="{2ACAFC7C-A66B-4A83-805D-F6DB1D0269BB}"/>
              </a:ext>
            </a:extLst>
          </p:cNvPr>
          <p:cNvSpPr txBox="1"/>
          <p:nvPr/>
        </p:nvSpPr>
        <p:spPr>
          <a:xfrm>
            <a:off x="5613507" y="2290422"/>
            <a:ext cx="1077119" cy="523220"/>
          </a:xfrm>
          <a:prstGeom prst="rect">
            <a:avLst/>
          </a:prstGeom>
          <a:noFill/>
        </p:spPr>
        <p:txBody>
          <a:bodyPr wrap="square" rtlCol="0">
            <a:spAutoFit/>
          </a:bodyPr>
          <a:lstStyle/>
          <a:p>
            <a:pPr algn="ctr">
              <a:lnSpc>
                <a:spcPct val="100000"/>
              </a:lnSpc>
            </a:pPr>
            <a:r>
              <a:rPr lang="en-US" sz="1400" b="1" spc="-1">
                <a:solidFill>
                  <a:srgbClr val="0680C3"/>
                </a:solidFill>
                <a:uFill>
                  <a:solidFill>
                    <a:srgbClr val="FFFFFF"/>
                  </a:solidFill>
                </a:uFill>
              </a:rPr>
              <a:t>GraphQL - JS</a:t>
            </a:r>
            <a:endParaRPr lang="en-US" sz="2000" spc="-1">
              <a:solidFill>
                <a:srgbClr val="000000"/>
              </a:solidFill>
              <a:uFill>
                <a:solidFill>
                  <a:srgbClr val="FFFFFF"/>
                </a:solidFill>
              </a:uFill>
            </a:endParaRPr>
          </a:p>
        </p:txBody>
      </p:sp>
      <p:sp>
        <p:nvSpPr>
          <p:cNvPr id="18" name="TextBox 17">
            <a:extLst>
              <a:ext uri="{FF2B5EF4-FFF2-40B4-BE49-F238E27FC236}">
                <a16:creationId xmlns:a16="http://schemas.microsoft.com/office/drawing/2014/main" id="{35E0DBE3-8364-4988-BF02-02333BB6322C}"/>
              </a:ext>
            </a:extLst>
          </p:cNvPr>
          <p:cNvSpPr txBox="1"/>
          <p:nvPr/>
        </p:nvSpPr>
        <p:spPr>
          <a:xfrm>
            <a:off x="4326444" y="4415720"/>
            <a:ext cx="1077119" cy="523220"/>
          </a:xfrm>
          <a:prstGeom prst="rect">
            <a:avLst/>
          </a:prstGeom>
          <a:noFill/>
        </p:spPr>
        <p:txBody>
          <a:bodyPr wrap="square" rtlCol="0">
            <a:spAutoFit/>
          </a:bodyPr>
          <a:lstStyle/>
          <a:p>
            <a:pPr algn="ctr"/>
            <a:r>
              <a:rPr lang="en-US" sz="1400" b="1" spc="-1">
                <a:solidFill>
                  <a:srgbClr val="0680C3"/>
                </a:solidFill>
                <a:uFill>
                  <a:solidFill>
                    <a:srgbClr val="FFFFFF"/>
                  </a:solidFill>
                </a:uFill>
              </a:rPr>
              <a:t>Other Platforms</a:t>
            </a:r>
            <a:endParaRPr lang="en-US" sz="2000" spc="-1">
              <a:solidFill>
                <a:srgbClr val="000000"/>
              </a:solidFill>
              <a:uFill>
                <a:solidFill>
                  <a:srgbClr val="FFFFFF"/>
                </a:solidFill>
              </a:uFill>
            </a:endParaRPr>
          </a:p>
        </p:txBody>
      </p:sp>
      <p:sp>
        <p:nvSpPr>
          <p:cNvPr id="19" name="TextBox 18">
            <a:extLst>
              <a:ext uri="{FF2B5EF4-FFF2-40B4-BE49-F238E27FC236}">
                <a16:creationId xmlns:a16="http://schemas.microsoft.com/office/drawing/2014/main" id="{C8D552EA-0B82-4E99-8C8B-1685A6DAE315}"/>
              </a:ext>
            </a:extLst>
          </p:cNvPr>
          <p:cNvSpPr txBox="1"/>
          <p:nvPr/>
        </p:nvSpPr>
        <p:spPr>
          <a:xfrm>
            <a:off x="6853172" y="4480690"/>
            <a:ext cx="1077119" cy="523220"/>
          </a:xfrm>
          <a:prstGeom prst="rect">
            <a:avLst/>
          </a:prstGeom>
          <a:noFill/>
        </p:spPr>
        <p:txBody>
          <a:bodyPr wrap="square" rtlCol="0">
            <a:spAutoFit/>
          </a:bodyPr>
          <a:lstStyle/>
          <a:p>
            <a:pPr algn="ctr">
              <a:lnSpc>
                <a:spcPct val="100000"/>
              </a:lnSpc>
            </a:pPr>
            <a:r>
              <a:rPr lang="en-US" sz="1400" b="1" spc="-1">
                <a:solidFill>
                  <a:srgbClr val="FBA200"/>
                </a:solidFill>
                <a:uFill>
                  <a:solidFill>
                    <a:srgbClr val="FFFFFF"/>
                  </a:solidFill>
                </a:uFill>
              </a:rPr>
              <a:t>GraphQL - Server</a:t>
            </a:r>
            <a:endParaRPr lang="en-US" sz="2000" spc="-1">
              <a:solidFill>
                <a:srgbClr val="000000"/>
              </a:solidFill>
              <a:uFill>
                <a:solidFill>
                  <a:srgbClr val="FFFFFF"/>
                </a:solidFill>
              </a:uFill>
            </a:endParaRPr>
          </a:p>
        </p:txBody>
      </p:sp>
      <p:sp>
        <p:nvSpPr>
          <p:cNvPr id="20" name="Rectangle 16">
            <a:extLst>
              <a:ext uri="{FF2B5EF4-FFF2-40B4-BE49-F238E27FC236}">
                <a16:creationId xmlns:a16="http://schemas.microsoft.com/office/drawing/2014/main" id="{01AD96BC-5EDE-42A6-9AA1-396E58A1FC9F}"/>
              </a:ext>
            </a:extLst>
          </p:cNvPr>
          <p:cNvSpPr/>
          <p:nvPr/>
        </p:nvSpPr>
        <p:spPr>
          <a:xfrm rot="3641245">
            <a:off x="4725199" y="3914695"/>
            <a:ext cx="335043" cy="60066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Oval 21">
            <a:extLst>
              <a:ext uri="{FF2B5EF4-FFF2-40B4-BE49-F238E27FC236}">
                <a16:creationId xmlns:a16="http://schemas.microsoft.com/office/drawing/2014/main" id="{39EC2D9A-DCBB-47AC-9CD3-50AD0711B9C1}"/>
              </a:ext>
            </a:extLst>
          </p:cNvPr>
          <p:cNvSpPr>
            <a:spLocks noChangeAspect="1"/>
          </p:cNvSpPr>
          <p:nvPr/>
        </p:nvSpPr>
        <p:spPr>
          <a:xfrm>
            <a:off x="7168297" y="3982597"/>
            <a:ext cx="446867" cy="4505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25">
            <a:extLst>
              <a:ext uri="{FF2B5EF4-FFF2-40B4-BE49-F238E27FC236}">
                <a16:creationId xmlns:a16="http://schemas.microsoft.com/office/drawing/2014/main" id="{33DB65C0-41C9-4B3B-AF96-FCF0B073BE71}"/>
              </a:ext>
            </a:extLst>
          </p:cNvPr>
          <p:cNvSpPr/>
          <p:nvPr/>
        </p:nvSpPr>
        <p:spPr>
          <a:xfrm>
            <a:off x="5917988" y="1851723"/>
            <a:ext cx="479703" cy="35154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4" name="그룹 6">
            <a:extLst>
              <a:ext uri="{FF2B5EF4-FFF2-40B4-BE49-F238E27FC236}">
                <a16:creationId xmlns:a16="http://schemas.microsoft.com/office/drawing/2014/main" id="{CA8B4A9B-7A59-4A75-B7A5-3A068E650F27}"/>
              </a:ext>
            </a:extLst>
          </p:cNvPr>
          <p:cNvGrpSpPr/>
          <p:nvPr/>
        </p:nvGrpSpPr>
        <p:grpSpPr>
          <a:xfrm>
            <a:off x="7990473" y="5095503"/>
            <a:ext cx="3589727" cy="1515130"/>
            <a:chOff x="7428273" y="2090594"/>
            <a:chExt cx="3953082" cy="1515130"/>
          </a:xfrm>
        </p:grpSpPr>
        <p:sp>
          <p:nvSpPr>
            <p:cNvPr id="25" name="TextBox 24">
              <a:extLst>
                <a:ext uri="{FF2B5EF4-FFF2-40B4-BE49-F238E27FC236}">
                  <a16:creationId xmlns:a16="http://schemas.microsoft.com/office/drawing/2014/main" id="{DB91767F-183E-42EC-981F-D786131DD9B2}"/>
                </a:ext>
              </a:extLst>
            </p:cNvPr>
            <p:cNvSpPr txBox="1"/>
            <p:nvPr/>
          </p:nvSpPr>
          <p:spPr>
            <a:xfrm>
              <a:off x="7428273" y="2436173"/>
              <a:ext cx="3931587" cy="1169551"/>
            </a:xfrm>
            <a:prstGeom prst="rect">
              <a:avLst/>
            </a:prstGeom>
            <a:noFill/>
          </p:spPr>
          <p:txBody>
            <a:bodyPr wrap="square" rtlCol="0">
              <a:spAutoFit/>
            </a:bodyPr>
            <a:lstStyle/>
            <a:p>
              <a:pPr algn="r">
                <a:lnSpc>
                  <a:spcPct val="100000"/>
                </a:lnSpc>
              </a:pPr>
              <a:r>
                <a:rPr lang="en-US" sz="1400" spc="-1">
                  <a:solidFill>
                    <a:srgbClr val="404040"/>
                  </a:solidFill>
                  <a:uFill>
                    <a:solidFill>
                      <a:srgbClr val="FFFFFF"/>
                    </a:solidFill>
                  </a:uFill>
                </a:rPr>
                <a:t>The Apollo team also has their own all-in-one GraphQL server implementation. It’s not as widespread as the original yet, but is very well documented and supported and quickly gaining ground.</a:t>
              </a:r>
              <a:endParaRPr lang="en-US" sz="2000" spc="-1">
                <a:solidFill>
                  <a:srgbClr val="000000"/>
                </a:solidFill>
                <a:uFill>
                  <a:solidFill>
                    <a:srgbClr val="FFFFFF"/>
                  </a:solidFill>
                </a:uFill>
              </a:endParaRPr>
            </a:p>
          </p:txBody>
        </p:sp>
        <p:sp>
          <p:nvSpPr>
            <p:cNvPr id="26" name="TextBox 25">
              <a:extLst>
                <a:ext uri="{FF2B5EF4-FFF2-40B4-BE49-F238E27FC236}">
                  <a16:creationId xmlns:a16="http://schemas.microsoft.com/office/drawing/2014/main" id="{0DAD0DA0-65D8-4200-BD03-9C0F86B7651A}"/>
                </a:ext>
              </a:extLst>
            </p:cNvPr>
            <p:cNvSpPr txBox="1"/>
            <p:nvPr/>
          </p:nvSpPr>
          <p:spPr>
            <a:xfrm>
              <a:off x="7653348" y="2090594"/>
              <a:ext cx="3712015" cy="369332"/>
            </a:xfrm>
            <a:prstGeom prst="rect">
              <a:avLst/>
            </a:prstGeom>
            <a:noFill/>
          </p:spPr>
          <p:txBody>
            <a:bodyPr wrap="square" rtlCol="0">
              <a:spAutoFit/>
            </a:bodyPr>
            <a:lstStyle/>
            <a:p>
              <a:pPr algn="r">
                <a:lnSpc>
                  <a:spcPct val="100000"/>
                </a:lnSpc>
              </a:pPr>
              <a:r>
                <a:rPr lang="en-US" b="1" spc="-1">
                  <a:solidFill>
                    <a:srgbClr val="FBA200"/>
                  </a:solidFill>
                  <a:uFill>
                    <a:solidFill>
                      <a:srgbClr val="FFFFFF"/>
                    </a:solidFill>
                  </a:uFill>
                </a:rPr>
                <a:t>GraphQL - Server (Node) </a:t>
              </a:r>
              <a:endParaRPr lang="en-US" spc="-1">
                <a:solidFill>
                  <a:srgbClr val="000000"/>
                </a:solidFill>
                <a:uFill>
                  <a:solidFill>
                    <a:srgbClr val="FFFFFF"/>
                  </a:solidFill>
                </a:uFill>
              </a:endParaRPr>
            </a:p>
          </p:txBody>
        </p:sp>
        <p:cxnSp>
          <p:nvCxnSpPr>
            <p:cNvPr id="27" name="Straight Connector 26">
              <a:extLst>
                <a:ext uri="{FF2B5EF4-FFF2-40B4-BE49-F238E27FC236}">
                  <a16:creationId xmlns:a16="http://schemas.microsoft.com/office/drawing/2014/main" id="{744C54CC-CBFC-482A-9BA7-77A22719AA4D}"/>
                </a:ext>
              </a:extLst>
            </p:cNvPr>
            <p:cNvCxnSpPr/>
            <p:nvPr/>
          </p:nvCxnSpPr>
          <p:spPr>
            <a:xfrm>
              <a:off x="7637355" y="2436172"/>
              <a:ext cx="3744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28" name="그룹 7">
            <a:extLst>
              <a:ext uri="{FF2B5EF4-FFF2-40B4-BE49-F238E27FC236}">
                <a16:creationId xmlns:a16="http://schemas.microsoft.com/office/drawing/2014/main" id="{3FEECF8B-C94A-4409-A964-C899698A0D95}"/>
              </a:ext>
            </a:extLst>
          </p:cNvPr>
          <p:cNvGrpSpPr/>
          <p:nvPr/>
        </p:nvGrpSpPr>
        <p:grpSpPr>
          <a:xfrm>
            <a:off x="705645" y="5072643"/>
            <a:ext cx="3399863" cy="891659"/>
            <a:chOff x="890962" y="2053338"/>
            <a:chExt cx="3744000" cy="891659"/>
          </a:xfrm>
        </p:grpSpPr>
        <p:sp>
          <p:nvSpPr>
            <p:cNvPr id="29" name="TextBox 28">
              <a:extLst>
                <a:ext uri="{FF2B5EF4-FFF2-40B4-BE49-F238E27FC236}">
                  <a16:creationId xmlns:a16="http://schemas.microsoft.com/office/drawing/2014/main" id="{053C2B99-CDBD-4807-AAE6-1C7E0F270436}"/>
                </a:ext>
              </a:extLst>
            </p:cNvPr>
            <p:cNvSpPr txBox="1"/>
            <p:nvPr/>
          </p:nvSpPr>
          <p:spPr>
            <a:xfrm>
              <a:off x="912456" y="2421777"/>
              <a:ext cx="3701011" cy="523220"/>
            </a:xfrm>
            <a:prstGeom prst="rect">
              <a:avLst/>
            </a:prstGeom>
            <a:noFill/>
          </p:spPr>
          <p:txBody>
            <a:bodyPr wrap="square" rtlCol="0">
              <a:spAutoFit/>
            </a:bodyPr>
            <a:lstStyle/>
            <a:p>
              <a:pPr>
                <a:lnSpc>
                  <a:spcPct val="100000"/>
                </a:lnSpc>
              </a:pPr>
              <a:r>
                <a:rPr lang="en-US" sz="1400" spc="-1">
                  <a:solidFill>
                    <a:srgbClr val="404040"/>
                  </a:solidFill>
                  <a:uFill>
                    <a:solidFill>
                      <a:srgbClr val="FFFFFF"/>
                    </a:solidFill>
                  </a:uFill>
                </a:rPr>
                <a:t>Beside, GraphQL implement for various other platform (PHP, Ruby, Python, etc.)</a:t>
              </a:r>
              <a:endParaRPr lang="en-US" sz="2000" spc="-1">
                <a:solidFill>
                  <a:srgbClr val="000000"/>
                </a:solidFill>
                <a:uFill>
                  <a:solidFill>
                    <a:srgbClr val="FFFFFF"/>
                  </a:solidFill>
                </a:uFill>
              </a:endParaRPr>
            </a:p>
          </p:txBody>
        </p:sp>
        <p:sp>
          <p:nvSpPr>
            <p:cNvPr id="30" name="TextBox 29">
              <a:extLst>
                <a:ext uri="{FF2B5EF4-FFF2-40B4-BE49-F238E27FC236}">
                  <a16:creationId xmlns:a16="http://schemas.microsoft.com/office/drawing/2014/main" id="{A9D87ECD-70AC-4992-A018-B6B84E36D405}"/>
                </a:ext>
              </a:extLst>
            </p:cNvPr>
            <p:cNvSpPr txBox="1"/>
            <p:nvPr/>
          </p:nvSpPr>
          <p:spPr>
            <a:xfrm>
              <a:off x="906955" y="2053338"/>
              <a:ext cx="3712016" cy="369332"/>
            </a:xfrm>
            <a:prstGeom prst="rect">
              <a:avLst/>
            </a:prstGeom>
            <a:noFill/>
          </p:spPr>
          <p:txBody>
            <a:bodyPr wrap="square" rtlCol="0">
              <a:spAutoFit/>
            </a:bodyPr>
            <a:lstStyle/>
            <a:p>
              <a:pPr>
                <a:lnSpc>
                  <a:spcPct val="100000"/>
                </a:lnSpc>
              </a:pPr>
              <a:r>
                <a:rPr lang="en-US" b="1" spc="-1">
                  <a:solidFill>
                    <a:srgbClr val="0680C3"/>
                  </a:solidFill>
                  <a:uFill>
                    <a:solidFill>
                      <a:srgbClr val="FFFFFF"/>
                    </a:solidFill>
                  </a:uFill>
                </a:rPr>
                <a:t>Other Platforms</a:t>
              </a:r>
              <a:endParaRPr lang="en-US" sz="2800" spc="-1">
                <a:solidFill>
                  <a:srgbClr val="000000"/>
                </a:solidFill>
                <a:uFill>
                  <a:solidFill>
                    <a:srgbClr val="FFFFFF"/>
                  </a:solidFill>
                </a:uFill>
              </a:endParaRPr>
            </a:p>
          </p:txBody>
        </p:sp>
        <p:cxnSp>
          <p:nvCxnSpPr>
            <p:cNvPr id="31" name="Straight Connector 30">
              <a:extLst>
                <a:ext uri="{FF2B5EF4-FFF2-40B4-BE49-F238E27FC236}">
                  <a16:creationId xmlns:a16="http://schemas.microsoft.com/office/drawing/2014/main" id="{F39EB35C-8C0B-42AF-A1A6-C09B07C82A81}"/>
                </a:ext>
              </a:extLst>
            </p:cNvPr>
            <p:cNvCxnSpPr/>
            <p:nvPr/>
          </p:nvCxnSpPr>
          <p:spPr>
            <a:xfrm>
              <a:off x="890962" y="2421776"/>
              <a:ext cx="3744000" cy="0"/>
            </a:xfrm>
            <a:prstGeom prst="line">
              <a:avLst/>
            </a:prstGeom>
            <a:ln>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2" name="그룹 3">
            <a:extLst>
              <a:ext uri="{FF2B5EF4-FFF2-40B4-BE49-F238E27FC236}">
                <a16:creationId xmlns:a16="http://schemas.microsoft.com/office/drawing/2014/main" id="{6EED8D94-0D6F-4194-96DE-B6037EF08534}"/>
              </a:ext>
            </a:extLst>
          </p:cNvPr>
          <p:cNvGrpSpPr/>
          <p:nvPr/>
        </p:nvGrpSpPr>
        <p:grpSpPr>
          <a:xfrm>
            <a:off x="7502187" y="858428"/>
            <a:ext cx="3427736" cy="1311116"/>
            <a:chOff x="4636424" y="5064257"/>
            <a:chExt cx="2942346" cy="1311116"/>
          </a:xfrm>
        </p:grpSpPr>
        <p:sp>
          <p:nvSpPr>
            <p:cNvPr id="33" name="TextBox 32">
              <a:extLst>
                <a:ext uri="{FF2B5EF4-FFF2-40B4-BE49-F238E27FC236}">
                  <a16:creationId xmlns:a16="http://schemas.microsoft.com/office/drawing/2014/main" id="{E4B03B0F-99D3-4DB4-AD12-9DB3BC138303}"/>
                </a:ext>
              </a:extLst>
            </p:cNvPr>
            <p:cNvSpPr txBox="1"/>
            <p:nvPr/>
          </p:nvSpPr>
          <p:spPr>
            <a:xfrm>
              <a:off x="4646211" y="5421266"/>
              <a:ext cx="2932559" cy="954107"/>
            </a:xfrm>
            <a:prstGeom prst="rect">
              <a:avLst/>
            </a:prstGeom>
            <a:noFill/>
          </p:spPr>
          <p:txBody>
            <a:bodyPr wrap="square" rtlCol="0">
              <a:spAutoFit/>
            </a:bodyPr>
            <a:lstStyle/>
            <a:p>
              <a:pPr algn="ctr">
                <a:lnSpc>
                  <a:spcPct val="100000"/>
                </a:lnSpc>
              </a:pPr>
              <a:r>
                <a:rPr lang="en-US" sz="1400" spc="-1">
                  <a:solidFill>
                    <a:srgbClr val="404040"/>
                  </a:solidFill>
                  <a:uFill>
                    <a:solidFill>
                      <a:srgbClr val="FFFFFF"/>
                    </a:solidFill>
                  </a:uFill>
                </a:rPr>
                <a:t>This is the original reference implementation of GraphQL. You can use it together with express-graphql to create your API server.</a:t>
              </a:r>
              <a:endParaRPr lang="en-US" sz="2000" spc="-1">
                <a:solidFill>
                  <a:srgbClr val="000000"/>
                </a:solidFill>
                <a:uFill>
                  <a:solidFill>
                    <a:srgbClr val="FFFFFF"/>
                  </a:solidFill>
                </a:uFill>
              </a:endParaRPr>
            </a:p>
          </p:txBody>
        </p:sp>
        <p:sp>
          <p:nvSpPr>
            <p:cNvPr id="34" name="TextBox 33">
              <a:extLst>
                <a:ext uri="{FF2B5EF4-FFF2-40B4-BE49-F238E27FC236}">
                  <a16:creationId xmlns:a16="http://schemas.microsoft.com/office/drawing/2014/main" id="{76C55629-C2F6-45B8-AE31-2E0DFEC88600}"/>
                </a:ext>
              </a:extLst>
            </p:cNvPr>
            <p:cNvSpPr txBox="1"/>
            <p:nvPr/>
          </p:nvSpPr>
          <p:spPr>
            <a:xfrm>
              <a:off x="4636424" y="5064257"/>
              <a:ext cx="2908198" cy="369332"/>
            </a:xfrm>
            <a:prstGeom prst="rect">
              <a:avLst/>
            </a:prstGeom>
            <a:noFill/>
          </p:spPr>
          <p:txBody>
            <a:bodyPr wrap="square" rtlCol="0">
              <a:spAutoFit/>
            </a:bodyPr>
            <a:lstStyle/>
            <a:p>
              <a:pPr algn="ctr">
                <a:lnSpc>
                  <a:spcPct val="100000"/>
                </a:lnSpc>
              </a:pPr>
              <a:r>
                <a:rPr lang="en-US" b="1" spc="-1">
                  <a:solidFill>
                    <a:srgbClr val="90C221"/>
                  </a:solidFill>
                  <a:uFill>
                    <a:solidFill>
                      <a:srgbClr val="FFFFFF"/>
                    </a:solidFill>
                  </a:uFill>
                </a:rPr>
                <a:t>GraphQL – JS (Node)</a:t>
              </a:r>
              <a:endParaRPr lang="en-US" sz="2800" spc="-1">
                <a:solidFill>
                  <a:srgbClr val="000000"/>
                </a:solidFill>
                <a:uFill>
                  <a:solidFill>
                    <a:srgbClr val="FFFFFF"/>
                  </a:solidFill>
                </a:uFill>
              </a:endParaRPr>
            </a:p>
          </p:txBody>
        </p:sp>
        <p:cxnSp>
          <p:nvCxnSpPr>
            <p:cNvPr id="35" name="Straight Connector 34">
              <a:extLst>
                <a:ext uri="{FF2B5EF4-FFF2-40B4-BE49-F238E27FC236}">
                  <a16:creationId xmlns:a16="http://schemas.microsoft.com/office/drawing/2014/main" id="{8ABE571B-339A-44EB-8AA5-3B111379D8B3}"/>
                </a:ext>
              </a:extLst>
            </p:cNvPr>
            <p:cNvCxnSpPr/>
            <p:nvPr/>
          </p:nvCxnSpPr>
          <p:spPr>
            <a:xfrm>
              <a:off x="4636424" y="5421265"/>
              <a:ext cx="2918420" cy="0"/>
            </a:xfrm>
            <a:prstGeom prst="line">
              <a:avLst/>
            </a:prstGeom>
            <a:ln>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6D6FEF3C-F92A-42A5-B682-9AF06316D798}"/>
              </a:ext>
            </a:extLst>
          </p:cNvPr>
          <p:cNvSpPr txBox="1"/>
          <p:nvPr/>
        </p:nvSpPr>
        <p:spPr>
          <a:xfrm>
            <a:off x="579494" y="244098"/>
            <a:ext cx="4500291" cy="769441"/>
          </a:xfrm>
          <a:prstGeom prst="rect">
            <a:avLst/>
          </a:prstGeom>
          <a:noFill/>
        </p:spPr>
        <p:txBody>
          <a:bodyPr wrap="square" rtlCol="0">
            <a:spAutoFit/>
          </a:bodyPr>
          <a:lstStyle/>
          <a:p>
            <a:pPr>
              <a:lnSpc>
                <a:spcPct val="100000"/>
              </a:lnSpc>
            </a:pPr>
            <a:r>
              <a:rPr lang="en-US" sz="4400" b="1" spc="-1">
                <a:solidFill>
                  <a:srgbClr val="595959"/>
                </a:solidFill>
                <a:uFill>
                  <a:solidFill>
                    <a:srgbClr val="FFFFFF"/>
                  </a:solidFill>
                </a:uFill>
              </a:rPr>
              <a:t>GraphQL </a:t>
            </a:r>
            <a:r>
              <a:rPr lang="en-US" sz="4400" b="1" spc="-1">
                <a:solidFill>
                  <a:srgbClr val="0680C3"/>
                </a:solidFill>
                <a:uFill>
                  <a:solidFill>
                    <a:srgbClr val="FFFFFF"/>
                  </a:solidFill>
                </a:uFill>
              </a:rPr>
              <a:t>Server</a:t>
            </a:r>
            <a:endParaRPr lang="en-US" sz="2400" spc="-1">
              <a:solidFill>
                <a:srgbClr val="000000"/>
              </a:solidFill>
              <a:uFill>
                <a:solidFill>
                  <a:srgbClr val="FFFFFF"/>
                </a:solidFill>
              </a:uFill>
            </a:endParaRPr>
          </a:p>
        </p:txBody>
      </p:sp>
      <p:pic>
        <p:nvPicPr>
          <p:cNvPr id="38" name="Picture 37">
            <a:extLst>
              <a:ext uri="{FF2B5EF4-FFF2-40B4-BE49-F238E27FC236}">
                <a16:creationId xmlns:a16="http://schemas.microsoft.com/office/drawing/2014/main" id="{4BF47FEF-121D-488B-9E89-31FEE3274623}"/>
              </a:ext>
            </a:extLst>
          </p:cNvPr>
          <p:cNvPicPr/>
          <p:nvPr/>
        </p:nvPicPr>
        <p:blipFill>
          <a:blip r:embed="rId3"/>
          <a:stretch/>
        </p:blipFill>
        <p:spPr>
          <a:xfrm>
            <a:off x="8412480" y="3657600"/>
            <a:ext cx="1379160" cy="1379160"/>
          </a:xfrm>
          <a:prstGeom prst="rect">
            <a:avLst/>
          </a:prstGeom>
          <a:ln>
            <a:noFill/>
          </a:ln>
        </p:spPr>
      </p:pic>
      <p:pic>
        <p:nvPicPr>
          <p:cNvPr id="39" name="Picture 38">
            <a:extLst>
              <a:ext uri="{FF2B5EF4-FFF2-40B4-BE49-F238E27FC236}">
                <a16:creationId xmlns:a16="http://schemas.microsoft.com/office/drawing/2014/main" id="{901B5BCA-DEB7-4EDB-900A-D932DEBD5A82}"/>
              </a:ext>
            </a:extLst>
          </p:cNvPr>
          <p:cNvPicPr/>
          <p:nvPr/>
        </p:nvPicPr>
        <p:blipFill>
          <a:blip r:embed="rId4"/>
          <a:stretch/>
        </p:blipFill>
        <p:spPr>
          <a:xfrm>
            <a:off x="9581337" y="2086648"/>
            <a:ext cx="2331000" cy="1553760"/>
          </a:xfrm>
          <a:prstGeom prst="rect">
            <a:avLst/>
          </a:prstGeom>
          <a:ln>
            <a:noFill/>
          </a:ln>
        </p:spPr>
      </p:pic>
      <p:pic>
        <p:nvPicPr>
          <p:cNvPr id="40" name="Picture 71">
            <a:extLst>
              <a:ext uri="{FF2B5EF4-FFF2-40B4-BE49-F238E27FC236}">
                <a16:creationId xmlns:a16="http://schemas.microsoft.com/office/drawing/2014/main" id="{841F3DF6-251C-4219-9788-385366C76B3B}"/>
              </a:ext>
            </a:extLst>
          </p:cNvPr>
          <p:cNvPicPr/>
          <p:nvPr/>
        </p:nvPicPr>
        <p:blipFill>
          <a:blip r:embed="rId5"/>
          <a:stretch/>
        </p:blipFill>
        <p:spPr>
          <a:xfrm>
            <a:off x="2560320" y="1554480"/>
            <a:ext cx="1727280" cy="822240"/>
          </a:xfrm>
          <a:prstGeom prst="rect">
            <a:avLst/>
          </a:prstGeom>
          <a:ln>
            <a:noFill/>
          </a:ln>
        </p:spPr>
      </p:pic>
      <p:pic>
        <p:nvPicPr>
          <p:cNvPr id="41" name="Picture 73">
            <a:extLst>
              <a:ext uri="{FF2B5EF4-FFF2-40B4-BE49-F238E27FC236}">
                <a16:creationId xmlns:a16="http://schemas.microsoft.com/office/drawing/2014/main" id="{E5AA1B7E-2210-432F-B9AC-8D41B8282C0B}"/>
              </a:ext>
            </a:extLst>
          </p:cNvPr>
          <p:cNvPicPr/>
          <p:nvPr/>
        </p:nvPicPr>
        <p:blipFill>
          <a:blip r:embed="rId6"/>
          <a:stretch/>
        </p:blipFill>
        <p:spPr>
          <a:xfrm>
            <a:off x="2540880" y="3705480"/>
            <a:ext cx="1458000" cy="1458000"/>
          </a:xfrm>
          <a:prstGeom prst="rect">
            <a:avLst/>
          </a:prstGeom>
          <a:ln>
            <a:noFill/>
          </a:ln>
        </p:spPr>
      </p:pic>
      <p:pic>
        <p:nvPicPr>
          <p:cNvPr id="42" name="Picture 75">
            <a:extLst>
              <a:ext uri="{FF2B5EF4-FFF2-40B4-BE49-F238E27FC236}">
                <a16:creationId xmlns:a16="http://schemas.microsoft.com/office/drawing/2014/main" id="{91DE1458-4A2F-4D74-BE30-8652BA136D89}"/>
              </a:ext>
            </a:extLst>
          </p:cNvPr>
          <p:cNvPicPr/>
          <p:nvPr/>
        </p:nvPicPr>
        <p:blipFill>
          <a:blip r:embed="rId7"/>
          <a:stretch/>
        </p:blipFill>
        <p:spPr>
          <a:xfrm>
            <a:off x="437040" y="2331720"/>
            <a:ext cx="786960" cy="1440000"/>
          </a:xfrm>
          <a:prstGeom prst="rect">
            <a:avLst/>
          </a:prstGeom>
          <a:ln>
            <a:noFill/>
          </a:ln>
        </p:spPr>
      </p:pic>
      <p:pic>
        <p:nvPicPr>
          <p:cNvPr id="43" name="Picture 79">
            <a:extLst>
              <a:ext uri="{FF2B5EF4-FFF2-40B4-BE49-F238E27FC236}">
                <a16:creationId xmlns:a16="http://schemas.microsoft.com/office/drawing/2014/main" id="{8846443E-CDD9-4CC8-9C5A-56A76C896B98}"/>
              </a:ext>
            </a:extLst>
          </p:cNvPr>
          <p:cNvPicPr/>
          <p:nvPr/>
        </p:nvPicPr>
        <p:blipFill>
          <a:blip r:embed="rId8"/>
          <a:stretch/>
        </p:blipFill>
        <p:spPr>
          <a:xfrm>
            <a:off x="1410120" y="2583360"/>
            <a:ext cx="1484640" cy="890640"/>
          </a:xfrm>
          <a:prstGeom prst="rect">
            <a:avLst/>
          </a:prstGeom>
          <a:ln>
            <a:noFill/>
          </a:ln>
        </p:spPr>
      </p:pic>
      <p:pic>
        <p:nvPicPr>
          <p:cNvPr id="44" name="Graphic 81">
            <a:extLst>
              <a:ext uri="{FF2B5EF4-FFF2-40B4-BE49-F238E27FC236}">
                <a16:creationId xmlns:a16="http://schemas.microsoft.com/office/drawing/2014/main" id="{86D1A21B-090F-4A4F-B073-16B738018684}"/>
              </a:ext>
            </a:extLst>
          </p:cNvPr>
          <p:cNvPicPr/>
          <p:nvPr/>
        </p:nvPicPr>
        <p:blipFill>
          <a:blip r:embed="rId9"/>
          <a:stretch/>
        </p:blipFill>
        <p:spPr>
          <a:xfrm>
            <a:off x="422640" y="1645920"/>
            <a:ext cx="2006640" cy="592200"/>
          </a:xfrm>
          <a:prstGeom prst="rect">
            <a:avLst/>
          </a:prstGeom>
          <a:ln>
            <a:noFill/>
          </a:ln>
        </p:spPr>
      </p:pic>
      <p:pic>
        <p:nvPicPr>
          <p:cNvPr id="45" name="Picture 85">
            <a:extLst>
              <a:ext uri="{FF2B5EF4-FFF2-40B4-BE49-F238E27FC236}">
                <a16:creationId xmlns:a16="http://schemas.microsoft.com/office/drawing/2014/main" id="{E4FB6924-073E-4206-9AE8-5BCCA10E4121}"/>
              </a:ext>
            </a:extLst>
          </p:cNvPr>
          <p:cNvPicPr/>
          <p:nvPr/>
        </p:nvPicPr>
        <p:blipFill>
          <a:blip r:embed="rId10"/>
          <a:stretch/>
        </p:blipFill>
        <p:spPr>
          <a:xfrm>
            <a:off x="3106080" y="2651760"/>
            <a:ext cx="837720" cy="837720"/>
          </a:xfrm>
          <a:prstGeom prst="rect">
            <a:avLst/>
          </a:prstGeom>
          <a:ln>
            <a:noFill/>
          </a:ln>
        </p:spPr>
      </p:pic>
      <p:pic>
        <p:nvPicPr>
          <p:cNvPr id="46" name="Picture 83">
            <a:extLst>
              <a:ext uri="{FF2B5EF4-FFF2-40B4-BE49-F238E27FC236}">
                <a16:creationId xmlns:a16="http://schemas.microsoft.com/office/drawing/2014/main" id="{BE4C0A28-BB82-4261-BA01-0795EDCFBBB8}"/>
              </a:ext>
            </a:extLst>
          </p:cNvPr>
          <p:cNvPicPr/>
          <p:nvPr/>
        </p:nvPicPr>
        <p:blipFill>
          <a:blip r:embed="rId11"/>
          <a:stretch/>
        </p:blipFill>
        <p:spPr>
          <a:xfrm>
            <a:off x="418320" y="4114800"/>
            <a:ext cx="2094120" cy="621000"/>
          </a:xfrm>
          <a:prstGeom prst="rect">
            <a:avLst/>
          </a:prstGeom>
          <a:ln>
            <a:noFill/>
          </a:ln>
        </p:spPr>
      </p:pic>
    </p:spTree>
    <p:extLst>
      <p:ext uri="{BB962C8B-B14F-4D97-AF65-F5344CB8AC3E}">
        <p14:creationId xmlns:p14="http://schemas.microsoft.com/office/powerpoint/2010/main" val="29636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arn(inVertical)">
                                      <p:cBhvr>
                                        <p:cTn id="10" dur="500"/>
                                        <p:tgtEl>
                                          <p:spTgt spid="32"/>
                                        </p:tgtEl>
                                      </p:cBhvr>
                                    </p:animEffect>
                                  </p:childTnLst>
                                </p:cTn>
                              </p:par>
                              <p:par>
                                <p:cTn id="11" presetID="16" presetClass="entr" presetSubtype="21"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arn(inVertical)">
                                      <p:cBhvr>
                                        <p:cTn id="21" dur="500"/>
                                        <p:tgtEl>
                                          <p:spTgt spid="38"/>
                                        </p:tgtEl>
                                      </p:cBhvr>
                                    </p:animEffect>
                                  </p:childTnLst>
                                </p:cTn>
                              </p:par>
                              <p:par>
                                <p:cTn id="22" presetID="16" presetClass="entr" presetSubtype="21"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par>
                                <p:cTn id="30" presetID="16" presetClass="entr" presetSubtype="21"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randombar(horizontal)">
                                      <p:cBhvr>
                                        <p:cTn id="37" dur="500"/>
                                        <p:tgtEl>
                                          <p:spTgt spid="41"/>
                                        </p:tgtEl>
                                      </p:cBhvr>
                                    </p:animEffect>
                                  </p:childTnLst>
                                </p:cTn>
                              </p:par>
                              <p:par>
                                <p:cTn id="38" presetID="14" presetClass="entr" presetSubtype="10"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randombar(horizontal)">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randombar(horizontal)">
                                      <p:cBhvr>
                                        <p:cTn id="45" dur="500"/>
                                        <p:tgtEl>
                                          <p:spTgt spid="45"/>
                                        </p:tgtEl>
                                      </p:cBhvr>
                                    </p:animEffect>
                                  </p:childTnLst>
                                </p:cTn>
                              </p:par>
                              <p:par>
                                <p:cTn id="46" presetID="14" presetClass="entr" presetSubtype="1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randombar(horizontal)">
                                      <p:cBhvr>
                                        <p:cTn id="48" dur="500"/>
                                        <p:tgtEl>
                                          <p:spTgt spid="43"/>
                                        </p:tgtEl>
                                      </p:cBhvr>
                                    </p:animEffect>
                                  </p:childTnLst>
                                </p:cTn>
                              </p:par>
                              <p:par>
                                <p:cTn id="49" presetID="14" presetClass="entr" presetSubtype="1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randombar(horizontal)">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randombar(horizontal)">
                                      <p:cBhvr>
                                        <p:cTn id="56" dur="500"/>
                                        <p:tgtEl>
                                          <p:spTgt spid="40"/>
                                        </p:tgtEl>
                                      </p:cBhvr>
                                    </p:animEffect>
                                  </p:childTnLst>
                                </p:cTn>
                              </p:par>
                              <p:par>
                                <p:cTn id="57" presetID="14" presetClass="entr" presetSubtype="1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randombar(horizontal)">
                                      <p:cBhvr>
                                        <p:cTn id="5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GraphQL Client</a:t>
            </a:r>
            <a:endParaRPr lang="en-US" sz="1800" b="1" spc="-1">
              <a:solidFill>
                <a:srgbClr val="000000"/>
              </a:solidFill>
              <a:uFill>
                <a:solidFill>
                  <a:srgbClr val="FFFFFF"/>
                </a:solidFill>
              </a:uFill>
            </a:endParaRPr>
          </a:p>
        </p:txBody>
      </p:sp>
      <p:grpSp>
        <p:nvGrpSpPr>
          <p:cNvPr id="3" name="그룹 2">
            <a:extLst>
              <a:ext uri="{FF2B5EF4-FFF2-40B4-BE49-F238E27FC236}">
                <a16:creationId xmlns:a16="http://schemas.microsoft.com/office/drawing/2014/main" id="{78F8EAD4-7943-4E50-A701-B460A9F2BF5C}"/>
              </a:ext>
            </a:extLst>
          </p:cNvPr>
          <p:cNvGrpSpPr/>
          <p:nvPr/>
        </p:nvGrpSpPr>
        <p:grpSpPr>
          <a:xfrm>
            <a:off x="5115015" y="2307551"/>
            <a:ext cx="1902956" cy="1902956"/>
            <a:chOff x="5149010" y="2724110"/>
            <a:chExt cx="1902956" cy="1902956"/>
          </a:xfrm>
        </p:grpSpPr>
        <p:sp>
          <p:nvSpPr>
            <p:cNvPr id="4" name="Oval 10">
              <a:extLst>
                <a:ext uri="{FF2B5EF4-FFF2-40B4-BE49-F238E27FC236}">
                  <a16:creationId xmlns:a16="http://schemas.microsoft.com/office/drawing/2014/main" id="{96E8628F-5918-4491-A002-DD74845F8CA1}"/>
                </a:ext>
              </a:extLst>
            </p:cNvPr>
            <p:cNvSpPr/>
            <p:nvPr/>
          </p:nvSpPr>
          <p:spPr>
            <a:xfrm>
              <a:off x="5263310" y="2838410"/>
              <a:ext cx="1674356" cy="1674356"/>
            </a:xfrm>
            <a:prstGeom prst="ellipse">
              <a:avLst/>
            </a:prstGeom>
            <a:solidFill>
              <a:schemeClr val="accent4">
                <a:alpha val="64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b="1" dirty="0">
                <a:solidFill>
                  <a:schemeClr val="tx1">
                    <a:lumMod val="75000"/>
                    <a:lumOff val="25000"/>
                  </a:schemeClr>
                </a:solidFill>
              </a:endParaRPr>
            </a:p>
          </p:txBody>
        </p:sp>
        <p:sp>
          <p:nvSpPr>
            <p:cNvPr id="5" name="타원 1">
              <a:extLst>
                <a:ext uri="{FF2B5EF4-FFF2-40B4-BE49-F238E27FC236}">
                  <a16:creationId xmlns:a16="http://schemas.microsoft.com/office/drawing/2014/main" id="{035DC4BF-1861-49CD-A3C0-27B8806A7824}"/>
                </a:ext>
              </a:extLst>
            </p:cNvPr>
            <p:cNvSpPr/>
            <p:nvPr/>
          </p:nvSpPr>
          <p:spPr>
            <a:xfrm>
              <a:off x="5149010" y="2724110"/>
              <a:ext cx="1902956" cy="1902956"/>
            </a:xfrm>
            <a:prstGeom prst="ellips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cxnSp>
        <p:nvCxnSpPr>
          <p:cNvPr id="15" name="직선 연결선 5">
            <a:extLst>
              <a:ext uri="{FF2B5EF4-FFF2-40B4-BE49-F238E27FC236}">
                <a16:creationId xmlns:a16="http://schemas.microsoft.com/office/drawing/2014/main" id="{29B5F666-4B53-4C12-8797-D3017E49E01A}"/>
              </a:ext>
            </a:extLst>
          </p:cNvPr>
          <p:cNvCxnSpPr>
            <a:cxnSpLocks/>
            <a:stCxn id="5" idx="6"/>
          </p:cNvCxnSpPr>
          <p:nvPr/>
        </p:nvCxnSpPr>
        <p:spPr>
          <a:xfrm>
            <a:off x="7017971" y="3259034"/>
            <a:ext cx="866892" cy="3609"/>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6" name="직선 연결선 8">
            <a:extLst>
              <a:ext uri="{FF2B5EF4-FFF2-40B4-BE49-F238E27FC236}">
                <a16:creationId xmlns:a16="http://schemas.microsoft.com/office/drawing/2014/main" id="{45A543D6-C2C5-4BF7-A76A-0C2ACF6460D7}"/>
              </a:ext>
            </a:extLst>
          </p:cNvPr>
          <p:cNvCxnSpPr>
            <a:cxnSpLocks/>
            <a:stCxn id="47" idx="3"/>
          </p:cNvCxnSpPr>
          <p:nvPr/>
        </p:nvCxnSpPr>
        <p:spPr>
          <a:xfrm>
            <a:off x="9119160" y="3252740"/>
            <a:ext cx="700210" cy="10641"/>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 name="직선 연결선 11">
            <a:extLst>
              <a:ext uri="{FF2B5EF4-FFF2-40B4-BE49-F238E27FC236}">
                <a16:creationId xmlns:a16="http://schemas.microsoft.com/office/drawing/2014/main" id="{8CA922E0-049C-47EB-B156-5D133CC66ECC}"/>
              </a:ext>
            </a:extLst>
          </p:cNvPr>
          <p:cNvCxnSpPr/>
          <p:nvPr/>
        </p:nvCxnSpPr>
        <p:spPr>
          <a:xfrm>
            <a:off x="9835769" y="2748783"/>
            <a:ext cx="0" cy="1063343"/>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7" name="직선 연결선 62">
            <a:extLst>
              <a:ext uri="{FF2B5EF4-FFF2-40B4-BE49-F238E27FC236}">
                <a16:creationId xmlns:a16="http://schemas.microsoft.com/office/drawing/2014/main" id="{3A87BC68-F0FC-4CEE-9AC7-E3BD3FDB27F2}"/>
              </a:ext>
            </a:extLst>
          </p:cNvPr>
          <p:cNvCxnSpPr>
            <a:cxnSpLocks/>
            <a:stCxn id="5" idx="2"/>
          </p:cNvCxnSpPr>
          <p:nvPr/>
        </p:nvCxnSpPr>
        <p:spPr>
          <a:xfrm flipH="1">
            <a:off x="4248125" y="3259034"/>
            <a:ext cx="866893" cy="3609"/>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8" name="직선 연결선 63">
            <a:extLst>
              <a:ext uri="{FF2B5EF4-FFF2-40B4-BE49-F238E27FC236}">
                <a16:creationId xmlns:a16="http://schemas.microsoft.com/office/drawing/2014/main" id="{176FA4F2-4602-4498-9B93-AA94ED1B7B38}"/>
              </a:ext>
            </a:extLst>
          </p:cNvPr>
          <p:cNvCxnSpPr>
            <a:cxnSpLocks/>
          </p:cNvCxnSpPr>
          <p:nvPr/>
        </p:nvCxnSpPr>
        <p:spPr>
          <a:xfrm flipH="1" flipV="1">
            <a:off x="2372630" y="3262641"/>
            <a:ext cx="723496" cy="1"/>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9" name="직선 연결선 64">
            <a:extLst>
              <a:ext uri="{FF2B5EF4-FFF2-40B4-BE49-F238E27FC236}">
                <a16:creationId xmlns:a16="http://schemas.microsoft.com/office/drawing/2014/main" id="{5994ABDD-F6C1-4784-B842-73FD4D1594F8}"/>
              </a:ext>
            </a:extLst>
          </p:cNvPr>
          <p:cNvCxnSpPr/>
          <p:nvPr/>
        </p:nvCxnSpPr>
        <p:spPr>
          <a:xfrm flipV="1">
            <a:off x="2372630" y="2748783"/>
            <a:ext cx="0" cy="1063343"/>
          </a:xfrm>
          <a:prstGeom prst="line">
            <a:avLst/>
          </a:prstGeom>
          <a:noFill/>
          <a:ln w="19050">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30" name="TextBox 29">
            <a:extLst>
              <a:ext uri="{FF2B5EF4-FFF2-40B4-BE49-F238E27FC236}">
                <a16:creationId xmlns:a16="http://schemas.microsoft.com/office/drawing/2014/main" id="{17D5F926-413E-4B31-B695-B3587BDA264E}"/>
              </a:ext>
            </a:extLst>
          </p:cNvPr>
          <p:cNvSpPr txBox="1"/>
          <p:nvPr/>
        </p:nvSpPr>
        <p:spPr>
          <a:xfrm>
            <a:off x="5337009" y="2926512"/>
            <a:ext cx="1440160" cy="707886"/>
          </a:xfrm>
          <a:prstGeom prst="rect">
            <a:avLst/>
          </a:prstGeom>
          <a:noFill/>
        </p:spPr>
        <p:txBody>
          <a:bodyPr wrap="square" rtlCol="0">
            <a:spAutoFit/>
          </a:bodyPr>
          <a:lstStyle/>
          <a:p>
            <a:pPr algn="ctr">
              <a:lnSpc>
                <a:spcPct val="100000"/>
              </a:lnSpc>
            </a:pPr>
            <a:r>
              <a:rPr lang="en-US" sz="2000" b="1" spc="-1">
                <a:solidFill>
                  <a:srgbClr val="FFFFFF"/>
                </a:solidFill>
                <a:uFill>
                  <a:solidFill>
                    <a:srgbClr val="FFFFFF"/>
                  </a:solidFill>
                </a:uFill>
              </a:rPr>
              <a:t>GraphQL Client</a:t>
            </a:r>
            <a:endParaRPr lang="en-US" spc="-1">
              <a:solidFill>
                <a:srgbClr val="000000"/>
              </a:solidFill>
              <a:uFill>
                <a:solidFill>
                  <a:srgbClr val="FFFFFF"/>
                </a:solidFill>
              </a:uFill>
            </a:endParaRPr>
          </a:p>
        </p:txBody>
      </p:sp>
      <p:sp>
        <p:nvSpPr>
          <p:cNvPr id="31" name="TextBox 30">
            <a:extLst>
              <a:ext uri="{FF2B5EF4-FFF2-40B4-BE49-F238E27FC236}">
                <a16:creationId xmlns:a16="http://schemas.microsoft.com/office/drawing/2014/main" id="{5AD5599A-A0D9-4B98-8F2F-65E5427A1D09}"/>
              </a:ext>
            </a:extLst>
          </p:cNvPr>
          <p:cNvSpPr txBox="1"/>
          <p:nvPr/>
        </p:nvSpPr>
        <p:spPr>
          <a:xfrm>
            <a:off x="7374711" y="2225895"/>
            <a:ext cx="2252541" cy="400110"/>
          </a:xfrm>
          <a:prstGeom prst="rect">
            <a:avLst/>
          </a:prstGeom>
          <a:noFill/>
        </p:spPr>
        <p:txBody>
          <a:bodyPr wrap="none" rtlCol="0">
            <a:spAutoFit/>
          </a:bodyPr>
          <a:lstStyle/>
          <a:p>
            <a:pPr algn="ctr"/>
            <a:r>
              <a:rPr lang="en-US" altLang="ko-KR" sz="2000" b="1">
                <a:solidFill>
                  <a:schemeClr val="tx1">
                    <a:lumMod val="75000"/>
                    <a:lumOff val="25000"/>
                  </a:schemeClr>
                </a:solidFill>
              </a:rPr>
              <a:t>APOLLO CLIENT</a:t>
            </a:r>
            <a:endParaRPr lang="ko-KR" altLang="en-US" sz="2000" b="1" dirty="0">
              <a:solidFill>
                <a:schemeClr val="tx1">
                  <a:lumMod val="75000"/>
                  <a:lumOff val="25000"/>
                </a:schemeClr>
              </a:solidFill>
            </a:endParaRPr>
          </a:p>
        </p:txBody>
      </p:sp>
      <p:sp>
        <p:nvSpPr>
          <p:cNvPr id="34" name="TextBox 33">
            <a:extLst>
              <a:ext uri="{FF2B5EF4-FFF2-40B4-BE49-F238E27FC236}">
                <a16:creationId xmlns:a16="http://schemas.microsoft.com/office/drawing/2014/main" id="{51D7582E-976A-49D3-9E76-07A96307E5E5}"/>
              </a:ext>
            </a:extLst>
          </p:cNvPr>
          <p:cNvSpPr txBox="1"/>
          <p:nvPr/>
        </p:nvSpPr>
        <p:spPr>
          <a:xfrm>
            <a:off x="3149765" y="2285399"/>
            <a:ext cx="1033168" cy="400110"/>
          </a:xfrm>
          <a:prstGeom prst="rect">
            <a:avLst/>
          </a:prstGeom>
          <a:noFill/>
        </p:spPr>
        <p:txBody>
          <a:bodyPr wrap="none" rtlCol="0">
            <a:spAutoFit/>
          </a:bodyPr>
          <a:lstStyle/>
          <a:p>
            <a:pPr algn="ctr"/>
            <a:r>
              <a:rPr lang="en-US" altLang="ko-KR" sz="2000" b="1">
                <a:solidFill>
                  <a:schemeClr val="tx1">
                    <a:lumMod val="75000"/>
                    <a:lumOff val="25000"/>
                  </a:schemeClr>
                </a:solidFill>
              </a:rPr>
              <a:t>RELAY</a:t>
            </a:r>
            <a:endParaRPr lang="ko-KR" altLang="en-US" sz="2000" b="1" dirty="0">
              <a:solidFill>
                <a:schemeClr val="tx1">
                  <a:lumMod val="75000"/>
                  <a:lumOff val="25000"/>
                </a:schemeClr>
              </a:solidFill>
            </a:endParaRPr>
          </a:p>
        </p:txBody>
      </p:sp>
      <p:sp>
        <p:nvSpPr>
          <p:cNvPr id="37" name="TextBox 36">
            <a:extLst>
              <a:ext uri="{FF2B5EF4-FFF2-40B4-BE49-F238E27FC236}">
                <a16:creationId xmlns:a16="http://schemas.microsoft.com/office/drawing/2014/main" id="{2027152B-50C3-49A2-BDE1-87F411D6C8EF}"/>
              </a:ext>
            </a:extLst>
          </p:cNvPr>
          <p:cNvSpPr txBox="1"/>
          <p:nvPr/>
        </p:nvSpPr>
        <p:spPr>
          <a:xfrm>
            <a:off x="3543724" y="5150996"/>
            <a:ext cx="5104559" cy="923330"/>
          </a:xfrm>
          <a:prstGeom prst="rect">
            <a:avLst/>
          </a:prstGeom>
          <a:noFill/>
        </p:spPr>
        <p:txBody>
          <a:bodyPr wrap="square" rtlCol="0">
            <a:spAutoFit/>
          </a:bodyPr>
          <a:lstStyle/>
          <a:p>
            <a:pPr algn="ctr"/>
            <a:r>
              <a:rPr lang="en-US"/>
              <a:t>You can technically query your GraphQL API directly without the need for a dedicated client library.</a:t>
            </a:r>
            <a:endParaRPr lang="en-US" altLang="ko-KR" dirty="0">
              <a:solidFill>
                <a:schemeClr val="tx1">
                  <a:lumMod val="75000"/>
                  <a:lumOff val="25000"/>
                </a:schemeClr>
              </a:solidFill>
            </a:endParaRPr>
          </a:p>
        </p:txBody>
      </p:sp>
      <p:sp>
        <p:nvSpPr>
          <p:cNvPr id="38" name="자유형 108">
            <a:extLst>
              <a:ext uri="{FF2B5EF4-FFF2-40B4-BE49-F238E27FC236}">
                <a16:creationId xmlns:a16="http://schemas.microsoft.com/office/drawing/2014/main" id="{84393F7B-5040-4EB4-A5D2-CFC03001D02D}"/>
              </a:ext>
            </a:extLst>
          </p:cNvPr>
          <p:cNvSpPr/>
          <p:nvPr/>
        </p:nvSpPr>
        <p:spPr>
          <a:xfrm flipV="1">
            <a:off x="3590129" y="4943769"/>
            <a:ext cx="5040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39" name="자유형 109">
            <a:extLst>
              <a:ext uri="{FF2B5EF4-FFF2-40B4-BE49-F238E27FC236}">
                <a16:creationId xmlns:a16="http://schemas.microsoft.com/office/drawing/2014/main" id="{97569334-4689-4A7B-9A10-9482378C78B1}"/>
              </a:ext>
            </a:extLst>
          </p:cNvPr>
          <p:cNvSpPr/>
          <p:nvPr/>
        </p:nvSpPr>
        <p:spPr>
          <a:xfrm>
            <a:off x="3584504" y="6244827"/>
            <a:ext cx="5040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40" name="Isosceles Triangle 8">
            <a:extLst>
              <a:ext uri="{FF2B5EF4-FFF2-40B4-BE49-F238E27FC236}">
                <a16:creationId xmlns:a16="http://schemas.microsoft.com/office/drawing/2014/main" id="{7C99EBF4-F6A9-4504-BED3-8F4525ED1DD9}"/>
              </a:ext>
            </a:extLst>
          </p:cNvPr>
          <p:cNvSpPr/>
          <p:nvPr/>
        </p:nvSpPr>
        <p:spPr>
          <a:xfrm rot="16200000">
            <a:off x="10300716" y="2027504"/>
            <a:ext cx="340647" cy="40614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Rounded Rectangle 27">
            <a:extLst>
              <a:ext uri="{FF2B5EF4-FFF2-40B4-BE49-F238E27FC236}">
                <a16:creationId xmlns:a16="http://schemas.microsoft.com/office/drawing/2014/main" id="{F5B54970-D521-49A7-ABAC-6EA4F10332BD}"/>
              </a:ext>
            </a:extLst>
          </p:cNvPr>
          <p:cNvSpPr/>
          <p:nvPr/>
        </p:nvSpPr>
        <p:spPr>
          <a:xfrm>
            <a:off x="1369854" y="2174511"/>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6" name="Picture 45">
            <a:extLst>
              <a:ext uri="{FF2B5EF4-FFF2-40B4-BE49-F238E27FC236}">
                <a16:creationId xmlns:a16="http://schemas.microsoft.com/office/drawing/2014/main" id="{DC14CD11-864C-4EF9-A489-42B91A0140AF}"/>
              </a:ext>
            </a:extLst>
          </p:cNvPr>
          <p:cNvPicPr/>
          <p:nvPr/>
        </p:nvPicPr>
        <p:blipFill>
          <a:blip r:embed="rId3"/>
          <a:stretch/>
        </p:blipFill>
        <p:spPr>
          <a:xfrm>
            <a:off x="2917440" y="2649560"/>
            <a:ext cx="1401120" cy="1139400"/>
          </a:xfrm>
          <a:prstGeom prst="rect">
            <a:avLst/>
          </a:prstGeom>
          <a:ln>
            <a:noFill/>
          </a:ln>
        </p:spPr>
      </p:pic>
      <p:pic>
        <p:nvPicPr>
          <p:cNvPr id="47" name="Picture 46">
            <a:extLst>
              <a:ext uri="{FF2B5EF4-FFF2-40B4-BE49-F238E27FC236}">
                <a16:creationId xmlns:a16="http://schemas.microsoft.com/office/drawing/2014/main" id="{27802A5B-8E43-48A3-B968-B1E482CCCD0C}"/>
              </a:ext>
            </a:extLst>
          </p:cNvPr>
          <p:cNvPicPr/>
          <p:nvPr/>
        </p:nvPicPr>
        <p:blipFill>
          <a:blip r:embed="rId4"/>
          <a:stretch/>
        </p:blipFill>
        <p:spPr>
          <a:xfrm>
            <a:off x="7863840" y="2625080"/>
            <a:ext cx="1255320" cy="1255320"/>
          </a:xfrm>
          <a:prstGeom prst="rect">
            <a:avLst/>
          </a:prstGeom>
          <a:ln>
            <a:noFill/>
          </a:ln>
        </p:spPr>
      </p:pic>
      <p:sp>
        <p:nvSpPr>
          <p:cNvPr id="54" name="TextBox 53">
            <a:extLst>
              <a:ext uri="{FF2B5EF4-FFF2-40B4-BE49-F238E27FC236}">
                <a16:creationId xmlns:a16="http://schemas.microsoft.com/office/drawing/2014/main" id="{6E536406-B2C7-44A9-BAA0-9F384043CB3B}"/>
              </a:ext>
            </a:extLst>
          </p:cNvPr>
          <p:cNvSpPr txBox="1"/>
          <p:nvPr/>
        </p:nvSpPr>
        <p:spPr>
          <a:xfrm>
            <a:off x="260131" y="2098578"/>
            <a:ext cx="2044556" cy="2308324"/>
          </a:xfrm>
          <a:prstGeom prst="rect">
            <a:avLst/>
          </a:prstGeom>
          <a:noFill/>
        </p:spPr>
        <p:txBody>
          <a:bodyPr wrap="square" rtlCol="0">
            <a:spAutoFit/>
          </a:bodyPr>
          <a:lstStyle/>
          <a:p>
            <a:pPr algn="ctr"/>
            <a:r>
              <a:rPr lang="en-US" sz="1600"/>
              <a:t>Relay is Facebook’s own GraphQL toolkit. I’ve heard it’s mainly tailored to Facebook’s own needs, and might be a bit over-engineered for most usages.</a:t>
            </a:r>
            <a:endParaRPr lang="en-US" altLang="ko-KR" sz="1600" dirty="0">
              <a:solidFill>
                <a:schemeClr val="tx1">
                  <a:lumMod val="75000"/>
                  <a:lumOff val="25000"/>
                </a:schemeClr>
              </a:solidFill>
            </a:endParaRPr>
          </a:p>
        </p:txBody>
      </p:sp>
      <p:sp>
        <p:nvSpPr>
          <p:cNvPr id="55" name="TextBox 54">
            <a:extLst>
              <a:ext uri="{FF2B5EF4-FFF2-40B4-BE49-F238E27FC236}">
                <a16:creationId xmlns:a16="http://schemas.microsoft.com/office/drawing/2014/main" id="{51F7AC62-F6FD-4383-8958-66A5E0AFDEC9}"/>
              </a:ext>
            </a:extLst>
          </p:cNvPr>
          <p:cNvSpPr txBox="1"/>
          <p:nvPr/>
        </p:nvSpPr>
        <p:spPr>
          <a:xfrm>
            <a:off x="9857470" y="2421851"/>
            <a:ext cx="2044555" cy="1815882"/>
          </a:xfrm>
          <a:prstGeom prst="rect">
            <a:avLst/>
          </a:prstGeom>
          <a:noFill/>
        </p:spPr>
        <p:txBody>
          <a:bodyPr wrap="square" rtlCol="0">
            <a:spAutoFit/>
          </a:bodyPr>
          <a:lstStyle/>
          <a:p>
            <a:pPr algn="ctr"/>
            <a:r>
              <a:rPr lang="en-US" sz="1600"/>
              <a:t>Which lets you run GraphQL queries in the browser and store their data. A connector for your front-end framework of choice</a:t>
            </a:r>
            <a:endParaRPr lang="en-US" altLang="ko-KR" sz="1600" dirty="0">
              <a:solidFill>
                <a:schemeClr val="tx1">
                  <a:lumMod val="75000"/>
                  <a:lumOff val="25000"/>
                </a:schemeClr>
              </a:solidFill>
            </a:endParaRPr>
          </a:p>
        </p:txBody>
      </p:sp>
    </p:spTree>
    <p:extLst>
      <p:ext uri="{BB962C8B-B14F-4D97-AF65-F5344CB8AC3E}">
        <p14:creationId xmlns:p14="http://schemas.microsoft.com/office/powerpoint/2010/main" val="62622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5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heel(1)">
                                      <p:cBhvr>
                                        <p:cTn id="10" dur="500"/>
                                        <p:tgtEl>
                                          <p:spTgt spid="3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heel(1)">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strips(downLeft)">
                                      <p:cBhvr>
                                        <p:cTn id="18" dur="500"/>
                                        <p:tgtEl>
                                          <p:spTgt spid="27"/>
                                        </p:tgtEl>
                                      </p:cBhvr>
                                    </p:animEffect>
                                  </p:childTnLst>
                                </p:cTn>
                              </p:par>
                              <p:par>
                                <p:cTn id="19" presetID="18" presetClass="entr" presetSubtype="12"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strips(downLeft)">
                                      <p:cBhvr>
                                        <p:cTn id="21" dur="500"/>
                                        <p:tgtEl>
                                          <p:spTgt spid="46"/>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strips(downLeft)">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trips(downLeft)">
                                      <p:cBhvr>
                                        <p:cTn id="29" dur="500"/>
                                        <p:tgtEl>
                                          <p:spTgt spid="15"/>
                                        </p:tgtEl>
                                      </p:cBhvr>
                                    </p:animEffect>
                                  </p:childTnLst>
                                </p:cTn>
                              </p:par>
                              <p:par>
                                <p:cTn id="30" presetID="18" presetClass="entr" presetSubtype="12"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strips(downLeft)">
                                      <p:cBhvr>
                                        <p:cTn id="32" dur="500"/>
                                        <p:tgtEl>
                                          <p:spTgt spid="47"/>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strips(downLeft)">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randombar(horizontal)">
                                      <p:cBhvr>
                                        <p:cTn id="40" dur="500"/>
                                        <p:tgtEl>
                                          <p:spTgt spid="28"/>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randombar(horizontal)">
                                      <p:cBhvr>
                                        <p:cTn id="43" dur="500"/>
                                        <p:tgtEl>
                                          <p:spTgt spid="54"/>
                                        </p:tgtEl>
                                      </p:cBhvr>
                                    </p:animEffect>
                                  </p:childTnLst>
                                </p:cTn>
                              </p:par>
                              <p:par>
                                <p:cTn id="44" presetID="14" presetClass="entr" presetSubtype="1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randombar(horizontal)">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randombar(horizontal)">
                                      <p:cBhvr>
                                        <p:cTn id="51" dur="500"/>
                                        <p:tgtEl>
                                          <p:spTgt spid="17"/>
                                        </p:tgtEl>
                                      </p:cBhvr>
                                    </p:animEffect>
                                  </p:childTnLst>
                                </p:cTn>
                              </p:par>
                              <p:par>
                                <p:cTn id="52" presetID="14" presetClass="entr" presetSubtype="1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randombar(horizontal)">
                                      <p:cBhvr>
                                        <p:cTn id="54" dur="500"/>
                                        <p:tgtEl>
                                          <p:spTgt spid="16"/>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randombar(horizontal)">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7" grpId="0"/>
      <p:bldP spid="38" grpId="0" animBg="1"/>
      <p:bldP spid="39" grpId="0" animBg="1"/>
      <p:bldP spid="54" grpId="0"/>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Conclusion</a:t>
            </a:r>
            <a:endParaRPr lang="en-US" sz="2800" b="1" strike="noStrike" spc="-1">
              <a:solidFill>
                <a:srgbClr val="000000"/>
              </a:solidFill>
              <a:uFill>
                <a:solidFill>
                  <a:srgbClr val="FFFFFF"/>
                </a:solidFill>
              </a:uFill>
              <a:latin typeface="Arial"/>
            </a:endParaRPr>
          </a:p>
        </p:txBody>
      </p:sp>
      <p:sp>
        <p:nvSpPr>
          <p:cNvPr id="1682" name="CustomShape 2"/>
          <p:cNvSpPr/>
          <p:nvPr/>
        </p:nvSpPr>
        <p:spPr>
          <a:xfrm>
            <a:off x="4698360" y="226476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STRENGTHS</a:t>
            </a:r>
            <a:endParaRPr lang="en-US" sz="1800" b="0" strike="noStrike" spc="-1">
              <a:solidFill>
                <a:srgbClr val="000000"/>
              </a:solidFill>
              <a:uFill>
                <a:solidFill>
                  <a:srgbClr val="FFFFFF"/>
                </a:solidFill>
              </a:uFill>
              <a:latin typeface="Arial"/>
            </a:endParaRPr>
          </a:p>
        </p:txBody>
      </p:sp>
      <p:sp>
        <p:nvSpPr>
          <p:cNvPr id="1683" name="CustomShape 3"/>
          <p:cNvSpPr/>
          <p:nvPr/>
        </p:nvSpPr>
        <p:spPr>
          <a:xfrm rot="5400000">
            <a:off x="6217200" y="375408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WEAKNESS</a:t>
            </a:r>
            <a:endParaRPr lang="en-US" sz="1800" b="0" strike="noStrike" spc="-1">
              <a:solidFill>
                <a:srgbClr val="000000"/>
              </a:solidFill>
              <a:uFill>
                <a:solidFill>
                  <a:srgbClr val="FFFFFF"/>
                </a:solidFill>
              </a:uFill>
              <a:latin typeface="Arial"/>
            </a:endParaRPr>
          </a:p>
        </p:txBody>
      </p:sp>
      <p:sp>
        <p:nvSpPr>
          <p:cNvPr id="1684" name="CustomShape 4"/>
          <p:cNvSpPr/>
          <p:nvPr/>
        </p:nvSpPr>
        <p:spPr>
          <a:xfrm rot="16200000">
            <a:off x="3146400" y="375480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OPPORTUNITIES</a:t>
            </a:r>
            <a:endParaRPr lang="en-US" sz="1800" b="0" strike="noStrike" spc="-1">
              <a:solidFill>
                <a:srgbClr val="000000"/>
              </a:solidFill>
              <a:uFill>
                <a:solidFill>
                  <a:srgbClr val="FFFFFF"/>
                </a:solidFill>
              </a:uFill>
              <a:latin typeface="Arial"/>
            </a:endParaRPr>
          </a:p>
        </p:txBody>
      </p:sp>
      <p:sp>
        <p:nvSpPr>
          <p:cNvPr id="1685" name="CustomShape 5"/>
          <p:cNvSpPr/>
          <p:nvPr/>
        </p:nvSpPr>
        <p:spPr>
          <a:xfrm rot="10800000">
            <a:off x="4687420" y="515214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THREATS</a:t>
            </a:r>
            <a:endParaRPr lang="en-US" sz="1800" b="0" strike="noStrike" spc="-1">
              <a:solidFill>
                <a:srgbClr val="000000"/>
              </a:solidFill>
              <a:uFill>
                <a:solidFill>
                  <a:srgbClr val="FFFFFF"/>
                </a:solidFill>
              </a:uFill>
              <a:latin typeface="Arial"/>
            </a:endParaRPr>
          </a:p>
        </p:txBody>
      </p:sp>
      <p:sp>
        <p:nvSpPr>
          <p:cNvPr id="1686" name="CustomShape 6"/>
          <p:cNvSpPr/>
          <p:nvPr/>
        </p:nvSpPr>
        <p:spPr>
          <a:xfrm>
            <a:off x="4071960" y="1887840"/>
            <a:ext cx="4031640" cy="403164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87" name="CustomShape 7"/>
          <p:cNvSpPr/>
          <p:nvPr/>
        </p:nvSpPr>
        <p:spPr>
          <a:xfrm rot="2700000">
            <a:off x="5577120" y="141300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8" name="CustomShape 8"/>
          <p:cNvSpPr/>
          <p:nvPr/>
        </p:nvSpPr>
        <p:spPr>
          <a:xfrm rot="18900000">
            <a:off x="5576760" y="141336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9" name="CustomShape 9"/>
          <p:cNvSpPr/>
          <p:nvPr/>
        </p:nvSpPr>
        <p:spPr>
          <a:xfrm>
            <a:off x="5140800" y="2955960"/>
            <a:ext cx="1912320" cy="1912320"/>
          </a:xfrm>
          <a:prstGeom prst="ellipse">
            <a:avLst/>
          </a:prstGeom>
          <a:solidFill>
            <a:schemeClr val="tx1">
              <a:lumMod val="75000"/>
              <a:lumOff val="25000"/>
              <a:alpha val="30000"/>
            </a:schemeClr>
          </a:solidFill>
          <a:ln w="6480">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0" name="CustomShape 10"/>
          <p:cNvSpPr/>
          <p:nvPr/>
        </p:nvSpPr>
        <p:spPr>
          <a:xfrm>
            <a:off x="5109840" y="2932560"/>
            <a:ext cx="1943640" cy="1943640"/>
          </a:xfrm>
          <a:custGeom>
            <a:avLst/>
            <a:gdLst/>
            <a:ahLst/>
            <a:cxn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type="triangle" w="med" len="med"/>
            <a:tailEnd type="triangle" w="med" len="med"/>
          </a:ln>
        </p:spPr>
        <p:style>
          <a:lnRef idx="1">
            <a:schemeClr val="accent1"/>
          </a:lnRef>
          <a:fillRef idx="0">
            <a:schemeClr val="accent1"/>
          </a:fillRef>
          <a:effectRef idx="0">
            <a:schemeClr val="accent1"/>
          </a:effectRef>
          <a:fontRef idx="minor"/>
        </p:style>
      </p:sp>
      <p:sp>
        <p:nvSpPr>
          <p:cNvPr id="1691" name="CustomShape 11"/>
          <p:cNvSpPr/>
          <p:nvPr/>
        </p:nvSpPr>
        <p:spPr>
          <a:xfrm rot="5400000">
            <a:off x="5110200" y="2932560"/>
            <a:ext cx="1943640" cy="1943640"/>
          </a:xfrm>
          <a:custGeom>
            <a:avLst/>
            <a:gdLst/>
            <a:ahLst/>
            <a:cxn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type="triangle" w="med" len="med"/>
            <a:tailEnd type="triangle" w="med" len="med"/>
          </a:ln>
        </p:spPr>
        <p:style>
          <a:lnRef idx="1">
            <a:schemeClr val="accent1"/>
          </a:lnRef>
          <a:fillRef idx="0">
            <a:schemeClr val="accent1"/>
          </a:fillRef>
          <a:effectRef idx="0">
            <a:schemeClr val="accent1"/>
          </a:effectRef>
          <a:fontRef idx="minor"/>
        </p:style>
      </p:sp>
      <p:sp>
        <p:nvSpPr>
          <p:cNvPr id="1692" name="CustomShape 12"/>
          <p:cNvSpPr/>
          <p:nvPr/>
        </p:nvSpPr>
        <p:spPr>
          <a:xfrm>
            <a:off x="5385960" y="3201840"/>
            <a:ext cx="1403640" cy="1403640"/>
          </a:xfrm>
          <a:prstGeom prst="ellipse">
            <a:avLst/>
          </a:prstGeom>
          <a:solidFill>
            <a:schemeClr val="tx1">
              <a:lumMod val="75000"/>
              <a:lumOff val="25000"/>
            </a:schemeClr>
          </a:solidFill>
          <a:ln w="6480">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3" name="CustomShape 13"/>
          <p:cNvSpPr/>
          <p:nvPr/>
        </p:nvSpPr>
        <p:spPr>
          <a:xfrm>
            <a:off x="5511960" y="3327840"/>
            <a:ext cx="1151640" cy="1151640"/>
          </a:xfrm>
          <a:prstGeom prst="ellipse">
            <a:avLst/>
          </a:prstGeom>
          <a:solidFill>
            <a:schemeClr val="accent6"/>
          </a:solidFill>
          <a:ln w="6480">
            <a:solidFill>
              <a:schemeClr val="bg1"/>
            </a:solid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4" name="CustomShape 14"/>
          <p:cNvSpPr/>
          <p:nvPr/>
        </p:nvSpPr>
        <p:spPr>
          <a:xfrm>
            <a:off x="916920" y="5213160"/>
            <a:ext cx="3075120" cy="820440"/>
          </a:xfrm>
          <a:prstGeom prst="rect">
            <a:avLst/>
          </a:prstGeom>
          <a:noFill/>
          <a:ln>
            <a:noFill/>
          </a:ln>
        </p:spPr>
        <p:style>
          <a:lnRef idx="0">
            <a:scrgbClr r="0" g="0" b="0"/>
          </a:lnRef>
          <a:fillRef idx="0">
            <a:scrgbClr r="0" g="0" b="0"/>
          </a:fillRef>
          <a:effectRef idx="0">
            <a:scrgbClr r="0" g="0" b="0"/>
          </a:effectRef>
          <a:fontRef idx="minor"/>
        </p:style>
      </p:sp>
      <p:sp>
        <p:nvSpPr>
          <p:cNvPr id="1695" name="CustomShape 15"/>
          <p:cNvSpPr/>
          <p:nvPr/>
        </p:nvSpPr>
        <p:spPr>
          <a:xfrm>
            <a:off x="676980" y="4605480"/>
            <a:ext cx="304920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spc="-1">
                <a:solidFill>
                  <a:srgbClr val="404040"/>
                </a:solidFill>
                <a:uFill>
                  <a:solidFill>
                    <a:srgbClr val="FFFFFF"/>
                  </a:solidFill>
                </a:uFill>
                <a:latin typeface="Arial"/>
                <a:ea typeface="Arial Unicode MS"/>
              </a:rPr>
              <a:t>It lets the client specify exactly what data it needs.</a:t>
            </a:r>
            <a:endParaRPr lang="en-US" sz="3600" strike="noStrike" spc="-1">
              <a:solidFill>
                <a:srgbClr val="000000"/>
              </a:solidFill>
              <a:uFill>
                <a:solidFill>
                  <a:srgbClr val="FFFFFF"/>
                </a:solidFill>
              </a:uFill>
              <a:latin typeface="Arial"/>
            </a:endParaRPr>
          </a:p>
        </p:txBody>
      </p:sp>
      <p:sp>
        <p:nvSpPr>
          <p:cNvPr id="1696" name="CustomShape 16"/>
          <p:cNvSpPr/>
          <p:nvPr/>
        </p:nvSpPr>
        <p:spPr>
          <a:xfrm>
            <a:off x="916920" y="2100960"/>
            <a:ext cx="3005280" cy="820440"/>
          </a:xfrm>
          <a:prstGeom prst="rect">
            <a:avLst/>
          </a:prstGeom>
          <a:noFill/>
          <a:ln>
            <a:noFill/>
          </a:ln>
        </p:spPr>
        <p:style>
          <a:lnRef idx="0">
            <a:scrgbClr r="0" g="0" b="0"/>
          </a:lnRef>
          <a:fillRef idx="0">
            <a:scrgbClr r="0" g="0" b="0"/>
          </a:fillRef>
          <a:effectRef idx="0">
            <a:scrgbClr r="0" g="0" b="0"/>
          </a:effectRef>
          <a:fontRef idx="minor"/>
        </p:style>
      </p:sp>
      <p:sp>
        <p:nvSpPr>
          <p:cNvPr id="1697" name="CustomShape 17"/>
          <p:cNvSpPr/>
          <p:nvPr/>
        </p:nvSpPr>
        <p:spPr>
          <a:xfrm>
            <a:off x="667080" y="1915020"/>
            <a:ext cx="30492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04040"/>
                </a:solidFill>
                <a:uFill>
                  <a:solidFill>
                    <a:srgbClr val="FFFFFF"/>
                  </a:solidFill>
                </a:uFill>
                <a:latin typeface="Arial"/>
                <a:ea typeface="Arial Unicode MS"/>
              </a:rPr>
              <a:t>GraphQL is a query language for APIs</a:t>
            </a:r>
            <a:endParaRPr lang="en-US" sz="2000" b="0" strike="noStrike" spc="-1">
              <a:solidFill>
                <a:srgbClr val="000000"/>
              </a:solidFill>
              <a:uFill>
                <a:solidFill>
                  <a:srgbClr val="FFFFFF"/>
                </a:solidFill>
              </a:uFill>
              <a:latin typeface="Arial"/>
            </a:endParaRPr>
          </a:p>
        </p:txBody>
      </p:sp>
      <p:sp>
        <p:nvSpPr>
          <p:cNvPr id="1698" name="CustomShape 18"/>
          <p:cNvSpPr/>
          <p:nvPr/>
        </p:nvSpPr>
        <p:spPr>
          <a:xfrm>
            <a:off x="8241480" y="5213160"/>
            <a:ext cx="3075120" cy="820440"/>
          </a:xfrm>
          <a:prstGeom prst="rect">
            <a:avLst/>
          </a:prstGeom>
          <a:noFill/>
          <a:ln>
            <a:noFill/>
          </a:ln>
        </p:spPr>
        <p:style>
          <a:lnRef idx="0">
            <a:scrgbClr r="0" g="0" b="0"/>
          </a:lnRef>
          <a:fillRef idx="0">
            <a:scrgbClr r="0" g="0" b="0"/>
          </a:fillRef>
          <a:effectRef idx="0">
            <a:scrgbClr r="0" g="0" b="0"/>
          </a:effectRef>
          <a:fontRef idx="minor"/>
        </p:style>
      </p:sp>
      <p:sp>
        <p:nvSpPr>
          <p:cNvPr id="1699" name="CustomShape 19"/>
          <p:cNvSpPr/>
          <p:nvPr/>
        </p:nvSpPr>
        <p:spPr>
          <a:xfrm>
            <a:off x="8103600" y="4776660"/>
            <a:ext cx="36693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400" b="0" strike="noStrike" spc="-1">
                <a:solidFill>
                  <a:srgbClr val="404040"/>
                </a:solidFill>
                <a:uFill>
                  <a:solidFill>
                    <a:srgbClr val="FFFFFF"/>
                  </a:solidFill>
                </a:uFill>
                <a:latin typeface="Arial"/>
                <a:ea typeface="Arial Unicode MS"/>
              </a:rPr>
              <a:t>GraphQL server exposes single endpoint and respons to queries </a:t>
            </a:r>
            <a:endParaRPr lang="en-US" sz="2000" b="0" strike="noStrike" spc="-1">
              <a:solidFill>
                <a:srgbClr val="000000"/>
              </a:solidFill>
              <a:uFill>
                <a:solidFill>
                  <a:srgbClr val="FFFFFF"/>
                </a:solidFill>
              </a:uFill>
              <a:latin typeface="Arial"/>
            </a:endParaRPr>
          </a:p>
        </p:txBody>
      </p:sp>
      <p:sp>
        <p:nvSpPr>
          <p:cNvPr id="1700" name="CustomShape 20"/>
          <p:cNvSpPr/>
          <p:nvPr/>
        </p:nvSpPr>
        <p:spPr>
          <a:xfrm>
            <a:off x="8274240" y="2100960"/>
            <a:ext cx="3005280" cy="820440"/>
          </a:xfrm>
          <a:prstGeom prst="rect">
            <a:avLst/>
          </a:prstGeom>
          <a:noFill/>
          <a:ln>
            <a:noFill/>
          </a:ln>
        </p:spPr>
        <p:style>
          <a:lnRef idx="0">
            <a:scrgbClr r="0" g="0" b="0"/>
          </a:lnRef>
          <a:fillRef idx="0">
            <a:scrgbClr r="0" g="0" b="0"/>
          </a:fillRef>
          <a:effectRef idx="0">
            <a:scrgbClr r="0" g="0" b="0"/>
          </a:effectRef>
          <a:fontRef idx="minor"/>
        </p:style>
      </p:sp>
      <p:sp>
        <p:nvSpPr>
          <p:cNvPr id="1701" name="CustomShape 21"/>
          <p:cNvSpPr/>
          <p:nvPr/>
        </p:nvSpPr>
        <p:spPr>
          <a:xfrm>
            <a:off x="8413650" y="1887840"/>
            <a:ext cx="304920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400" strike="noStrike" spc="-1">
                <a:solidFill>
                  <a:srgbClr val="404040"/>
                </a:solidFill>
                <a:uFill>
                  <a:solidFill>
                    <a:srgbClr val="FFFFFF"/>
                  </a:solidFill>
                </a:uFill>
                <a:latin typeface="Arial"/>
                <a:ea typeface="Arial Unicode MS"/>
              </a:rPr>
              <a:t>It makes it easier to aggregate data from multiple sources.</a:t>
            </a:r>
            <a:endParaRPr lang="en-US" sz="3600" strike="noStrike" spc="-1">
              <a:solidFill>
                <a:srgbClr val="000000"/>
              </a:solidFill>
              <a:uFill>
                <a:solidFill>
                  <a:srgbClr val="FFFFFF"/>
                </a:solidFill>
              </a:uFill>
              <a:latin typeface="Arial"/>
            </a:endParaRPr>
          </a:p>
        </p:txBody>
      </p:sp>
      <p:sp>
        <p:nvSpPr>
          <p:cNvPr id="1702" name="CustomShape 22"/>
          <p:cNvSpPr/>
          <p:nvPr/>
        </p:nvSpPr>
        <p:spPr>
          <a:xfrm>
            <a:off x="4262400" y="2070360"/>
            <a:ext cx="827640" cy="827640"/>
          </a:xfrm>
          <a:prstGeom prst="ellipse">
            <a:avLst/>
          </a:prstGeom>
          <a:solidFill>
            <a:schemeClr val="accent1"/>
          </a:solidFill>
          <a:ln w="50760">
            <a:noFill/>
          </a:ln>
        </p:spPr>
        <p:style>
          <a:lnRef idx="2">
            <a:schemeClr val="accent1">
              <a:shade val="50000"/>
            </a:schemeClr>
          </a:lnRef>
          <a:fillRef idx="1">
            <a:schemeClr val="accent1"/>
          </a:fillRef>
          <a:effectRef idx="0">
            <a:schemeClr val="accent1"/>
          </a:effectRef>
          <a:fontRef idx="minor"/>
        </p:style>
      </p:sp>
      <p:sp>
        <p:nvSpPr>
          <p:cNvPr id="1703" name="CustomShape 23"/>
          <p:cNvSpPr/>
          <p:nvPr/>
        </p:nvSpPr>
        <p:spPr>
          <a:xfrm>
            <a:off x="7054200" y="2077920"/>
            <a:ext cx="827640" cy="827640"/>
          </a:xfrm>
          <a:prstGeom prst="ellipse">
            <a:avLst/>
          </a:prstGeom>
          <a:solidFill>
            <a:schemeClr val="accent4"/>
          </a:solidFill>
          <a:ln w="50760">
            <a:noFill/>
          </a:ln>
        </p:spPr>
        <p:style>
          <a:lnRef idx="2">
            <a:schemeClr val="accent1">
              <a:shade val="50000"/>
            </a:schemeClr>
          </a:lnRef>
          <a:fillRef idx="1">
            <a:schemeClr val="accent1"/>
          </a:fillRef>
          <a:effectRef idx="0">
            <a:schemeClr val="accent1"/>
          </a:effectRef>
          <a:fontRef idx="minor"/>
        </p:style>
      </p:sp>
      <p:sp>
        <p:nvSpPr>
          <p:cNvPr id="1704" name="CustomShape 24"/>
          <p:cNvSpPr/>
          <p:nvPr/>
        </p:nvSpPr>
        <p:spPr>
          <a:xfrm>
            <a:off x="4281840" y="4865040"/>
            <a:ext cx="827640" cy="827640"/>
          </a:xfrm>
          <a:prstGeom prst="ellipse">
            <a:avLst/>
          </a:prstGeom>
          <a:solidFill>
            <a:schemeClr val="accent2"/>
          </a:solidFill>
          <a:ln w="50760">
            <a:noFill/>
          </a:ln>
        </p:spPr>
        <p:style>
          <a:lnRef idx="2">
            <a:schemeClr val="accent1">
              <a:shade val="50000"/>
            </a:schemeClr>
          </a:lnRef>
          <a:fillRef idx="1">
            <a:schemeClr val="accent1"/>
          </a:fillRef>
          <a:effectRef idx="0">
            <a:schemeClr val="accent1"/>
          </a:effectRef>
          <a:fontRef idx="minor"/>
        </p:style>
      </p:sp>
      <p:sp>
        <p:nvSpPr>
          <p:cNvPr id="1705" name="CustomShape 25"/>
          <p:cNvSpPr/>
          <p:nvPr/>
        </p:nvSpPr>
        <p:spPr>
          <a:xfrm>
            <a:off x="7053120" y="4865040"/>
            <a:ext cx="827640" cy="827640"/>
          </a:xfrm>
          <a:prstGeom prst="ellipse">
            <a:avLst/>
          </a:prstGeom>
          <a:solidFill>
            <a:schemeClr val="accent3"/>
          </a:solidFill>
          <a:ln w="50760">
            <a:noFill/>
          </a:ln>
        </p:spPr>
        <p:style>
          <a:lnRef idx="2">
            <a:schemeClr val="accent1">
              <a:shade val="50000"/>
            </a:schemeClr>
          </a:lnRef>
          <a:fillRef idx="1">
            <a:schemeClr val="accent1"/>
          </a:fillRef>
          <a:effectRef idx="0">
            <a:schemeClr val="accent1"/>
          </a:effectRef>
          <a:fontRef idx="minor"/>
        </p:style>
      </p:sp>
      <p:sp>
        <p:nvSpPr>
          <p:cNvPr id="1706" name="CustomShape 26"/>
          <p:cNvSpPr/>
          <p:nvPr/>
        </p:nvSpPr>
        <p:spPr>
          <a:xfrm>
            <a:off x="4269600" y="213804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S</a:t>
            </a:r>
            <a:endParaRPr lang="en-US" sz="1800" b="0" strike="noStrike" spc="-1">
              <a:solidFill>
                <a:srgbClr val="000000"/>
              </a:solidFill>
              <a:uFill>
                <a:solidFill>
                  <a:srgbClr val="FFFFFF"/>
                </a:solidFill>
              </a:uFill>
              <a:latin typeface="Arial"/>
            </a:endParaRPr>
          </a:p>
        </p:txBody>
      </p:sp>
      <p:sp>
        <p:nvSpPr>
          <p:cNvPr id="1707" name="CustomShape 27"/>
          <p:cNvSpPr/>
          <p:nvPr/>
        </p:nvSpPr>
        <p:spPr>
          <a:xfrm>
            <a:off x="7053480" y="213804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W</a:t>
            </a:r>
            <a:endParaRPr lang="en-US" sz="1800" b="0" strike="noStrike" spc="-1">
              <a:solidFill>
                <a:srgbClr val="000000"/>
              </a:solidFill>
              <a:uFill>
                <a:solidFill>
                  <a:srgbClr val="FFFFFF"/>
                </a:solidFill>
              </a:uFill>
              <a:latin typeface="Arial"/>
            </a:endParaRPr>
          </a:p>
        </p:txBody>
      </p:sp>
      <p:sp>
        <p:nvSpPr>
          <p:cNvPr id="1708" name="CustomShape 28"/>
          <p:cNvSpPr/>
          <p:nvPr/>
        </p:nvSpPr>
        <p:spPr>
          <a:xfrm>
            <a:off x="4287600" y="492948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O</a:t>
            </a:r>
            <a:endParaRPr lang="en-US" sz="1800" b="0" strike="noStrike" spc="-1">
              <a:solidFill>
                <a:srgbClr val="000000"/>
              </a:solidFill>
              <a:uFill>
                <a:solidFill>
                  <a:srgbClr val="FFFFFF"/>
                </a:solidFill>
              </a:uFill>
              <a:latin typeface="Arial"/>
            </a:endParaRPr>
          </a:p>
        </p:txBody>
      </p:sp>
      <p:sp>
        <p:nvSpPr>
          <p:cNvPr id="1709" name="CustomShape 29"/>
          <p:cNvSpPr/>
          <p:nvPr/>
        </p:nvSpPr>
        <p:spPr>
          <a:xfrm>
            <a:off x="7072560" y="491976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T</a:t>
            </a:r>
            <a:endParaRPr lang="en-US" sz="1800" b="0" strike="noStrike" spc="-1">
              <a:solidFill>
                <a:srgbClr val="000000"/>
              </a:solidFill>
              <a:uFill>
                <a:solidFill>
                  <a:srgbClr val="FFFFFF"/>
                </a:solidFill>
              </a:uFill>
              <a:latin typeface="Arial"/>
            </a:endParaRPr>
          </a:p>
        </p:txBody>
      </p:sp>
      <p:sp>
        <p:nvSpPr>
          <p:cNvPr id="1710" name="CustomShape 30"/>
          <p:cNvSpPr/>
          <p:nvPr/>
        </p:nvSpPr>
        <p:spPr>
          <a:xfrm>
            <a:off x="5732280" y="3588480"/>
            <a:ext cx="603000" cy="510120"/>
          </a:xfrm>
          <a:custGeom>
            <a:avLst/>
            <a:gdLst/>
            <a:ahLst/>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1" name="CustomShape 31"/>
          <p:cNvSpPr/>
          <p:nvPr/>
        </p:nvSpPr>
        <p:spPr>
          <a:xfrm>
            <a:off x="6346440" y="3522600"/>
            <a:ext cx="266040" cy="458640"/>
          </a:xfrm>
          <a:custGeom>
            <a:avLst/>
            <a:gdLst/>
            <a:ahLst/>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2" name="CustomShape 32"/>
          <p:cNvSpPr/>
          <p:nvPr/>
        </p:nvSpPr>
        <p:spPr>
          <a:xfrm>
            <a:off x="6153840" y="3982320"/>
            <a:ext cx="178560" cy="194760"/>
          </a:xfrm>
          <a:custGeom>
            <a:avLst/>
            <a:gdLst/>
            <a:ahLst/>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3" name="CustomShape 33"/>
          <p:cNvSpPr/>
          <p:nvPr/>
        </p:nvSpPr>
        <p:spPr>
          <a:xfrm>
            <a:off x="5808600" y="4008240"/>
            <a:ext cx="156600" cy="169920"/>
          </a:xfrm>
          <a:custGeom>
            <a:avLst/>
            <a:gdLst/>
            <a:ahLst/>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solidFill>
            <a:schemeClr val="bg1"/>
          </a:solidFill>
          <a:ln w="828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97"/>
                                        </p:tgtEl>
                                        <p:attrNameLst>
                                          <p:attrName>style.visibility</p:attrName>
                                        </p:attrNameLst>
                                      </p:cBhvr>
                                      <p:to>
                                        <p:strVal val="visible"/>
                                      </p:to>
                                    </p:set>
                                    <p:anim calcmode="lin" valueType="num">
                                      <p:cBhvr>
                                        <p:cTn id="7" dur="500" fill="hold"/>
                                        <p:tgtEl>
                                          <p:spTgt spid="1697"/>
                                        </p:tgtEl>
                                        <p:attrNameLst>
                                          <p:attrName>ppt_w</p:attrName>
                                        </p:attrNameLst>
                                      </p:cBhvr>
                                      <p:tavLst>
                                        <p:tav tm="0">
                                          <p:val>
                                            <p:fltVal val="0"/>
                                          </p:val>
                                        </p:tav>
                                        <p:tav tm="100000">
                                          <p:val>
                                            <p:strVal val="#ppt_w"/>
                                          </p:val>
                                        </p:tav>
                                      </p:tavLst>
                                    </p:anim>
                                    <p:anim calcmode="lin" valueType="num">
                                      <p:cBhvr>
                                        <p:cTn id="8" dur="500" fill="hold"/>
                                        <p:tgtEl>
                                          <p:spTgt spid="169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95"/>
                                        </p:tgtEl>
                                        <p:attrNameLst>
                                          <p:attrName>style.visibility</p:attrName>
                                        </p:attrNameLst>
                                      </p:cBhvr>
                                      <p:to>
                                        <p:strVal val="visible"/>
                                      </p:to>
                                    </p:set>
                                    <p:anim calcmode="lin" valueType="num">
                                      <p:cBhvr>
                                        <p:cTn id="13" dur="500" fill="hold"/>
                                        <p:tgtEl>
                                          <p:spTgt spid="1695"/>
                                        </p:tgtEl>
                                        <p:attrNameLst>
                                          <p:attrName>ppt_w</p:attrName>
                                        </p:attrNameLst>
                                      </p:cBhvr>
                                      <p:tavLst>
                                        <p:tav tm="0">
                                          <p:val>
                                            <p:fltVal val="0"/>
                                          </p:val>
                                        </p:tav>
                                        <p:tav tm="100000">
                                          <p:val>
                                            <p:strVal val="#ppt_w"/>
                                          </p:val>
                                        </p:tav>
                                      </p:tavLst>
                                    </p:anim>
                                    <p:anim calcmode="lin" valueType="num">
                                      <p:cBhvr>
                                        <p:cTn id="14" dur="500" fill="hold"/>
                                        <p:tgtEl>
                                          <p:spTgt spid="169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701"/>
                                        </p:tgtEl>
                                        <p:attrNameLst>
                                          <p:attrName>style.visibility</p:attrName>
                                        </p:attrNameLst>
                                      </p:cBhvr>
                                      <p:to>
                                        <p:strVal val="visible"/>
                                      </p:to>
                                    </p:set>
                                    <p:anim calcmode="lin" valueType="num">
                                      <p:cBhvr>
                                        <p:cTn id="19" dur="500" fill="hold"/>
                                        <p:tgtEl>
                                          <p:spTgt spid="1701"/>
                                        </p:tgtEl>
                                        <p:attrNameLst>
                                          <p:attrName>ppt_w</p:attrName>
                                        </p:attrNameLst>
                                      </p:cBhvr>
                                      <p:tavLst>
                                        <p:tav tm="0">
                                          <p:val>
                                            <p:fltVal val="0"/>
                                          </p:val>
                                        </p:tav>
                                        <p:tav tm="100000">
                                          <p:val>
                                            <p:strVal val="#ppt_w"/>
                                          </p:val>
                                        </p:tav>
                                      </p:tavLst>
                                    </p:anim>
                                    <p:anim calcmode="lin" valueType="num">
                                      <p:cBhvr>
                                        <p:cTn id="20" dur="500" fill="hold"/>
                                        <p:tgtEl>
                                          <p:spTgt spid="170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699"/>
                                        </p:tgtEl>
                                        <p:attrNameLst>
                                          <p:attrName>style.visibility</p:attrName>
                                        </p:attrNameLst>
                                      </p:cBhvr>
                                      <p:to>
                                        <p:strVal val="visible"/>
                                      </p:to>
                                    </p:set>
                                    <p:anim calcmode="lin" valueType="num">
                                      <p:cBhvr>
                                        <p:cTn id="25" dur="500" fill="hold"/>
                                        <p:tgtEl>
                                          <p:spTgt spid="1699"/>
                                        </p:tgtEl>
                                        <p:attrNameLst>
                                          <p:attrName>ppt_w</p:attrName>
                                        </p:attrNameLst>
                                      </p:cBhvr>
                                      <p:tavLst>
                                        <p:tav tm="0">
                                          <p:val>
                                            <p:fltVal val="0"/>
                                          </p:val>
                                        </p:tav>
                                        <p:tav tm="100000">
                                          <p:val>
                                            <p:strVal val="#ppt_w"/>
                                          </p:val>
                                        </p:tav>
                                      </p:tavLst>
                                    </p:anim>
                                    <p:anim calcmode="lin" valueType="num">
                                      <p:cBhvr>
                                        <p:cTn id="26" dur="500" fill="hold"/>
                                        <p:tgtEl>
                                          <p:spTgt spid="16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 grpId="0"/>
      <p:bldP spid="1697" grpId="0"/>
      <p:bldP spid="1699" grpId="0"/>
      <p:bldP spid="17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28023"/>
            <a:ext cx="12192000" cy="1015663"/>
          </a:xfrm>
          <a:prstGeom prst="rect">
            <a:avLst/>
          </a:prstGeom>
          <a:noFill/>
        </p:spPr>
        <p:txBody>
          <a:bodyPr wrap="square" rtlCol="0" anchor="ctr">
            <a:spAutoFit/>
          </a:bodyPr>
          <a:lstStyle/>
          <a:p>
            <a:pPr algn="ctr">
              <a:lnSpc>
                <a:spcPct val="100000"/>
              </a:lnSpc>
            </a:pPr>
            <a:r>
              <a:rPr lang="en-US" sz="6000" b="1" spc="-1">
                <a:solidFill>
                  <a:srgbClr val="FFFFFF"/>
                </a:solidFill>
                <a:uFill>
                  <a:solidFill>
                    <a:srgbClr val="FFFFFF"/>
                  </a:solidFill>
                </a:uFill>
              </a:rPr>
              <a:t>What is GraphQL?</a:t>
            </a:r>
            <a:endParaRPr lang="en-US" sz="72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3516071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401" y="3070298"/>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4" name="TextBox 3">
            <a:extLst>
              <a:ext uri="{FF2B5EF4-FFF2-40B4-BE49-F238E27FC236}">
                <a16:creationId xmlns:a16="http://schemas.microsoft.com/office/drawing/2014/main" id="{8441FF71-3F1B-4CB4-8242-FBB7B35AFA66}"/>
              </a:ext>
            </a:extLst>
          </p:cNvPr>
          <p:cNvSpPr txBox="1"/>
          <p:nvPr/>
        </p:nvSpPr>
        <p:spPr>
          <a:xfrm>
            <a:off x="3983396" y="2661069"/>
            <a:ext cx="4438231" cy="646271"/>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id="{E8ADFDEE-9EAC-466F-AF6B-857D4A4D3FF0}"/>
              </a:ext>
            </a:extLst>
          </p:cNvPr>
          <p:cNvGrpSpPr/>
          <p:nvPr/>
        </p:nvGrpSpPr>
        <p:grpSpPr>
          <a:xfrm>
            <a:off x="3983395" y="1281305"/>
            <a:ext cx="4425067" cy="1355915"/>
            <a:chOff x="3983392" y="1386078"/>
            <a:chExt cx="4425067" cy="1355914"/>
          </a:xfrm>
        </p:grpSpPr>
        <p:sp>
          <p:nvSpPr>
            <p:cNvPr id="6" name="Freeform: Shape 5">
              <a:extLst>
                <a:ext uri="{FF2B5EF4-FFF2-40B4-BE49-F238E27FC236}">
                  <a16:creationId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p>
          </p:txBody>
        </p:sp>
      </p:grpSp>
      <p:sp>
        <p:nvSpPr>
          <p:cNvPr id="9" name="TextBox 8">
            <a:extLst>
              <a:ext uri="{FF2B5EF4-FFF2-40B4-BE49-F238E27FC236}">
                <a16:creationId xmlns:a16="http://schemas.microsoft.com/office/drawing/2014/main" id="{C32397BB-0566-4855-B214-A90EDA930881}"/>
              </a:ext>
            </a:extLst>
          </p:cNvPr>
          <p:cNvSpPr txBox="1"/>
          <p:nvPr/>
        </p:nvSpPr>
        <p:spPr>
          <a:xfrm>
            <a:off x="7087212" y="2098351"/>
            <a:ext cx="653823" cy="555411"/>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3" y="2098351"/>
            <a:ext cx="556483" cy="555411"/>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46" y="3592219"/>
            <a:ext cx="4331369" cy="1015663"/>
          </a:xfrm>
          <a:prstGeom prst="rect">
            <a:avLst/>
          </a:prstGeom>
          <a:noFill/>
        </p:spPr>
        <p:txBody>
          <a:bodyPr wrap="square" rtlCol="0" anchor="ctr">
            <a:spAutoFit/>
          </a:bodyPr>
          <a:lstStyle/>
          <a:p>
            <a:pPr algn="ctr"/>
            <a:r>
              <a:rPr lang="en-US" altLang="ko-KR" sz="6000" b="1" dirty="0">
                <a:solidFill>
                  <a:schemeClr val="bg1"/>
                </a:solidFill>
                <a:cs typeface="Arial" pitchFamily="34" charset="0"/>
              </a:rPr>
              <a:t>Thank You</a:t>
            </a:r>
            <a:endParaRPr lang="ko-KR" altLang="en-US" sz="6000" b="1" dirty="0">
              <a:solidFill>
                <a:schemeClr val="bg1"/>
              </a:solidFill>
              <a:cs typeface="Arial" pitchFamily="34" charset="0"/>
            </a:endParaRPr>
          </a:p>
        </p:txBody>
      </p:sp>
    </p:spTree>
    <p:extLst>
      <p:ext uri="{BB962C8B-B14F-4D97-AF65-F5344CB8AC3E}">
        <p14:creationId xmlns:p14="http://schemas.microsoft.com/office/powerpoint/2010/main" val="7481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pPr>
              <a:lnSpc>
                <a:spcPct val="100000"/>
              </a:lnSpc>
            </a:pPr>
            <a:r>
              <a:rPr lang="en-US" b="1" spc="-1">
                <a:solidFill>
                  <a:srgbClr val="262626"/>
                </a:solidFill>
                <a:uFill>
                  <a:solidFill>
                    <a:srgbClr val="FFFFFF"/>
                  </a:solidFill>
                </a:uFill>
              </a:rPr>
              <a:t>What is GraphQL?</a:t>
            </a:r>
            <a:endParaRPr lang="en-US" sz="1800" b="1" spc="-1">
              <a:solidFill>
                <a:srgbClr val="000000"/>
              </a:solidFill>
              <a:uFill>
                <a:solidFill>
                  <a:srgbClr val="FFFFFF"/>
                </a:solidFill>
              </a:uFill>
            </a:endParaRPr>
          </a:p>
        </p:txBody>
      </p:sp>
      <p:sp>
        <p:nvSpPr>
          <p:cNvPr id="3" name="Rectangle: Top Corners Rounded 2">
            <a:extLst>
              <a:ext uri="{FF2B5EF4-FFF2-40B4-BE49-F238E27FC236}">
                <a16:creationId xmlns:a16="http://schemas.microsoft.com/office/drawing/2014/main" id="{3ADC52C1-59CB-4D96-9BD2-37D33A345347}"/>
              </a:ext>
            </a:extLst>
          </p:cNvPr>
          <p:cNvSpPr/>
          <p:nvPr/>
        </p:nvSpPr>
        <p:spPr>
          <a:xfrm>
            <a:off x="4939472" y="1333144"/>
            <a:ext cx="2313063" cy="5524856"/>
          </a:xfrm>
          <a:prstGeom prst="round2SameRect">
            <a:avLst>
              <a:gd name="adj1" fmla="val 24056"/>
              <a:gd name="adj2" fmla="val 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D759741-55F5-4022-B718-ECB71BC01FA3}"/>
              </a:ext>
            </a:extLst>
          </p:cNvPr>
          <p:cNvGrpSpPr/>
          <p:nvPr/>
        </p:nvGrpSpPr>
        <p:grpSpPr>
          <a:xfrm>
            <a:off x="5128704" y="1975643"/>
            <a:ext cx="1934599" cy="3710020"/>
            <a:chOff x="5128701" y="2268749"/>
            <a:chExt cx="1934598" cy="3710020"/>
          </a:xfrm>
        </p:grpSpPr>
        <p:sp>
          <p:nvSpPr>
            <p:cNvPr id="5" name="Freeform: Shape 4">
              <a:extLst>
                <a:ext uri="{FF2B5EF4-FFF2-40B4-BE49-F238E27FC236}">
                  <a16:creationId xmlns:a16="http://schemas.microsoft.com/office/drawing/2014/main" id="{1009D769-F8F9-4138-9636-83CE4A8ACD3B}"/>
                </a:ext>
              </a:extLst>
            </p:cNvPr>
            <p:cNvSpPr/>
            <p:nvPr/>
          </p:nvSpPr>
          <p:spPr>
            <a:xfrm>
              <a:off x="5128701" y="2268749"/>
              <a:ext cx="1934598" cy="3710020"/>
            </a:xfrm>
            <a:custGeom>
              <a:avLst/>
              <a:gdLst>
                <a:gd name="connsiteX0" fmla="*/ 3525853 w 3576119"/>
                <a:gd name="connsiteY0" fmla="*/ 2071735 h 6858000"/>
                <a:gd name="connsiteX1" fmla="*/ 3269338 w 3576119"/>
                <a:gd name="connsiteY1" fmla="*/ 1923861 h 6858000"/>
                <a:gd name="connsiteX2" fmla="*/ 3269338 w 3576119"/>
                <a:gd name="connsiteY2" fmla="*/ 948351 h 6858000"/>
                <a:gd name="connsiteX3" fmla="*/ 2320988 w 3576119"/>
                <a:gd name="connsiteY3" fmla="*/ 0 h 6858000"/>
                <a:gd name="connsiteX4" fmla="*/ 1364338 w 3576119"/>
                <a:gd name="connsiteY4" fmla="*/ 0 h 6858000"/>
                <a:gd name="connsiteX5" fmla="*/ 415988 w 3576119"/>
                <a:gd name="connsiteY5" fmla="*/ 948351 h 6858000"/>
                <a:gd name="connsiteX6" fmla="*/ 415988 w 3576119"/>
                <a:gd name="connsiteY6" fmla="*/ 1861996 h 6858000"/>
                <a:gd name="connsiteX7" fmla="*/ 51586 w 3576119"/>
                <a:gd name="connsiteY7" fmla="*/ 2071735 h 6858000"/>
                <a:gd name="connsiteX8" fmla="*/ 13863 w 3576119"/>
                <a:gd name="connsiteY8" fmla="*/ 2212818 h 6858000"/>
                <a:gd name="connsiteX9" fmla="*/ 15372 w 3576119"/>
                <a:gd name="connsiteY9" fmla="*/ 2215081 h 6858000"/>
                <a:gd name="connsiteX10" fmla="*/ 156455 w 3576119"/>
                <a:gd name="connsiteY10" fmla="*/ 2252804 h 6858000"/>
                <a:gd name="connsiteX11" fmla="*/ 415988 w 3576119"/>
                <a:gd name="connsiteY11" fmla="*/ 2102668 h 6858000"/>
                <a:gd name="connsiteX12" fmla="*/ 415988 w 3576119"/>
                <a:gd name="connsiteY12" fmla="*/ 6145794 h 6858000"/>
                <a:gd name="connsiteX13" fmla="*/ 1128194 w 3576119"/>
                <a:gd name="connsiteY13" fmla="*/ 6858000 h 6858000"/>
                <a:gd name="connsiteX14" fmla="*/ 2556378 w 3576119"/>
                <a:gd name="connsiteY14" fmla="*/ 6858000 h 6858000"/>
                <a:gd name="connsiteX15" fmla="*/ 3268584 w 3576119"/>
                <a:gd name="connsiteY15" fmla="*/ 6145794 h 6858000"/>
                <a:gd name="connsiteX16" fmla="*/ 3268584 w 3576119"/>
                <a:gd name="connsiteY16" fmla="*/ 2165287 h 6858000"/>
                <a:gd name="connsiteX17" fmla="*/ 3420984 w 3576119"/>
                <a:gd name="connsiteY17" fmla="*/ 2252804 h 6858000"/>
                <a:gd name="connsiteX18" fmla="*/ 3562067 w 3576119"/>
                <a:gd name="connsiteY18" fmla="*/ 2215081 h 6858000"/>
                <a:gd name="connsiteX19" fmla="*/ 3563576 w 3576119"/>
                <a:gd name="connsiteY19" fmla="*/ 2212818 h 6858000"/>
                <a:gd name="connsiteX20" fmla="*/ 3525853 w 3576119"/>
                <a:gd name="connsiteY20" fmla="*/ 20717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chemeClr val="accent1"/>
            </a:solidFill>
            <a:ln w="7536" cap="flat">
              <a:noFill/>
              <a:prstDash val="solid"/>
              <a:miter/>
            </a:ln>
          </p:spPr>
          <p:txBody>
            <a:bodyPr rtlCol="0" anchor="ctr"/>
            <a:lstStyle/>
            <a:p>
              <a:pPr algn="ctr"/>
              <a:endParaRPr lang="en-US"/>
            </a:p>
          </p:txBody>
        </p:sp>
        <p:sp>
          <p:nvSpPr>
            <p:cNvPr id="6" name="Freeform: Shape 5">
              <a:extLst>
                <a:ext uri="{FF2B5EF4-FFF2-40B4-BE49-F238E27FC236}">
                  <a16:creationId xmlns:a16="http://schemas.microsoft.com/office/drawing/2014/main" id="{CDC23741-2FEB-44BE-8864-670EF9D3CA6A}"/>
                </a:ext>
              </a:extLst>
            </p:cNvPr>
            <p:cNvSpPr/>
            <p:nvPr/>
          </p:nvSpPr>
          <p:spPr>
            <a:xfrm>
              <a:off x="5393519" y="3130339"/>
              <a:ext cx="1434249" cy="2777167"/>
            </a:xfrm>
            <a:custGeom>
              <a:avLst/>
              <a:gdLst>
                <a:gd name="connsiteX0" fmla="*/ 1286500 w 1434249"/>
                <a:gd name="connsiteY0" fmla="*/ 2633339 h 2777167"/>
                <a:gd name="connsiteX1" fmla="*/ 1295070 w 1434249"/>
                <a:gd name="connsiteY1" fmla="*/ 2664358 h 2777167"/>
                <a:gd name="connsiteX2" fmla="*/ 1263236 w 1434249"/>
                <a:gd name="connsiteY2" fmla="*/ 2715376 h 2777167"/>
                <a:gd name="connsiteX3" fmla="*/ 940803 w 1434249"/>
                <a:gd name="connsiteY3" fmla="*/ 2776598 h 2777167"/>
                <a:gd name="connsiteX4" fmla="*/ 932231 w 1434249"/>
                <a:gd name="connsiteY4" fmla="*/ 2754966 h 2777167"/>
                <a:gd name="connsiteX5" fmla="*/ 972230 w 1434249"/>
                <a:gd name="connsiteY5" fmla="*/ 2734150 h 2777167"/>
                <a:gd name="connsiteX6" fmla="*/ 1239563 w 1434249"/>
                <a:gd name="connsiteY6" fmla="*/ 2652930 h 2777167"/>
                <a:gd name="connsiteX7" fmla="*/ 1286500 w 1434249"/>
                <a:gd name="connsiteY7" fmla="*/ 2633339 h 2777167"/>
                <a:gd name="connsiteX8" fmla="*/ 154719 w 1434249"/>
                <a:gd name="connsiteY8" fmla="*/ 2633339 h 2777167"/>
                <a:gd name="connsiteX9" fmla="*/ 201655 w 1434249"/>
                <a:gd name="connsiteY9" fmla="*/ 2652930 h 2777167"/>
                <a:gd name="connsiteX10" fmla="*/ 468989 w 1434249"/>
                <a:gd name="connsiteY10" fmla="*/ 2734151 h 2777167"/>
                <a:gd name="connsiteX11" fmla="*/ 508987 w 1434249"/>
                <a:gd name="connsiteY11" fmla="*/ 2755374 h 2777167"/>
                <a:gd name="connsiteX12" fmla="*/ 500416 w 1434249"/>
                <a:gd name="connsiteY12" fmla="*/ 2777006 h 2777167"/>
                <a:gd name="connsiteX13" fmla="*/ 177983 w 1434249"/>
                <a:gd name="connsiteY13" fmla="*/ 2715784 h 2777167"/>
                <a:gd name="connsiteX14" fmla="*/ 146148 w 1434249"/>
                <a:gd name="connsiteY14" fmla="*/ 2664766 h 2777167"/>
                <a:gd name="connsiteX15" fmla="*/ 154719 w 1434249"/>
                <a:gd name="connsiteY15" fmla="*/ 2633339 h 2777167"/>
                <a:gd name="connsiteX16" fmla="*/ 1202934 w 1434249"/>
                <a:gd name="connsiteY16" fmla="*/ 1778176 h 2777167"/>
                <a:gd name="connsiteX17" fmla="*/ 1212627 w 1434249"/>
                <a:gd name="connsiteY17" fmla="*/ 1792971 h 2777167"/>
                <a:gd name="connsiteX18" fmla="*/ 1260380 w 1434249"/>
                <a:gd name="connsiteY18" fmla="*/ 2049285 h 2777167"/>
                <a:gd name="connsiteX19" fmla="*/ 1265686 w 1434249"/>
                <a:gd name="connsiteY19" fmla="*/ 2131730 h 2777167"/>
                <a:gd name="connsiteX20" fmla="*/ 1217525 w 1434249"/>
                <a:gd name="connsiteY20" fmla="*/ 2215808 h 2777167"/>
                <a:gd name="connsiteX21" fmla="*/ 919988 w 1434249"/>
                <a:gd name="connsiteY21" fmla="*/ 2313762 h 2777167"/>
                <a:gd name="connsiteX22" fmla="*/ 742853 w 1434249"/>
                <a:gd name="connsiteY22" fmla="*/ 2331721 h 2777167"/>
                <a:gd name="connsiteX23" fmla="*/ 230225 w 1434249"/>
                <a:gd name="connsiteY23" fmla="*/ 2219889 h 2777167"/>
                <a:gd name="connsiteX24" fmla="*/ 171044 w 1434249"/>
                <a:gd name="connsiteY24" fmla="*/ 2106426 h 2777167"/>
                <a:gd name="connsiteX25" fmla="*/ 204104 w 1434249"/>
                <a:gd name="connsiteY25" fmla="*/ 1875009 h 2777167"/>
                <a:gd name="connsiteX26" fmla="*/ 225736 w 1434249"/>
                <a:gd name="connsiteY26" fmla="*/ 1792563 h 2777167"/>
                <a:gd name="connsiteX27" fmla="*/ 249408 w 1434249"/>
                <a:gd name="connsiteY27" fmla="*/ 1780728 h 2777167"/>
                <a:gd name="connsiteX28" fmla="*/ 607758 w 1434249"/>
                <a:gd name="connsiteY28" fmla="*/ 1855825 h 2777167"/>
                <a:gd name="connsiteX29" fmla="*/ 1186506 w 1434249"/>
                <a:gd name="connsiteY29" fmla="*/ 1782360 h 2777167"/>
                <a:gd name="connsiteX30" fmla="*/ 1202934 w 1434249"/>
                <a:gd name="connsiteY30" fmla="*/ 1778176 h 2777167"/>
                <a:gd name="connsiteX31" fmla="*/ 1431187 w 1434249"/>
                <a:gd name="connsiteY31" fmla="*/ 1040510 h 2777167"/>
                <a:gd name="connsiteX32" fmla="*/ 1434248 w 1434249"/>
                <a:gd name="connsiteY32" fmla="*/ 1054234 h 2777167"/>
                <a:gd name="connsiteX33" fmla="*/ 1424045 w 1434249"/>
                <a:gd name="connsiteY33" fmla="*/ 1352178 h 2777167"/>
                <a:gd name="connsiteX34" fmla="*/ 1410984 w 1434249"/>
                <a:gd name="connsiteY34" fmla="*/ 1539107 h 2777167"/>
                <a:gd name="connsiteX35" fmla="*/ 1379149 w 1434249"/>
                <a:gd name="connsiteY35" fmla="*/ 1774606 h 2777167"/>
                <a:gd name="connsiteX36" fmla="*/ 1353027 w 1434249"/>
                <a:gd name="connsiteY36" fmla="*/ 1962760 h 2777167"/>
                <a:gd name="connsiteX37" fmla="*/ 1344865 w 1434249"/>
                <a:gd name="connsiteY37" fmla="*/ 1960719 h 2777167"/>
                <a:gd name="connsiteX38" fmla="*/ 1313845 w 1434249"/>
                <a:gd name="connsiteY38" fmla="*/ 1692978 h 2777167"/>
                <a:gd name="connsiteX39" fmla="*/ 1302417 w 1434249"/>
                <a:gd name="connsiteY39" fmla="*/ 1492171 h 2777167"/>
                <a:gd name="connsiteX40" fmla="*/ 1294663 w 1434249"/>
                <a:gd name="connsiteY40" fmla="*/ 1282794 h 2777167"/>
                <a:gd name="connsiteX41" fmla="*/ 1292622 w 1434249"/>
                <a:gd name="connsiteY41" fmla="*/ 1128924 h 2777167"/>
                <a:gd name="connsiteX42" fmla="*/ 1304866 w 1434249"/>
                <a:gd name="connsiteY42" fmla="*/ 1106067 h 2777167"/>
                <a:gd name="connsiteX43" fmla="*/ 1417106 w 1434249"/>
                <a:gd name="connsiteY43" fmla="*/ 1043622 h 2777167"/>
                <a:gd name="connsiteX44" fmla="*/ 1431187 w 1434249"/>
                <a:gd name="connsiteY44" fmla="*/ 1040510 h 2777167"/>
                <a:gd name="connsiteX45" fmla="*/ 4930 w 1434249"/>
                <a:gd name="connsiteY45" fmla="*/ 1039132 h 2777167"/>
                <a:gd name="connsiteX46" fmla="*/ 26154 w 1434249"/>
                <a:gd name="connsiteY46" fmla="*/ 1048111 h 2777167"/>
                <a:gd name="connsiteX47" fmla="*/ 124109 w 1434249"/>
                <a:gd name="connsiteY47" fmla="*/ 1101986 h 2777167"/>
                <a:gd name="connsiteX48" fmla="*/ 142476 w 1434249"/>
                <a:gd name="connsiteY48" fmla="*/ 1132596 h 2777167"/>
                <a:gd name="connsiteX49" fmla="*/ 140435 w 1434249"/>
                <a:gd name="connsiteY49" fmla="*/ 1375850 h 2777167"/>
                <a:gd name="connsiteX50" fmla="*/ 130231 w 1434249"/>
                <a:gd name="connsiteY50" fmla="*/ 1615022 h 2777167"/>
                <a:gd name="connsiteX51" fmla="*/ 95947 w 1434249"/>
                <a:gd name="connsiteY51" fmla="*/ 1978677 h 2777167"/>
                <a:gd name="connsiteX52" fmla="*/ 89417 w 1434249"/>
                <a:gd name="connsiteY52" fmla="*/ 1947250 h 2777167"/>
                <a:gd name="connsiteX53" fmla="*/ 59214 w 1434249"/>
                <a:gd name="connsiteY53" fmla="*/ 1778279 h 2777167"/>
                <a:gd name="connsiteX54" fmla="*/ 24521 w 1434249"/>
                <a:gd name="connsiteY54" fmla="*/ 1529720 h 2777167"/>
                <a:gd name="connsiteX55" fmla="*/ 12685 w 1434249"/>
                <a:gd name="connsiteY55" fmla="*/ 1365238 h 2777167"/>
                <a:gd name="connsiteX56" fmla="*/ 1257 w 1434249"/>
                <a:gd name="connsiteY56" fmla="*/ 1062396 h 2777167"/>
                <a:gd name="connsiteX57" fmla="*/ 4930 w 1434249"/>
                <a:gd name="connsiteY57" fmla="*/ 1039132 h 2777167"/>
                <a:gd name="connsiteX58" fmla="*/ 41255 w 1434249"/>
                <a:gd name="connsiteY58" fmla="*/ 224886 h 2777167"/>
                <a:gd name="connsiteX59" fmla="*/ 143291 w 1434249"/>
                <a:gd name="connsiteY59" fmla="*/ 999133 h 2777167"/>
                <a:gd name="connsiteX60" fmla="*/ 9011 w 1434249"/>
                <a:gd name="connsiteY60" fmla="*/ 908526 h 2777167"/>
                <a:gd name="connsiteX61" fmla="*/ 849 w 1434249"/>
                <a:gd name="connsiteY61" fmla="*/ 883221 h 2777167"/>
                <a:gd name="connsiteX62" fmla="*/ 8195 w 1434249"/>
                <a:gd name="connsiteY62" fmla="*/ 500791 h 2777167"/>
                <a:gd name="connsiteX63" fmla="*/ 41255 w 1434249"/>
                <a:gd name="connsiteY63" fmla="*/ 224886 h 2777167"/>
                <a:gd name="connsiteX64" fmla="*/ 1395067 w 1434249"/>
                <a:gd name="connsiteY64" fmla="*/ 224070 h 2777167"/>
                <a:gd name="connsiteX65" fmla="*/ 1407719 w 1434249"/>
                <a:gd name="connsiteY65" fmla="*/ 281210 h 2777167"/>
                <a:gd name="connsiteX66" fmla="*/ 1427718 w 1434249"/>
                <a:gd name="connsiteY66" fmla="*/ 440386 h 2777167"/>
                <a:gd name="connsiteX67" fmla="*/ 1434249 w 1434249"/>
                <a:gd name="connsiteY67" fmla="*/ 875466 h 2777167"/>
                <a:gd name="connsiteX68" fmla="*/ 1415882 w 1434249"/>
                <a:gd name="connsiteY68" fmla="*/ 918729 h 2777167"/>
                <a:gd name="connsiteX69" fmla="*/ 1311805 w 1434249"/>
                <a:gd name="connsiteY69" fmla="*/ 988522 h 2777167"/>
                <a:gd name="connsiteX70" fmla="*/ 1293030 w 1434249"/>
                <a:gd name="connsiteY70" fmla="*/ 979543 h 2777167"/>
                <a:gd name="connsiteX71" fmla="*/ 1301602 w 1434249"/>
                <a:gd name="connsiteY71" fmla="*/ 797919 h 2777167"/>
                <a:gd name="connsiteX72" fmla="*/ 1314662 w 1434249"/>
                <a:gd name="connsiteY72" fmla="*/ 640376 h 2777167"/>
                <a:gd name="connsiteX73" fmla="*/ 1349762 w 1434249"/>
                <a:gd name="connsiteY73" fmla="*/ 387327 h 2777167"/>
                <a:gd name="connsiteX74" fmla="*/ 1395067 w 1434249"/>
                <a:gd name="connsiteY74" fmla="*/ 224070 h 2777167"/>
                <a:gd name="connsiteX75" fmla="*/ 715915 w 1434249"/>
                <a:gd name="connsiteY75" fmla="*/ 0 h 2777167"/>
                <a:gd name="connsiteX76" fmla="*/ 1198340 w 1434249"/>
                <a:gd name="connsiteY76" fmla="*/ 55507 h 2777167"/>
                <a:gd name="connsiteX77" fmla="*/ 1306907 w 1434249"/>
                <a:gd name="connsiteY77" fmla="*/ 95914 h 2777167"/>
                <a:gd name="connsiteX78" fmla="*/ 1344456 w 1434249"/>
                <a:gd name="connsiteY78" fmla="*/ 175502 h 2777167"/>
                <a:gd name="connsiteX79" fmla="*/ 1219564 w 1434249"/>
                <a:gd name="connsiteY79" fmla="*/ 500384 h 2777167"/>
                <a:gd name="connsiteX80" fmla="*/ 1145690 w 1434249"/>
                <a:gd name="connsiteY80" fmla="*/ 537117 h 2777167"/>
                <a:gd name="connsiteX81" fmla="*/ 1013860 w 1434249"/>
                <a:gd name="connsiteY81" fmla="*/ 526913 h 2777167"/>
                <a:gd name="connsiteX82" fmla="*/ 639184 w 1434249"/>
                <a:gd name="connsiteY82" fmla="*/ 516710 h 2777167"/>
                <a:gd name="connsiteX83" fmla="*/ 290222 w 1434249"/>
                <a:gd name="connsiteY83" fmla="*/ 537525 h 2777167"/>
                <a:gd name="connsiteX84" fmla="*/ 220429 w 1434249"/>
                <a:gd name="connsiteY84" fmla="*/ 502833 h 2777167"/>
                <a:gd name="connsiteX85" fmla="*/ 93088 w 1434249"/>
                <a:gd name="connsiteY85" fmla="*/ 176318 h 2777167"/>
                <a:gd name="connsiteX86" fmla="*/ 135127 w 1434249"/>
                <a:gd name="connsiteY86" fmla="*/ 95097 h 2777167"/>
                <a:gd name="connsiteX87" fmla="*/ 391441 w 1434249"/>
                <a:gd name="connsiteY87" fmla="*/ 23264 h 2777167"/>
                <a:gd name="connsiteX88" fmla="*/ 715915 w 1434249"/>
                <a:gd name="connsiteY88" fmla="*/ 0 h 277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chemeClr val="bg1"/>
            </a:solidFill>
            <a:ln w="7536" cap="flat">
              <a:noFill/>
              <a:prstDash val="solid"/>
              <a:miter/>
            </a:ln>
          </p:spPr>
          <p:txBody>
            <a:bodyPr rtlCol="0" anchor="ctr"/>
            <a:lstStyle/>
            <a:p>
              <a:pPr algn="ctr"/>
              <a:endParaRPr lang="en-US"/>
            </a:p>
          </p:txBody>
        </p:sp>
      </p:grpSp>
      <p:sp>
        <p:nvSpPr>
          <p:cNvPr id="7" name="Rectangle 9">
            <a:extLst>
              <a:ext uri="{FF2B5EF4-FFF2-40B4-BE49-F238E27FC236}">
                <a16:creationId xmlns:a16="http://schemas.microsoft.com/office/drawing/2014/main" id="{3CA5133F-96A6-4712-BAE1-471195350FDE}"/>
              </a:ext>
            </a:extLst>
          </p:cNvPr>
          <p:cNvSpPr/>
          <p:nvPr/>
        </p:nvSpPr>
        <p:spPr>
          <a:xfrm>
            <a:off x="7852363" y="5239648"/>
            <a:ext cx="376187" cy="35214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Rounded Rectangle 7">
            <a:extLst>
              <a:ext uri="{FF2B5EF4-FFF2-40B4-BE49-F238E27FC236}">
                <a16:creationId xmlns:a16="http://schemas.microsoft.com/office/drawing/2014/main" id="{3F0D56D0-A692-4E9C-91A1-66EB2CF7BF9C}"/>
              </a:ext>
            </a:extLst>
          </p:cNvPr>
          <p:cNvSpPr/>
          <p:nvPr/>
        </p:nvSpPr>
        <p:spPr>
          <a:xfrm>
            <a:off x="7925085" y="2451858"/>
            <a:ext cx="230741" cy="399317"/>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Rectangle 23">
            <a:extLst>
              <a:ext uri="{FF2B5EF4-FFF2-40B4-BE49-F238E27FC236}">
                <a16:creationId xmlns:a16="http://schemas.microsoft.com/office/drawing/2014/main" id="{8622594E-8FA6-47E5-8C77-44A8A871913E}"/>
              </a:ext>
            </a:extLst>
          </p:cNvPr>
          <p:cNvSpPr/>
          <p:nvPr/>
        </p:nvSpPr>
        <p:spPr>
          <a:xfrm>
            <a:off x="7817298" y="3902352"/>
            <a:ext cx="446317" cy="26253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TextBox 11">
            <a:extLst>
              <a:ext uri="{FF2B5EF4-FFF2-40B4-BE49-F238E27FC236}">
                <a16:creationId xmlns:a16="http://schemas.microsoft.com/office/drawing/2014/main" id="{636A9ABE-DDA4-4752-801C-37B639C929D9}"/>
              </a:ext>
            </a:extLst>
          </p:cNvPr>
          <p:cNvSpPr txBox="1"/>
          <p:nvPr/>
        </p:nvSpPr>
        <p:spPr>
          <a:xfrm>
            <a:off x="8538898" y="2222423"/>
            <a:ext cx="3046350" cy="1015663"/>
          </a:xfrm>
          <a:prstGeom prst="rect">
            <a:avLst/>
          </a:prstGeom>
          <a:noFill/>
        </p:spPr>
        <p:txBody>
          <a:bodyPr wrap="square" rtlCol="0">
            <a:spAutoFit/>
          </a:bodyPr>
          <a:lstStyle/>
          <a:p>
            <a:pPr>
              <a:lnSpc>
                <a:spcPct val="100000"/>
              </a:lnSpc>
            </a:pPr>
            <a:r>
              <a:rPr lang="en-US" sz="2000" spc="-1">
                <a:solidFill>
                  <a:srgbClr val="404040"/>
                </a:solidFill>
                <a:uFill>
                  <a:solidFill>
                    <a:srgbClr val="FFFFFF"/>
                  </a:solidFill>
                </a:uFill>
              </a:rPr>
              <a:t>It makes it easier to aggregate data from multiple sources.</a:t>
            </a:r>
            <a:endParaRPr lang="en-US" sz="3200" spc="-1">
              <a:solidFill>
                <a:srgbClr val="000000"/>
              </a:solidFill>
              <a:uFill>
                <a:solidFill>
                  <a:srgbClr val="FFFFFF"/>
                </a:solidFill>
              </a:uFill>
            </a:endParaRPr>
          </a:p>
        </p:txBody>
      </p:sp>
      <p:sp>
        <p:nvSpPr>
          <p:cNvPr id="15" name="TextBox 14">
            <a:extLst>
              <a:ext uri="{FF2B5EF4-FFF2-40B4-BE49-F238E27FC236}">
                <a16:creationId xmlns:a16="http://schemas.microsoft.com/office/drawing/2014/main" id="{F691C3B9-E49C-4F86-B49C-61B01305BA4E}"/>
              </a:ext>
            </a:extLst>
          </p:cNvPr>
          <p:cNvSpPr txBox="1"/>
          <p:nvPr/>
        </p:nvSpPr>
        <p:spPr>
          <a:xfrm>
            <a:off x="8538898" y="3604526"/>
            <a:ext cx="3046350" cy="707886"/>
          </a:xfrm>
          <a:prstGeom prst="rect">
            <a:avLst/>
          </a:prstGeom>
          <a:noFill/>
        </p:spPr>
        <p:txBody>
          <a:bodyPr wrap="square" rtlCol="0">
            <a:spAutoFit/>
          </a:bodyPr>
          <a:lstStyle/>
          <a:p>
            <a:pPr>
              <a:lnSpc>
                <a:spcPct val="100000"/>
              </a:lnSpc>
            </a:pPr>
            <a:r>
              <a:rPr lang="en-US" sz="2000" spc="-1">
                <a:solidFill>
                  <a:srgbClr val="404040"/>
                </a:solidFill>
                <a:uFill>
                  <a:solidFill>
                    <a:srgbClr val="FFFFFF"/>
                  </a:solidFill>
                </a:uFill>
              </a:rPr>
              <a:t>It uses a type system to describe data.</a:t>
            </a:r>
            <a:endParaRPr lang="en-US" sz="3200" spc="-1">
              <a:solidFill>
                <a:srgbClr val="000000"/>
              </a:solidFill>
              <a:uFill>
                <a:solidFill>
                  <a:srgbClr val="FFFFFF"/>
                </a:solidFill>
              </a:uFill>
            </a:endParaRPr>
          </a:p>
        </p:txBody>
      </p:sp>
      <p:sp>
        <p:nvSpPr>
          <p:cNvPr id="18" name="TextBox 17">
            <a:extLst>
              <a:ext uri="{FF2B5EF4-FFF2-40B4-BE49-F238E27FC236}">
                <a16:creationId xmlns:a16="http://schemas.microsoft.com/office/drawing/2014/main" id="{FAC94CF7-7F32-45FA-9505-126341C56203}"/>
              </a:ext>
            </a:extLst>
          </p:cNvPr>
          <p:cNvSpPr txBox="1"/>
          <p:nvPr/>
        </p:nvSpPr>
        <p:spPr>
          <a:xfrm>
            <a:off x="8538898" y="4986627"/>
            <a:ext cx="3046350" cy="1015663"/>
          </a:xfrm>
          <a:prstGeom prst="rect">
            <a:avLst/>
          </a:prstGeom>
          <a:noFill/>
        </p:spPr>
        <p:txBody>
          <a:bodyPr wrap="square" rtlCol="0">
            <a:spAutoFit/>
          </a:bodyPr>
          <a:lstStyle/>
          <a:p>
            <a:pPr>
              <a:lnSpc>
                <a:spcPct val="100000"/>
              </a:lnSpc>
            </a:pPr>
            <a:r>
              <a:rPr lang="en-US" sz="2000" spc="-1">
                <a:solidFill>
                  <a:srgbClr val="404040"/>
                </a:solidFill>
                <a:uFill>
                  <a:solidFill>
                    <a:srgbClr val="FFFFFF"/>
                  </a:solidFill>
                </a:uFill>
              </a:rPr>
              <a:t>Developed by Facebook and open source version published in July 2015</a:t>
            </a:r>
            <a:endParaRPr lang="en-US" sz="3200" spc="-1">
              <a:solidFill>
                <a:srgbClr val="000000"/>
              </a:solidFill>
              <a:uFill>
                <a:solidFill>
                  <a:srgbClr val="FFFFFF"/>
                </a:solidFill>
              </a:uFill>
            </a:endParaRPr>
          </a:p>
        </p:txBody>
      </p:sp>
      <p:sp>
        <p:nvSpPr>
          <p:cNvPr id="19" name="Oval 21">
            <a:extLst>
              <a:ext uri="{FF2B5EF4-FFF2-40B4-BE49-F238E27FC236}">
                <a16:creationId xmlns:a16="http://schemas.microsoft.com/office/drawing/2014/main" id="{14674B9F-A6F7-41D9-9CD2-ADB722D0899D}"/>
              </a:ext>
            </a:extLst>
          </p:cNvPr>
          <p:cNvSpPr>
            <a:spLocks noChangeAspect="1"/>
          </p:cNvSpPr>
          <p:nvPr/>
        </p:nvSpPr>
        <p:spPr>
          <a:xfrm>
            <a:off x="3987311" y="2440434"/>
            <a:ext cx="418667" cy="4221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sp>
        <p:nvSpPr>
          <p:cNvPr id="20" name="Rounded Rectangle 27">
            <a:extLst>
              <a:ext uri="{FF2B5EF4-FFF2-40B4-BE49-F238E27FC236}">
                <a16:creationId xmlns:a16="http://schemas.microsoft.com/office/drawing/2014/main" id="{557FD289-ADC1-434E-BEDD-CD84DECD29C0}"/>
              </a:ext>
            </a:extLst>
          </p:cNvPr>
          <p:cNvSpPr/>
          <p:nvPr/>
        </p:nvSpPr>
        <p:spPr>
          <a:xfrm>
            <a:off x="3987344" y="5254950"/>
            <a:ext cx="418599" cy="32154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sp>
        <p:nvSpPr>
          <p:cNvPr id="21" name="Rounded Rectangle 7">
            <a:extLst>
              <a:ext uri="{FF2B5EF4-FFF2-40B4-BE49-F238E27FC236}">
                <a16:creationId xmlns:a16="http://schemas.microsoft.com/office/drawing/2014/main" id="{19EC62D7-9165-4E25-866D-C1557EFBB5A6}"/>
              </a:ext>
            </a:extLst>
          </p:cNvPr>
          <p:cNvSpPr/>
          <p:nvPr/>
        </p:nvSpPr>
        <p:spPr>
          <a:xfrm>
            <a:off x="3999187" y="3863221"/>
            <a:ext cx="394904" cy="34079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sp>
        <p:nvSpPr>
          <p:cNvPr id="24" name="TextBox 23">
            <a:extLst>
              <a:ext uri="{FF2B5EF4-FFF2-40B4-BE49-F238E27FC236}">
                <a16:creationId xmlns:a16="http://schemas.microsoft.com/office/drawing/2014/main" id="{45DBFEDD-40A3-4B1F-AB64-A1C7DFAF9713}"/>
              </a:ext>
            </a:extLst>
          </p:cNvPr>
          <p:cNvSpPr txBox="1"/>
          <p:nvPr/>
        </p:nvSpPr>
        <p:spPr>
          <a:xfrm>
            <a:off x="606755" y="2222423"/>
            <a:ext cx="3046351" cy="707886"/>
          </a:xfrm>
          <a:prstGeom prst="rect">
            <a:avLst/>
          </a:prstGeom>
          <a:noFill/>
        </p:spPr>
        <p:txBody>
          <a:bodyPr wrap="square" rtlCol="0">
            <a:spAutoFit/>
          </a:bodyPr>
          <a:lstStyle/>
          <a:p>
            <a:pPr algn="r">
              <a:lnSpc>
                <a:spcPct val="100000"/>
              </a:lnSpc>
            </a:pPr>
            <a:r>
              <a:rPr lang="en-US" sz="2000" spc="-1">
                <a:solidFill>
                  <a:srgbClr val="404040"/>
                </a:solidFill>
                <a:uFill>
                  <a:solidFill>
                    <a:srgbClr val="FFFFFF"/>
                  </a:solidFill>
                </a:uFill>
              </a:rPr>
              <a:t>GraphQL is a query language for APIs</a:t>
            </a:r>
            <a:endParaRPr lang="en-US" sz="3200" spc="-1">
              <a:solidFill>
                <a:srgbClr val="000000"/>
              </a:solidFill>
              <a:uFill>
                <a:solidFill>
                  <a:srgbClr val="FFFFFF"/>
                </a:solidFill>
              </a:uFill>
            </a:endParaRPr>
          </a:p>
        </p:txBody>
      </p:sp>
      <p:sp>
        <p:nvSpPr>
          <p:cNvPr id="27" name="TextBox 26">
            <a:extLst>
              <a:ext uri="{FF2B5EF4-FFF2-40B4-BE49-F238E27FC236}">
                <a16:creationId xmlns:a16="http://schemas.microsoft.com/office/drawing/2014/main" id="{AD379FFC-8245-4C94-A0E1-3F68ECE10940}"/>
              </a:ext>
            </a:extLst>
          </p:cNvPr>
          <p:cNvSpPr txBox="1"/>
          <p:nvPr/>
        </p:nvSpPr>
        <p:spPr>
          <a:xfrm>
            <a:off x="606755" y="3604526"/>
            <a:ext cx="3046351" cy="707886"/>
          </a:xfrm>
          <a:prstGeom prst="rect">
            <a:avLst/>
          </a:prstGeom>
          <a:noFill/>
        </p:spPr>
        <p:txBody>
          <a:bodyPr wrap="square" rtlCol="0">
            <a:spAutoFit/>
          </a:bodyPr>
          <a:lstStyle/>
          <a:p>
            <a:pPr algn="r">
              <a:lnSpc>
                <a:spcPct val="100000"/>
              </a:lnSpc>
            </a:pPr>
            <a:r>
              <a:rPr lang="en-US" sz="2000" spc="-1">
                <a:solidFill>
                  <a:srgbClr val="404040"/>
                </a:solidFill>
                <a:uFill>
                  <a:solidFill>
                    <a:srgbClr val="FFFFFF"/>
                  </a:solidFill>
                </a:uFill>
              </a:rPr>
              <a:t>Enables declaratative data fetching</a:t>
            </a:r>
            <a:endParaRPr lang="en-US" sz="3200" spc="-1">
              <a:solidFill>
                <a:srgbClr val="000000"/>
              </a:solidFill>
              <a:uFill>
                <a:solidFill>
                  <a:srgbClr val="FFFFFF"/>
                </a:solidFill>
              </a:uFill>
            </a:endParaRPr>
          </a:p>
        </p:txBody>
      </p:sp>
      <p:sp>
        <p:nvSpPr>
          <p:cNvPr id="30" name="TextBox 29">
            <a:extLst>
              <a:ext uri="{FF2B5EF4-FFF2-40B4-BE49-F238E27FC236}">
                <a16:creationId xmlns:a16="http://schemas.microsoft.com/office/drawing/2014/main" id="{DD1CDC86-0D75-4D4D-AD38-3D0C20EDF1F8}"/>
              </a:ext>
            </a:extLst>
          </p:cNvPr>
          <p:cNvSpPr txBox="1"/>
          <p:nvPr/>
        </p:nvSpPr>
        <p:spPr>
          <a:xfrm>
            <a:off x="606755" y="4986627"/>
            <a:ext cx="3046351" cy="1015663"/>
          </a:xfrm>
          <a:prstGeom prst="rect">
            <a:avLst/>
          </a:prstGeom>
          <a:noFill/>
        </p:spPr>
        <p:txBody>
          <a:bodyPr wrap="square" rtlCol="0">
            <a:spAutoFit/>
          </a:bodyPr>
          <a:lstStyle/>
          <a:p>
            <a:pPr algn="r">
              <a:lnSpc>
                <a:spcPct val="100000"/>
              </a:lnSpc>
            </a:pPr>
            <a:r>
              <a:rPr lang="en-US" sz="2000" spc="-1">
                <a:solidFill>
                  <a:srgbClr val="404040"/>
                </a:solidFill>
                <a:uFill>
                  <a:solidFill>
                    <a:srgbClr val="FFFFFF"/>
                  </a:solidFill>
                </a:uFill>
              </a:rPr>
              <a:t>GraphQL server exposes single endpoint and respons to queries </a:t>
            </a:r>
            <a:endParaRPr lang="en-US" sz="3200" spc="-1">
              <a:solidFill>
                <a:srgbClr val="000000"/>
              </a:solidFill>
              <a:uFill>
                <a:solidFill>
                  <a:srgbClr val="FFFFFF"/>
                </a:solidFill>
              </a:uFill>
            </a:endParaRPr>
          </a:p>
        </p:txBody>
      </p:sp>
      <p:sp>
        <p:nvSpPr>
          <p:cNvPr id="34" name="TextBox 33">
            <a:extLst>
              <a:ext uri="{FF2B5EF4-FFF2-40B4-BE49-F238E27FC236}">
                <a16:creationId xmlns:a16="http://schemas.microsoft.com/office/drawing/2014/main" id="{283B061F-DC80-4165-A6CF-5DB3470E1BA1}"/>
              </a:ext>
            </a:extLst>
          </p:cNvPr>
          <p:cNvSpPr txBox="1"/>
          <p:nvPr/>
        </p:nvSpPr>
        <p:spPr>
          <a:xfrm>
            <a:off x="4939472" y="6364603"/>
            <a:ext cx="2313063" cy="338554"/>
          </a:xfrm>
          <a:prstGeom prst="rect">
            <a:avLst/>
          </a:prstGeom>
          <a:noFill/>
        </p:spPr>
        <p:txBody>
          <a:bodyPr wrap="square" rtlCol="0">
            <a:spAutoFit/>
          </a:bodyPr>
          <a:lstStyle/>
          <a:p>
            <a:pPr algn="ctr"/>
            <a:r>
              <a:rPr lang="en-US" altLang="ko-KR" sz="1600" dirty="0">
                <a:solidFill>
                  <a:schemeClr val="bg1"/>
                </a:solidFill>
                <a:cs typeface="Arial" pitchFamily="34" charset="0"/>
              </a:rPr>
              <a:t>Industrial automation</a:t>
            </a:r>
            <a:endParaRPr lang="ko-KR" altLang="en-US" sz="16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5664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down)">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5" grpId="0"/>
      <p:bldP spid="18" grpId="0"/>
      <p:bldP spid="19" grpId="0" animBg="1"/>
      <p:bldP spid="20" grpId="0" animBg="1"/>
      <p:bldP spid="21" grpId="0" animBg="1"/>
      <p:bldP spid="24" grpId="0"/>
      <p:bldP spid="27"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mj-lt"/>
                <a:ea typeface="Arial Unicode MS"/>
              </a:rPr>
              <a:t>What is GraphQL?</a:t>
            </a:r>
            <a:endParaRPr lang="en-US" sz="2800" b="1" strike="noStrike" spc="-1">
              <a:solidFill>
                <a:srgbClr val="000000"/>
              </a:solidFill>
              <a:uFill>
                <a:solidFill>
                  <a:srgbClr val="FFFFFF"/>
                </a:solidFill>
              </a:uFill>
              <a:latin typeface="+mj-lt"/>
            </a:endParaRPr>
          </a:p>
        </p:txBody>
      </p:sp>
      <p:pic>
        <p:nvPicPr>
          <p:cNvPr id="1112" name="Picture 1111"/>
          <p:cNvPicPr/>
          <p:nvPr/>
        </p:nvPicPr>
        <p:blipFill>
          <a:blip r:embed="rId3"/>
          <a:stretch/>
        </p:blipFill>
        <p:spPr>
          <a:xfrm>
            <a:off x="323640" y="1358900"/>
            <a:ext cx="11572920" cy="51596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3" y="-1635378"/>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720897"/>
            <a:ext cx="12192000" cy="1107996"/>
          </a:xfrm>
          <a:prstGeom prst="rect">
            <a:avLst/>
          </a:prstGeom>
          <a:noFill/>
        </p:spPr>
        <p:txBody>
          <a:bodyPr wrap="square" rtlCol="0" anchor="ctr">
            <a:spAutoFit/>
          </a:bodyPr>
          <a:lstStyle/>
          <a:p>
            <a:pPr algn="ctr">
              <a:lnSpc>
                <a:spcPct val="100000"/>
              </a:lnSpc>
            </a:pPr>
            <a:r>
              <a:rPr lang="en-US" sz="6600" b="1" spc="-1">
                <a:solidFill>
                  <a:srgbClr val="FFFFFF"/>
                </a:solidFill>
                <a:uFill>
                  <a:solidFill>
                    <a:srgbClr val="FFFFFF"/>
                  </a:solidFill>
                </a:uFill>
              </a:rPr>
              <a:t>GraphQL vs REST</a:t>
            </a:r>
            <a:endParaRPr lang="en-US" sz="8000" spc="-1">
              <a:solidFill>
                <a:srgbClr val="000000"/>
              </a:solidFill>
              <a:uFill>
                <a:solidFill>
                  <a:srgbClr val="FFFFFF"/>
                </a:solidFill>
              </a:uFill>
            </a:endParaRP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22" y="1817123"/>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4" y="1000352"/>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40"/>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9" y="933058"/>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3"/>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91" y="1803555"/>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8" y="1631736"/>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5" y="1735610"/>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9" y="1803737"/>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3" y="3080303"/>
            <a:ext cx="1246035" cy="71187"/>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6"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9" y="5426894"/>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136ECA3-E4FD-4B70-80AD-2CB28F62C3D5}"/>
              </a:ext>
            </a:extLst>
          </p:cNvPr>
          <p:cNvSpPr txBox="1"/>
          <p:nvPr/>
        </p:nvSpPr>
        <p:spPr>
          <a:xfrm>
            <a:off x="5391570" y="2750423"/>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2" name="Group 51">
            <a:extLst>
              <a:ext uri="{FF2B5EF4-FFF2-40B4-BE49-F238E27FC236}">
                <a16:creationId xmlns:a16="http://schemas.microsoft.com/office/drawing/2014/main" id="{2C778F61-3289-406C-98EE-008F04C71648}"/>
              </a:ext>
            </a:extLst>
          </p:cNvPr>
          <p:cNvGrpSpPr/>
          <p:nvPr/>
        </p:nvGrpSpPr>
        <p:grpSpPr>
          <a:xfrm>
            <a:off x="5517642" y="1826239"/>
            <a:ext cx="1589451" cy="846023"/>
            <a:chOff x="5517639" y="1826235"/>
            <a:chExt cx="1589451" cy="846023"/>
          </a:xfrm>
        </p:grpSpPr>
        <p:sp>
          <p:nvSpPr>
            <p:cNvPr id="53" name="TextBox 52">
              <a:extLst>
                <a:ext uri="{FF2B5EF4-FFF2-40B4-BE49-F238E27FC236}">
                  <a16:creationId xmlns:a16="http://schemas.microsoft.com/office/drawing/2014/main" id="{329CA396-865C-4F8E-97EB-5D3234572621}"/>
                </a:ext>
              </a:extLst>
            </p:cNvPr>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a:extLst>
                <a:ext uri="{FF2B5EF4-FFF2-40B4-BE49-F238E27FC236}">
                  <a16:creationId xmlns:a16="http://schemas.microsoft.com/office/drawing/2014/main" id="{CF63D451-1BEB-40CE-BFCD-540A5DD08F48}"/>
                </a:ext>
              </a:extLst>
            </p:cNvPr>
            <p:cNvGrpSpPr/>
            <p:nvPr/>
          </p:nvGrpSpPr>
          <p:grpSpPr>
            <a:xfrm>
              <a:off x="6334025" y="1900682"/>
              <a:ext cx="773065" cy="771576"/>
              <a:chOff x="7167944" y="1624190"/>
              <a:chExt cx="2677919" cy="2672764"/>
            </a:xfrm>
            <a:solidFill>
              <a:schemeClr val="bg1"/>
            </a:solidFill>
          </p:grpSpPr>
          <p:sp>
            <p:nvSpPr>
              <p:cNvPr id="55" name="Freeform: Shape 54">
                <a:extLst>
                  <a:ext uri="{FF2B5EF4-FFF2-40B4-BE49-F238E27FC236}">
                    <a16:creationId xmlns:a16="http://schemas.microsoft.com/office/drawing/2014/main" id="{8032EB02-FC35-4D54-8996-33EBC586C22E}"/>
                  </a:ext>
                </a:extLst>
              </p:cNvPr>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FDED2E9-75FD-416F-91DF-D4D371D2EA50}"/>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9" y="1800599"/>
            <a:ext cx="471723"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3" y="1541791"/>
            <a:ext cx="289219"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49631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EDED052-901B-42CE-A5EF-E4B3DADC9E6A}"/>
              </a:ext>
            </a:extLst>
          </p:cNvPr>
          <p:cNvSpPr txBox="1">
            <a:spLocks/>
          </p:cNvSpPr>
          <p:nvPr/>
        </p:nvSpPr>
        <p:spPr>
          <a:xfrm>
            <a:off x="0" y="397681"/>
            <a:ext cx="8067039" cy="830997"/>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10000"/>
              </a:lnSpc>
            </a:pPr>
            <a:r>
              <a:rPr lang="en-US" altLang="ko-KR" sz="6000">
                <a:solidFill>
                  <a:schemeClr val="accent1"/>
                </a:solidFill>
                <a:latin typeface="+mj-lt"/>
                <a:cs typeface="Arial" pitchFamily="34" charset="0"/>
              </a:rPr>
              <a:t>GraphQL vs REST</a:t>
            </a:r>
            <a:endParaRPr lang="en-US" altLang="ko-KR" sz="6000" dirty="0">
              <a:solidFill>
                <a:schemeClr val="accent1"/>
              </a:solidFill>
              <a:latin typeface="+mj-lt"/>
              <a:cs typeface="Arial" pitchFamily="34" charset="0"/>
            </a:endParaRPr>
          </a:p>
        </p:txBody>
      </p:sp>
      <p:sp>
        <p:nvSpPr>
          <p:cNvPr id="13" name="TextBox 12">
            <a:extLst>
              <a:ext uri="{FF2B5EF4-FFF2-40B4-BE49-F238E27FC236}">
                <a16:creationId xmlns:a16="http://schemas.microsoft.com/office/drawing/2014/main" id="{2A163D12-E1E8-4880-A976-5362EBBB28FF}"/>
              </a:ext>
            </a:extLst>
          </p:cNvPr>
          <p:cNvSpPr txBox="1"/>
          <p:nvPr/>
        </p:nvSpPr>
        <p:spPr>
          <a:xfrm>
            <a:off x="1697089" y="1816746"/>
            <a:ext cx="4970411" cy="523220"/>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Send data over HTTP request.</a:t>
            </a:r>
            <a:endParaRPr lang="en-US" altLang="ko-KR" sz="28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85A48B5C-C8DD-4E12-8339-697DA33024C4}"/>
              </a:ext>
            </a:extLst>
          </p:cNvPr>
          <p:cNvSpPr txBox="1"/>
          <p:nvPr/>
        </p:nvSpPr>
        <p:spPr>
          <a:xfrm>
            <a:off x="1677564" y="2883537"/>
            <a:ext cx="4551392" cy="523220"/>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Core idea is resource.</a:t>
            </a:r>
            <a:endParaRPr lang="en-US" altLang="ko-KR" sz="28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24788A28-B324-4EE8-9C29-291F282B8D00}"/>
              </a:ext>
            </a:extLst>
          </p:cNvPr>
          <p:cNvSpPr txBox="1"/>
          <p:nvPr/>
        </p:nvSpPr>
        <p:spPr>
          <a:xfrm>
            <a:off x="1673859" y="4001400"/>
            <a:ext cx="4591989" cy="523220"/>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The final output is JSON</a:t>
            </a:r>
            <a:endParaRPr lang="en-US" altLang="ko-KR" sz="2800" dirty="0">
              <a:solidFill>
                <a:schemeClr val="tx1">
                  <a:lumMod val="75000"/>
                  <a:lumOff val="25000"/>
                </a:schemeClr>
              </a:solidFill>
              <a:cs typeface="Arial" pitchFamily="34" charset="0"/>
            </a:endParaRPr>
          </a:p>
        </p:txBody>
      </p:sp>
      <p:pic>
        <p:nvPicPr>
          <p:cNvPr id="4" name="Picture Placeholder 3">
            <a:extLst>
              <a:ext uri="{FF2B5EF4-FFF2-40B4-BE49-F238E27FC236}">
                <a16:creationId xmlns:a16="http://schemas.microsoft.com/office/drawing/2014/main" id="{316BE19B-2CCF-4547-BE1A-BC57CA378111}"/>
              </a:ext>
            </a:extLst>
          </p:cNvPr>
          <p:cNvPicPr>
            <a:picLocks noGrp="1" noChangeAspect="1"/>
          </p:cNvPicPr>
          <p:nvPr>
            <p:ph type="pic" sz="quarter" idx="65"/>
          </p:nvPr>
        </p:nvPicPr>
        <p:blipFill>
          <a:blip r:embed="rId3">
            <a:extLst>
              <a:ext uri="{28A0092B-C50C-407E-A947-70E740481C1C}">
                <a14:useLocalDpi xmlns:a14="http://schemas.microsoft.com/office/drawing/2010/main" val="0"/>
              </a:ext>
            </a:extLst>
          </a:blip>
          <a:srcRect t="21085" b="21085"/>
          <a:stretch>
            <a:fillRect/>
          </a:stretch>
        </p:blipFill>
        <p:spPr>
          <a:xfrm>
            <a:off x="5961356" y="583867"/>
            <a:ext cx="5714288" cy="5876452"/>
          </a:xfrm>
        </p:spPr>
      </p:pic>
      <p:sp>
        <p:nvSpPr>
          <p:cNvPr id="26" name="TextBox 25">
            <a:extLst>
              <a:ext uri="{FF2B5EF4-FFF2-40B4-BE49-F238E27FC236}">
                <a16:creationId xmlns:a16="http://schemas.microsoft.com/office/drawing/2014/main" id="{9B3CF127-05E1-4007-95A5-8181043BF118}"/>
              </a:ext>
            </a:extLst>
          </p:cNvPr>
          <p:cNvSpPr txBox="1"/>
          <p:nvPr/>
        </p:nvSpPr>
        <p:spPr>
          <a:xfrm>
            <a:off x="1690954" y="5068463"/>
            <a:ext cx="4591989" cy="954107"/>
          </a:xfrm>
          <a:prstGeom prst="rect">
            <a:avLst/>
          </a:prstGeom>
          <a:noFill/>
        </p:spPr>
        <p:txBody>
          <a:bodyPr wrap="square" rtlCol="0">
            <a:spAutoFit/>
          </a:bodyPr>
          <a:lstStyle/>
          <a:p>
            <a:r>
              <a:rPr lang="en-US" altLang="ko-KR" sz="2800">
                <a:solidFill>
                  <a:schemeClr val="tx1">
                    <a:lumMod val="75000"/>
                    <a:lumOff val="25000"/>
                  </a:schemeClr>
                </a:solidFill>
                <a:cs typeface="Arial" pitchFamily="34" charset="0"/>
              </a:rPr>
              <a:t>Differentiate between write/ read data.</a:t>
            </a:r>
            <a:endParaRPr lang="en-US" altLang="ko-KR" sz="2800" dirty="0">
              <a:solidFill>
                <a:schemeClr val="tx1">
                  <a:lumMod val="75000"/>
                  <a:lumOff val="25000"/>
                </a:schemeClr>
              </a:solidFill>
              <a:cs typeface="Arial" pitchFamily="34" charset="0"/>
            </a:endParaRPr>
          </a:p>
        </p:txBody>
      </p:sp>
      <p:sp>
        <p:nvSpPr>
          <p:cNvPr id="31" name="Oval 12">
            <a:extLst>
              <a:ext uri="{FF2B5EF4-FFF2-40B4-BE49-F238E27FC236}">
                <a16:creationId xmlns:a16="http://schemas.microsoft.com/office/drawing/2014/main" id="{015C999D-9239-4D9C-B973-0C3D1168EB1C}"/>
              </a:ext>
            </a:extLst>
          </p:cNvPr>
          <p:cNvSpPr/>
          <p:nvPr/>
        </p:nvSpPr>
        <p:spPr>
          <a:xfrm>
            <a:off x="723828" y="2769520"/>
            <a:ext cx="720080" cy="72008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13">
            <a:extLst>
              <a:ext uri="{FF2B5EF4-FFF2-40B4-BE49-F238E27FC236}">
                <a16:creationId xmlns:a16="http://schemas.microsoft.com/office/drawing/2014/main" id="{968205F6-1F46-4BFD-AAE9-456A832D8F4B}"/>
              </a:ext>
            </a:extLst>
          </p:cNvPr>
          <p:cNvSpPr/>
          <p:nvPr/>
        </p:nvSpPr>
        <p:spPr>
          <a:xfrm>
            <a:off x="730284" y="3913012"/>
            <a:ext cx="720080" cy="72008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Rounded Rectangle 25">
            <a:extLst>
              <a:ext uri="{FF2B5EF4-FFF2-40B4-BE49-F238E27FC236}">
                <a16:creationId xmlns:a16="http://schemas.microsoft.com/office/drawing/2014/main" id="{11240987-6593-4E18-B833-0A40E3D64B7A}"/>
              </a:ext>
            </a:extLst>
          </p:cNvPr>
          <p:cNvSpPr/>
          <p:nvPr/>
        </p:nvSpPr>
        <p:spPr>
          <a:xfrm>
            <a:off x="864945" y="2974463"/>
            <a:ext cx="434684" cy="318555"/>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1" name="Group 40">
            <a:extLst>
              <a:ext uri="{FF2B5EF4-FFF2-40B4-BE49-F238E27FC236}">
                <a16:creationId xmlns:a16="http://schemas.microsoft.com/office/drawing/2014/main" id="{6DCE283E-9FAE-4DD3-BC83-90F36A111237}"/>
              </a:ext>
            </a:extLst>
          </p:cNvPr>
          <p:cNvGrpSpPr/>
          <p:nvPr/>
        </p:nvGrpSpPr>
        <p:grpSpPr>
          <a:xfrm>
            <a:off x="829720" y="4017690"/>
            <a:ext cx="508295" cy="447124"/>
            <a:chOff x="9544125" y="314311"/>
            <a:chExt cx="1802975" cy="1585994"/>
          </a:xfrm>
          <a:solidFill>
            <a:schemeClr val="accent2"/>
          </a:solidFill>
        </p:grpSpPr>
        <p:sp>
          <p:nvSpPr>
            <p:cNvPr id="42" name="Freeform: Shape 41">
              <a:extLst>
                <a:ext uri="{FF2B5EF4-FFF2-40B4-BE49-F238E27FC236}">
                  <a16:creationId xmlns:a16="http://schemas.microsoft.com/office/drawing/2014/main" id="{6A8C6873-1D7D-45A5-A156-73F0A918F47A}"/>
                </a:ext>
              </a:extLst>
            </p:cNvPr>
            <p:cNvSpPr/>
            <p:nvPr/>
          </p:nvSpPr>
          <p:spPr>
            <a:xfrm rot="5400000">
              <a:off x="9855308" y="140908"/>
              <a:ext cx="1318389" cy="1665195"/>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grpFill/>
            <a:ln w="9525" cap="flat">
              <a:noFill/>
              <a:prstDash val="solid"/>
              <a:miter/>
            </a:ln>
          </p:spPr>
          <p:txBody>
            <a:bodyPr wrap="square" rtlCol="0" anchor="ctr">
              <a:noAutofit/>
            </a:bodyPr>
            <a:lstStyle/>
            <a:p>
              <a:endParaRPr lang="en-US" dirty="0"/>
            </a:p>
          </p:txBody>
        </p:sp>
        <p:sp>
          <p:nvSpPr>
            <p:cNvPr id="43" name="Freeform: Shape 42">
              <a:extLst>
                <a:ext uri="{FF2B5EF4-FFF2-40B4-BE49-F238E27FC236}">
                  <a16:creationId xmlns:a16="http://schemas.microsoft.com/office/drawing/2014/main" id="{A36258DD-9CB8-4891-B846-0ACADC3EE58D}"/>
                </a:ext>
              </a:extLst>
            </p:cNvPr>
            <p:cNvSpPr/>
            <p:nvPr/>
          </p:nvSpPr>
          <p:spPr>
            <a:xfrm>
              <a:off x="9544125" y="1625233"/>
              <a:ext cx="1756228" cy="275072"/>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sp>
        <p:nvSpPr>
          <p:cNvPr id="59" name="Oval 11">
            <a:extLst>
              <a:ext uri="{FF2B5EF4-FFF2-40B4-BE49-F238E27FC236}">
                <a16:creationId xmlns:a16="http://schemas.microsoft.com/office/drawing/2014/main" id="{93A8366F-3A69-404F-9FB9-CE7883D358C8}"/>
              </a:ext>
            </a:extLst>
          </p:cNvPr>
          <p:cNvSpPr/>
          <p:nvPr/>
        </p:nvSpPr>
        <p:spPr>
          <a:xfrm>
            <a:off x="713979" y="1673107"/>
            <a:ext cx="720080" cy="7200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0" name="Group 59">
            <a:extLst>
              <a:ext uri="{FF2B5EF4-FFF2-40B4-BE49-F238E27FC236}">
                <a16:creationId xmlns:a16="http://schemas.microsoft.com/office/drawing/2014/main" id="{93BE2B0D-2158-43F2-90A2-FE3FEFEABC8A}"/>
              </a:ext>
            </a:extLst>
          </p:cNvPr>
          <p:cNvGrpSpPr/>
          <p:nvPr/>
        </p:nvGrpSpPr>
        <p:grpSpPr>
          <a:xfrm>
            <a:off x="886272" y="1737972"/>
            <a:ext cx="410944" cy="490483"/>
            <a:chOff x="3570" y="619306"/>
            <a:chExt cx="4703649" cy="5614032"/>
          </a:xfrm>
          <a:solidFill>
            <a:schemeClr val="accent4"/>
          </a:solidFill>
        </p:grpSpPr>
        <p:sp>
          <p:nvSpPr>
            <p:cNvPr id="61" name="Freeform: Shape 60">
              <a:extLst>
                <a:ext uri="{FF2B5EF4-FFF2-40B4-BE49-F238E27FC236}">
                  <a16:creationId xmlns:a16="http://schemas.microsoft.com/office/drawing/2014/main" id="{96D6DF61-6C8E-4625-ADD6-63DB9E6F1CFA}"/>
                </a:ext>
              </a:extLst>
            </p:cNvPr>
            <p:cNvSpPr/>
            <p:nvPr/>
          </p:nvSpPr>
          <p:spPr>
            <a:xfrm>
              <a:off x="3570" y="619306"/>
              <a:ext cx="4703649" cy="4864305"/>
            </a:xfrm>
            <a:custGeom>
              <a:avLst/>
              <a:gdLst>
                <a:gd name="connsiteX0" fmla="*/ 1807379 w 4703648"/>
                <a:gd name="connsiteY0" fmla="*/ 4869660 h 4864304"/>
                <a:gd name="connsiteX1" fmla="*/ 2182243 w 4703648"/>
                <a:gd name="connsiteY1" fmla="*/ 4869660 h 4864304"/>
                <a:gd name="connsiteX2" fmla="*/ 2181351 w 4703648"/>
                <a:gd name="connsiteY2" fmla="*/ 4868768 h 4864304"/>
                <a:gd name="connsiteX3" fmla="*/ 2580313 w 4703648"/>
                <a:gd name="connsiteY3" fmla="*/ 4868768 h 4864304"/>
                <a:gd name="connsiteX4" fmla="*/ 2579420 w 4703648"/>
                <a:gd name="connsiteY4" fmla="*/ 4869660 h 4864304"/>
                <a:gd name="connsiteX5" fmla="*/ 2957854 w 4703648"/>
                <a:gd name="connsiteY5" fmla="*/ 4869660 h 4864304"/>
                <a:gd name="connsiteX6" fmla="*/ 3435359 w 4703648"/>
                <a:gd name="connsiteY6" fmla="*/ 4869660 h 4864304"/>
                <a:gd name="connsiteX7" fmla="*/ 3435359 w 4703648"/>
                <a:gd name="connsiteY7" fmla="*/ 4869660 h 4864304"/>
                <a:gd name="connsiteX8" fmla="*/ 3812901 w 4703648"/>
                <a:gd name="connsiteY8" fmla="*/ 4869660 h 4864304"/>
                <a:gd name="connsiteX9" fmla="*/ 3810223 w 4703648"/>
                <a:gd name="connsiteY9" fmla="*/ 4867875 h 4864304"/>
                <a:gd name="connsiteX10" fmla="*/ 3835214 w 4703648"/>
                <a:gd name="connsiteY10" fmla="*/ 4867875 h 4864304"/>
                <a:gd name="connsiteX11" fmla="*/ 4419823 w 4703648"/>
                <a:gd name="connsiteY11" fmla="*/ 4867875 h 4864304"/>
                <a:gd name="connsiteX12" fmla="*/ 4451955 w 4703648"/>
                <a:gd name="connsiteY12" fmla="*/ 4833067 h 4864304"/>
                <a:gd name="connsiteX13" fmla="*/ 4451955 w 4703648"/>
                <a:gd name="connsiteY13" fmla="*/ 4750953 h 4864304"/>
                <a:gd name="connsiteX14" fmla="*/ 4471590 w 4703648"/>
                <a:gd name="connsiteY14" fmla="*/ 4729532 h 4864304"/>
                <a:gd name="connsiteX15" fmla="*/ 4606363 w 4703648"/>
                <a:gd name="connsiteY15" fmla="*/ 4729532 h 4864304"/>
                <a:gd name="connsiteX16" fmla="*/ 4625999 w 4703648"/>
                <a:gd name="connsiteY16" fmla="*/ 4752739 h 4864304"/>
                <a:gd name="connsiteX17" fmla="*/ 4625999 w 4703648"/>
                <a:gd name="connsiteY17" fmla="*/ 4845562 h 4864304"/>
                <a:gd name="connsiteX18" fmla="*/ 4645634 w 4703648"/>
                <a:gd name="connsiteY18" fmla="*/ 4867875 h 4864304"/>
                <a:gd name="connsiteX19" fmla="*/ 4677765 w 4703648"/>
                <a:gd name="connsiteY19" fmla="*/ 4865198 h 4864304"/>
                <a:gd name="connsiteX20" fmla="*/ 4705434 w 4703648"/>
                <a:gd name="connsiteY20" fmla="*/ 4829496 h 4864304"/>
                <a:gd name="connsiteX21" fmla="*/ 4705434 w 4703648"/>
                <a:gd name="connsiteY21" fmla="*/ 4498367 h 4864304"/>
                <a:gd name="connsiteX22" fmla="*/ 4673303 w 4703648"/>
                <a:gd name="connsiteY22" fmla="*/ 4462665 h 4864304"/>
                <a:gd name="connsiteX23" fmla="*/ 4625999 w 4703648"/>
                <a:gd name="connsiteY23" fmla="*/ 4509077 h 4864304"/>
                <a:gd name="connsiteX24" fmla="*/ 4625999 w 4703648"/>
                <a:gd name="connsiteY24" fmla="*/ 4566199 h 4864304"/>
                <a:gd name="connsiteX25" fmla="*/ 4608148 w 4703648"/>
                <a:gd name="connsiteY25" fmla="*/ 4585835 h 4864304"/>
                <a:gd name="connsiteX26" fmla="*/ 4471590 w 4703648"/>
                <a:gd name="connsiteY26" fmla="*/ 4585835 h 4864304"/>
                <a:gd name="connsiteX27" fmla="*/ 4452847 w 4703648"/>
                <a:gd name="connsiteY27" fmla="*/ 4559951 h 4864304"/>
                <a:gd name="connsiteX28" fmla="*/ 4452847 w 4703648"/>
                <a:gd name="connsiteY28" fmla="*/ 4235070 h 4864304"/>
                <a:gd name="connsiteX29" fmla="*/ 4452847 w 4703648"/>
                <a:gd name="connsiteY29" fmla="*/ 3799513 h 4864304"/>
                <a:gd name="connsiteX30" fmla="*/ 4480516 w 4703648"/>
                <a:gd name="connsiteY30" fmla="*/ 3769167 h 4864304"/>
                <a:gd name="connsiteX31" fmla="*/ 4559059 w 4703648"/>
                <a:gd name="connsiteY31" fmla="*/ 3769167 h 4864304"/>
                <a:gd name="connsiteX32" fmla="*/ 4582264 w 4703648"/>
                <a:gd name="connsiteY32" fmla="*/ 3745069 h 4864304"/>
                <a:gd name="connsiteX33" fmla="*/ 4582264 w 4703648"/>
                <a:gd name="connsiteY33" fmla="*/ 3645998 h 4864304"/>
                <a:gd name="connsiteX34" fmla="*/ 4564414 w 4703648"/>
                <a:gd name="connsiteY34" fmla="*/ 3626362 h 4864304"/>
                <a:gd name="connsiteX35" fmla="*/ 4218111 w 4703648"/>
                <a:gd name="connsiteY35" fmla="*/ 3626362 h 4864304"/>
                <a:gd name="connsiteX36" fmla="*/ 4200260 w 4703648"/>
                <a:gd name="connsiteY36" fmla="*/ 3645998 h 4864304"/>
                <a:gd name="connsiteX37" fmla="*/ 4200260 w 4703648"/>
                <a:gd name="connsiteY37" fmla="*/ 3747746 h 4864304"/>
                <a:gd name="connsiteX38" fmla="*/ 4219004 w 4703648"/>
                <a:gd name="connsiteY38" fmla="*/ 3769167 h 4864304"/>
                <a:gd name="connsiteX39" fmla="*/ 4301116 w 4703648"/>
                <a:gd name="connsiteY39" fmla="*/ 3769167 h 4864304"/>
                <a:gd name="connsiteX40" fmla="*/ 4325215 w 4703648"/>
                <a:gd name="connsiteY40" fmla="*/ 3794158 h 4864304"/>
                <a:gd name="connsiteX41" fmla="*/ 4325215 w 4703648"/>
                <a:gd name="connsiteY41" fmla="*/ 4437674 h 4864304"/>
                <a:gd name="connsiteX42" fmla="*/ 4302009 w 4703648"/>
                <a:gd name="connsiteY42" fmla="*/ 4461773 h 4864304"/>
                <a:gd name="connsiteX43" fmla="*/ 4007473 w 4703648"/>
                <a:gd name="connsiteY43" fmla="*/ 4461773 h 4864304"/>
                <a:gd name="connsiteX44" fmla="*/ 3984267 w 4703648"/>
                <a:gd name="connsiteY44" fmla="*/ 4435889 h 4864304"/>
                <a:gd name="connsiteX45" fmla="*/ 3984267 w 4703648"/>
                <a:gd name="connsiteY45" fmla="*/ 3730788 h 4864304"/>
                <a:gd name="connsiteX46" fmla="*/ 4005688 w 4703648"/>
                <a:gd name="connsiteY46" fmla="*/ 3706690 h 4864304"/>
                <a:gd name="connsiteX47" fmla="*/ 4040497 w 4703648"/>
                <a:gd name="connsiteY47" fmla="*/ 3669203 h 4864304"/>
                <a:gd name="connsiteX48" fmla="*/ 4040497 w 4703648"/>
                <a:gd name="connsiteY48" fmla="*/ 3651353 h 4864304"/>
                <a:gd name="connsiteX49" fmla="*/ 4016398 w 4703648"/>
                <a:gd name="connsiteY49" fmla="*/ 3626362 h 4864304"/>
                <a:gd name="connsiteX50" fmla="*/ 3877163 w 4703648"/>
                <a:gd name="connsiteY50" fmla="*/ 3627254 h 4864304"/>
                <a:gd name="connsiteX51" fmla="*/ 3851280 w 4703648"/>
                <a:gd name="connsiteY51" fmla="*/ 3599586 h 4864304"/>
                <a:gd name="connsiteX52" fmla="*/ 3851280 w 4703648"/>
                <a:gd name="connsiteY52" fmla="*/ 2976598 h 4864304"/>
                <a:gd name="connsiteX53" fmla="*/ 3877163 w 4703648"/>
                <a:gd name="connsiteY53" fmla="*/ 2948929 h 4864304"/>
                <a:gd name="connsiteX54" fmla="*/ 4201153 w 4703648"/>
                <a:gd name="connsiteY54" fmla="*/ 2948929 h 4864304"/>
                <a:gd name="connsiteX55" fmla="*/ 4229714 w 4703648"/>
                <a:gd name="connsiteY55" fmla="*/ 2918583 h 4864304"/>
                <a:gd name="connsiteX56" fmla="*/ 4229714 w 4703648"/>
                <a:gd name="connsiteY56" fmla="*/ 2764175 h 4864304"/>
                <a:gd name="connsiteX57" fmla="*/ 4207400 w 4703648"/>
                <a:gd name="connsiteY57" fmla="*/ 2738291 h 4864304"/>
                <a:gd name="connsiteX58" fmla="*/ 3682591 w 4703648"/>
                <a:gd name="connsiteY58" fmla="*/ 2738291 h 4864304"/>
                <a:gd name="connsiteX59" fmla="*/ 3660278 w 4703648"/>
                <a:gd name="connsiteY59" fmla="*/ 2768637 h 4864304"/>
                <a:gd name="connsiteX60" fmla="*/ 3660278 w 4703648"/>
                <a:gd name="connsiteY60" fmla="*/ 3593338 h 4864304"/>
                <a:gd name="connsiteX61" fmla="*/ 3629039 w 4703648"/>
                <a:gd name="connsiteY61" fmla="*/ 3628147 h 4864304"/>
                <a:gd name="connsiteX62" fmla="*/ 3139931 w 4703648"/>
                <a:gd name="connsiteY62" fmla="*/ 3628147 h 4864304"/>
                <a:gd name="connsiteX63" fmla="*/ 3111370 w 4703648"/>
                <a:gd name="connsiteY63" fmla="*/ 3596016 h 4864304"/>
                <a:gd name="connsiteX64" fmla="*/ 3111370 w 4703648"/>
                <a:gd name="connsiteY64" fmla="*/ 3388055 h 4864304"/>
                <a:gd name="connsiteX65" fmla="*/ 2964995 w 4703648"/>
                <a:gd name="connsiteY65" fmla="*/ 3180095 h 4864304"/>
                <a:gd name="connsiteX66" fmla="*/ 2735614 w 4703648"/>
                <a:gd name="connsiteY66" fmla="*/ 3290769 h 4864304"/>
                <a:gd name="connsiteX67" fmla="*/ 2717763 w 4703648"/>
                <a:gd name="connsiteY67" fmla="*/ 3373775 h 4864304"/>
                <a:gd name="connsiteX68" fmla="*/ 2717763 w 4703648"/>
                <a:gd name="connsiteY68" fmla="*/ 3599586 h 4864304"/>
                <a:gd name="connsiteX69" fmla="*/ 2691879 w 4703648"/>
                <a:gd name="connsiteY69" fmla="*/ 3628147 h 4864304"/>
                <a:gd name="connsiteX70" fmla="*/ 2210804 w 4703648"/>
                <a:gd name="connsiteY70" fmla="*/ 3628147 h 4864304"/>
                <a:gd name="connsiteX71" fmla="*/ 2185813 w 4703648"/>
                <a:gd name="connsiteY71" fmla="*/ 3600478 h 4864304"/>
                <a:gd name="connsiteX72" fmla="*/ 2185813 w 4703648"/>
                <a:gd name="connsiteY72" fmla="*/ 3238110 h 4864304"/>
                <a:gd name="connsiteX73" fmla="*/ 2159037 w 4703648"/>
                <a:gd name="connsiteY73" fmla="*/ 3208656 h 4864304"/>
                <a:gd name="connsiteX74" fmla="*/ 2090312 w 4703648"/>
                <a:gd name="connsiteY74" fmla="*/ 3208656 h 4864304"/>
                <a:gd name="connsiteX75" fmla="*/ 2055503 w 4703648"/>
                <a:gd name="connsiteY75" fmla="*/ 3186343 h 4864304"/>
                <a:gd name="connsiteX76" fmla="*/ 1867179 w 4703648"/>
                <a:gd name="connsiteY76" fmla="*/ 3035505 h 4864304"/>
                <a:gd name="connsiteX77" fmla="*/ 1574428 w 4703648"/>
                <a:gd name="connsiteY77" fmla="*/ 3180988 h 4864304"/>
                <a:gd name="connsiteX78" fmla="*/ 1530694 w 4703648"/>
                <a:gd name="connsiteY78" fmla="*/ 3208656 h 4864304"/>
                <a:gd name="connsiteX79" fmla="*/ 1466432 w 4703648"/>
                <a:gd name="connsiteY79" fmla="*/ 3207764 h 4864304"/>
                <a:gd name="connsiteX80" fmla="*/ 1442333 w 4703648"/>
                <a:gd name="connsiteY80" fmla="*/ 3234540 h 4864304"/>
                <a:gd name="connsiteX81" fmla="*/ 1442333 w 4703648"/>
                <a:gd name="connsiteY81" fmla="*/ 3592446 h 4864304"/>
                <a:gd name="connsiteX82" fmla="*/ 1410202 w 4703648"/>
                <a:gd name="connsiteY82" fmla="*/ 3628147 h 4864304"/>
                <a:gd name="connsiteX83" fmla="*/ 896996 w 4703648"/>
                <a:gd name="connsiteY83" fmla="*/ 3628147 h 4864304"/>
                <a:gd name="connsiteX84" fmla="*/ 866650 w 4703648"/>
                <a:gd name="connsiteY84" fmla="*/ 3594231 h 4864304"/>
                <a:gd name="connsiteX85" fmla="*/ 866650 w 4703648"/>
                <a:gd name="connsiteY85" fmla="*/ 2811479 h 4864304"/>
                <a:gd name="connsiteX86" fmla="*/ 888963 w 4703648"/>
                <a:gd name="connsiteY86" fmla="*/ 2765067 h 4864304"/>
                <a:gd name="connsiteX87" fmla="*/ 1052296 w 4703648"/>
                <a:gd name="connsiteY87" fmla="*/ 2533009 h 4864304"/>
                <a:gd name="connsiteX88" fmla="*/ 1084428 w 4703648"/>
                <a:gd name="connsiteY88" fmla="*/ 2514266 h 4864304"/>
                <a:gd name="connsiteX89" fmla="*/ 1626195 w 4703648"/>
                <a:gd name="connsiteY89" fmla="*/ 2335759 h 4864304"/>
                <a:gd name="connsiteX90" fmla="*/ 1661896 w 4703648"/>
                <a:gd name="connsiteY90" fmla="*/ 2328619 h 4864304"/>
                <a:gd name="connsiteX91" fmla="*/ 2166178 w 4703648"/>
                <a:gd name="connsiteY91" fmla="*/ 2163500 h 4864304"/>
                <a:gd name="connsiteX92" fmla="*/ 2235795 w 4703648"/>
                <a:gd name="connsiteY92" fmla="*/ 2050148 h 4864304"/>
                <a:gd name="connsiteX93" fmla="*/ 2269711 w 4703648"/>
                <a:gd name="connsiteY93" fmla="*/ 2033190 h 4864304"/>
                <a:gd name="connsiteX94" fmla="*/ 2782918 w 4703648"/>
                <a:gd name="connsiteY94" fmla="*/ 1864502 h 4864304"/>
                <a:gd name="connsiteX95" fmla="*/ 2871279 w 4703648"/>
                <a:gd name="connsiteY95" fmla="*/ 1685102 h 4864304"/>
                <a:gd name="connsiteX96" fmla="*/ 2892699 w 4703648"/>
                <a:gd name="connsiteY96" fmla="*/ 1659219 h 4864304"/>
                <a:gd name="connsiteX97" fmla="*/ 3074776 w 4703648"/>
                <a:gd name="connsiteY97" fmla="*/ 1551222 h 4864304"/>
                <a:gd name="connsiteX98" fmla="*/ 3338966 w 4703648"/>
                <a:gd name="connsiteY98" fmla="*/ 1097816 h 4864304"/>
                <a:gd name="connsiteX99" fmla="*/ 3070313 w 4703648"/>
                <a:gd name="connsiteY99" fmla="*/ 545338 h 4864304"/>
                <a:gd name="connsiteX100" fmla="*/ 3038182 w 4703648"/>
                <a:gd name="connsiteY100" fmla="*/ 511421 h 4864304"/>
                <a:gd name="connsiteX101" fmla="*/ 2519621 w 4703648"/>
                <a:gd name="connsiteY101" fmla="*/ 8925 h 4864304"/>
                <a:gd name="connsiteX102" fmla="*/ 2467854 w 4703648"/>
                <a:gd name="connsiteY102" fmla="*/ 0 h 4864304"/>
                <a:gd name="connsiteX103" fmla="*/ 2347362 w 4703648"/>
                <a:gd name="connsiteY103" fmla="*/ 0 h 4864304"/>
                <a:gd name="connsiteX104" fmla="*/ 2221515 w 4703648"/>
                <a:gd name="connsiteY104" fmla="*/ 27669 h 4864304"/>
                <a:gd name="connsiteX105" fmla="*/ 1876997 w 4703648"/>
                <a:gd name="connsiteY105" fmla="*/ 315064 h 4864304"/>
                <a:gd name="connsiteX106" fmla="*/ 1747580 w 4703648"/>
                <a:gd name="connsiteY106" fmla="*/ 705101 h 4864304"/>
                <a:gd name="connsiteX107" fmla="*/ 1761860 w 4703648"/>
                <a:gd name="connsiteY107" fmla="*/ 944300 h 4864304"/>
                <a:gd name="connsiteX108" fmla="*/ 1750257 w 4703648"/>
                <a:gd name="connsiteY108" fmla="*/ 996067 h 4864304"/>
                <a:gd name="connsiteX109" fmla="*/ 1601204 w 4703648"/>
                <a:gd name="connsiteY109" fmla="*/ 1380749 h 4864304"/>
                <a:gd name="connsiteX110" fmla="*/ 1620840 w 4703648"/>
                <a:gd name="connsiteY110" fmla="*/ 1661004 h 4864304"/>
                <a:gd name="connsiteX111" fmla="*/ 1603882 w 4703648"/>
                <a:gd name="connsiteY111" fmla="*/ 1683317 h 4864304"/>
                <a:gd name="connsiteX112" fmla="*/ 1468217 w 4703648"/>
                <a:gd name="connsiteY112" fmla="*/ 1707416 h 4864304"/>
                <a:gd name="connsiteX113" fmla="*/ 1158508 w 4703648"/>
                <a:gd name="connsiteY113" fmla="*/ 1953755 h 4864304"/>
                <a:gd name="connsiteX114" fmla="*/ 1131732 w 4703648"/>
                <a:gd name="connsiteY114" fmla="*/ 1977853 h 4864304"/>
                <a:gd name="connsiteX115" fmla="*/ 815775 w 4703648"/>
                <a:gd name="connsiteY115" fmla="*/ 2411624 h 4864304"/>
                <a:gd name="connsiteX116" fmla="*/ 794354 w 4703648"/>
                <a:gd name="connsiteY116" fmla="*/ 2444648 h 4864304"/>
                <a:gd name="connsiteX117" fmla="*/ 498033 w 4703648"/>
                <a:gd name="connsiteY117" fmla="*/ 2781133 h 4864304"/>
                <a:gd name="connsiteX118" fmla="*/ 488216 w 4703648"/>
                <a:gd name="connsiteY118" fmla="*/ 2830222 h 4864304"/>
                <a:gd name="connsiteX119" fmla="*/ 488216 w 4703648"/>
                <a:gd name="connsiteY119" fmla="*/ 3592446 h 4864304"/>
                <a:gd name="connsiteX120" fmla="*/ 456977 w 4703648"/>
                <a:gd name="connsiteY120" fmla="*/ 3626362 h 4864304"/>
                <a:gd name="connsiteX121" fmla="*/ 280255 w 4703648"/>
                <a:gd name="connsiteY121" fmla="*/ 3626362 h 4864304"/>
                <a:gd name="connsiteX122" fmla="*/ 248124 w 4703648"/>
                <a:gd name="connsiteY122" fmla="*/ 3661171 h 4864304"/>
                <a:gd name="connsiteX123" fmla="*/ 248124 w 4703648"/>
                <a:gd name="connsiteY123" fmla="*/ 4542993 h 4864304"/>
                <a:gd name="connsiteX124" fmla="*/ 208853 w 4703648"/>
                <a:gd name="connsiteY124" fmla="*/ 4585835 h 4864304"/>
                <a:gd name="connsiteX125" fmla="*/ 99964 w 4703648"/>
                <a:gd name="connsiteY125" fmla="*/ 4585835 h 4864304"/>
                <a:gd name="connsiteX126" fmla="*/ 77650 w 4703648"/>
                <a:gd name="connsiteY126" fmla="*/ 4561736 h 4864304"/>
                <a:gd name="connsiteX127" fmla="*/ 77650 w 4703648"/>
                <a:gd name="connsiteY127" fmla="*/ 4482301 h 4864304"/>
                <a:gd name="connsiteX128" fmla="*/ 58907 w 4703648"/>
                <a:gd name="connsiteY128" fmla="*/ 4461773 h 4864304"/>
                <a:gd name="connsiteX129" fmla="*/ 0 w 4703648"/>
                <a:gd name="connsiteY129" fmla="*/ 4481408 h 4864304"/>
                <a:gd name="connsiteX130" fmla="*/ 0 w 4703648"/>
                <a:gd name="connsiteY130" fmla="*/ 4843777 h 4864304"/>
                <a:gd name="connsiteX131" fmla="*/ 68725 w 4703648"/>
                <a:gd name="connsiteY131" fmla="*/ 4866090 h 4864304"/>
                <a:gd name="connsiteX132" fmla="*/ 77650 w 4703648"/>
                <a:gd name="connsiteY132" fmla="*/ 4846455 h 4864304"/>
                <a:gd name="connsiteX133" fmla="*/ 77650 w 4703648"/>
                <a:gd name="connsiteY133" fmla="*/ 4755416 h 4864304"/>
                <a:gd name="connsiteX134" fmla="*/ 99964 w 4703648"/>
                <a:gd name="connsiteY134" fmla="*/ 4728640 h 4864304"/>
                <a:gd name="connsiteX135" fmla="*/ 226703 w 4703648"/>
                <a:gd name="connsiteY135" fmla="*/ 4728640 h 4864304"/>
                <a:gd name="connsiteX136" fmla="*/ 248124 w 4703648"/>
                <a:gd name="connsiteY136" fmla="*/ 4751846 h 4864304"/>
                <a:gd name="connsiteX137" fmla="*/ 248124 w 4703648"/>
                <a:gd name="connsiteY137" fmla="*/ 4829496 h 4864304"/>
                <a:gd name="connsiteX138" fmla="*/ 281148 w 4703648"/>
                <a:gd name="connsiteY138" fmla="*/ 4866090 h 4864304"/>
                <a:gd name="connsiteX139" fmla="*/ 691713 w 4703648"/>
                <a:gd name="connsiteY139" fmla="*/ 4865198 h 4864304"/>
                <a:gd name="connsiteX140" fmla="*/ 989819 w 4703648"/>
                <a:gd name="connsiteY140" fmla="*/ 4865198 h 4864304"/>
                <a:gd name="connsiteX141" fmla="*/ 1014810 w 4703648"/>
                <a:gd name="connsiteY141" fmla="*/ 4866983 h 4864304"/>
                <a:gd name="connsiteX142" fmla="*/ 1013025 w 4703648"/>
                <a:gd name="connsiteY142" fmla="*/ 4867875 h 4864304"/>
                <a:gd name="connsiteX143" fmla="*/ 1322734 w 4703648"/>
                <a:gd name="connsiteY143" fmla="*/ 4867875 h 4864304"/>
                <a:gd name="connsiteX144" fmla="*/ 1807379 w 4703648"/>
                <a:gd name="connsiteY144" fmla="*/ 4867875 h 48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grpFill/>
            <a:ln w="89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487AD28-A610-4330-98AE-3BA8FC24BF4E}"/>
                </a:ext>
              </a:extLst>
            </p:cNvPr>
            <p:cNvSpPr/>
            <p:nvPr/>
          </p:nvSpPr>
          <p:spPr>
            <a:xfrm>
              <a:off x="267760" y="5438984"/>
              <a:ext cx="794354" cy="794354"/>
            </a:xfrm>
            <a:custGeom>
              <a:avLst/>
              <a:gdLst>
                <a:gd name="connsiteX0" fmla="*/ 797924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4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grpFill/>
            <a:ln w="89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531E7B9-93EA-402B-99DA-0DBB6A92C6CB}"/>
                </a:ext>
              </a:extLst>
            </p:cNvPr>
            <p:cNvSpPr/>
            <p:nvPr/>
          </p:nvSpPr>
          <p:spPr>
            <a:xfrm>
              <a:off x="1266504"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60EB210-53ED-40DB-B2BB-3CC98A44894F}"/>
                </a:ext>
              </a:extLst>
            </p:cNvPr>
            <p:cNvSpPr/>
            <p:nvPr/>
          </p:nvSpPr>
          <p:spPr>
            <a:xfrm>
              <a:off x="2265249"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09F7385-63A5-4EE1-B9F1-A045D45BE641}"/>
                </a:ext>
              </a:extLst>
            </p:cNvPr>
            <p:cNvSpPr/>
            <p:nvPr/>
          </p:nvSpPr>
          <p:spPr>
            <a:xfrm>
              <a:off x="3263993"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grpSp>
      <p:sp>
        <p:nvSpPr>
          <p:cNvPr id="73" name="Oval 14">
            <a:extLst>
              <a:ext uri="{FF2B5EF4-FFF2-40B4-BE49-F238E27FC236}">
                <a16:creationId xmlns:a16="http://schemas.microsoft.com/office/drawing/2014/main" id="{5E6B467D-4F31-4F70-B146-E59BE3B17553}"/>
              </a:ext>
            </a:extLst>
          </p:cNvPr>
          <p:cNvSpPr/>
          <p:nvPr/>
        </p:nvSpPr>
        <p:spPr>
          <a:xfrm>
            <a:off x="717694" y="5107346"/>
            <a:ext cx="720080" cy="7200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4" name="Group 73">
            <a:extLst>
              <a:ext uri="{FF2B5EF4-FFF2-40B4-BE49-F238E27FC236}">
                <a16:creationId xmlns:a16="http://schemas.microsoft.com/office/drawing/2014/main" id="{9883C485-8B71-4F64-8C42-0EBFA9949646}"/>
              </a:ext>
            </a:extLst>
          </p:cNvPr>
          <p:cNvGrpSpPr/>
          <p:nvPr/>
        </p:nvGrpSpPr>
        <p:grpSpPr>
          <a:xfrm>
            <a:off x="952335" y="5226035"/>
            <a:ext cx="263065" cy="490991"/>
            <a:chOff x="3501573" y="3178068"/>
            <a:chExt cx="1340594" cy="2737840"/>
          </a:xfrm>
        </p:grpSpPr>
        <p:sp>
          <p:nvSpPr>
            <p:cNvPr id="75" name="Freeform: Shape 74">
              <a:extLst>
                <a:ext uri="{FF2B5EF4-FFF2-40B4-BE49-F238E27FC236}">
                  <a16:creationId xmlns:a16="http://schemas.microsoft.com/office/drawing/2014/main" id="{FE90F988-8F9C-445B-864A-E1B703ACF523}"/>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6D0D14B-5555-4F1C-86D4-42A8CFDEE9AC}"/>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42F628A-969B-43CB-B1B1-27B7AA5AA91E}"/>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202A74C-7C0F-4FBA-B552-FE0A2EE6E453}"/>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E37EFCB-4509-4676-9D19-09365599A752}"/>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chemeClr val="accent3"/>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480651D-EB22-40E6-89F7-DD2E65A14FA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81" name="Group 80">
              <a:extLst>
                <a:ext uri="{FF2B5EF4-FFF2-40B4-BE49-F238E27FC236}">
                  <a16:creationId xmlns:a16="http://schemas.microsoft.com/office/drawing/2014/main" id="{C0E409C7-A950-4410-B75B-EE08EF68555C}"/>
                </a:ext>
              </a:extLst>
            </p:cNvPr>
            <p:cNvGrpSpPr/>
            <p:nvPr/>
          </p:nvGrpSpPr>
          <p:grpSpPr>
            <a:xfrm>
              <a:off x="4088508" y="5635852"/>
              <a:ext cx="173080" cy="173080"/>
              <a:chOff x="6768665" y="6038214"/>
              <a:chExt cx="147968" cy="147968"/>
            </a:xfrm>
          </p:grpSpPr>
          <p:sp>
            <p:nvSpPr>
              <p:cNvPr id="85" name="Oval 84">
                <a:extLst>
                  <a:ext uri="{FF2B5EF4-FFF2-40B4-BE49-F238E27FC236}">
                    <a16:creationId xmlns:a16="http://schemas.microsoft.com/office/drawing/2014/main" id="{408713A4-FC84-44EB-80BE-85F00B39C9BD}"/>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FED71B5-31BC-4803-951D-3907E862B9A6}"/>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D19172C6-89A7-49E2-BEB7-C657F9EB8E90}"/>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Rectangle: Rounded Corners 82">
              <a:extLst>
                <a:ext uri="{FF2B5EF4-FFF2-40B4-BE49-F238E27FC236}">
                  <a16:creationId xmlns:a16="http://schemas.microsoft.com/office/drawing/2014/main" id="{BB294A01-E45E-4070-B415-8B9C1A9CAD7F}"/>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AABA86E-2C7A-4AA1-AD76-46B87D4E85B3}"/>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Freeform: Shape 86">
            <a:extLst>
              <a:ext uri="{FF2B5EF4-FFF2-40B4-BE49-F238E27FC236}">
                <a16:creationId xmlns:a16="http://schemas.microsoft.com/office/drawing/2014/main" id="{876E0978-E850-43F9-A527-C9C7CB67757F}"/>
              </a:ext>
            </a:extLst>
          </p:cNvPr>
          <p:cNvSpPr/>
          <p:nvPr/>
        </p:nvSpPr>
        <p:spPr>
          <a:xfrm>
            <a:off x="992316" y="5420411"/>
            <a:ext cx="177872" cy="13094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445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par>
                                <p:cTn id="8" presetID="14" presetClass="entr" presetSubtype="1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randombar(horizontal)">
                                      <p:cBhvr>
                                        <p:cTn id="10" dur="500"/>
                                        <p:tgtEl>
                                          <p:spTgt spid="6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horizont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randombar(horizontal)">
                                      <p:cBhvr>
                                        <p:cTn id="29" dur="500"/>
                                        <p:tgtEl>
                                          <p:spTgt spid="32"/>
                                        </p:tgtEl>
                                      </p:cBhvr>
                                    </p:animEffect>
                                  </p:childTnLst>
                                </p:cTn>
                              </p:par>
                              <p:par>
                                <p:cTn id="30" presetID="14" presetClass="entr" presetSubtype="1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randombar(horizontal)">
                                      <p:cBhvr>
                                        <p:cTn id="32" dur="500"/>
                                        <p:tgtEl>
                                          <p:spTgt spid="4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randombar(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randombar(horizontal)">
                                      <p:cBhvr>
                                        <p:cTn id="40" dur="500"/>
                                        <p:tgtEl>
                                          <p:spTgt spid="73"/>
                                        </p:tgtEl>
                                      </p:cBhvr>
                                    </p:animEffect>
                                  </p:childTnLst>
                                </p:cTn>
                              </p:par>
                              <p:par>
                                <p:cTn id="41" presetID="14" presetClass="entr" presetSubtype="1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randombar(horizontal)">
                                      <p:cBhvr>
                                        <p:cTn id="43" dur="500"/>
                                        <p:tgtEl>
                                          <p:spTgt spid="7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randombar(horizontal)">
                                      <p:cBhvr>
                                        <p:cTn id="46" dur="500"/>
                                        <p:tgtEl>
                                          <p:spTgt spid="87"/>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randombar(horizontal)">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P spid="26" grpId="0"/>
      <p:bldP spid="31" grpId="0" animBg="1"/>
      <p:bldP spid="32" grpId="0" animBg="1"/>
      <p:bldP spid="40" grpId="0" animBg="1"/>
      <p:bldP spid="59" grpId="0" animBg="1"/>
      <p:bldP spid="73" grpId="0" animBg="1"/>
      <p:bldP spid="8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 name="CustomShape 1"/>
          <p:cNvSpPr/>
          <p:nvPr/>
        </p:nvSpPr>
        <p:spPr>
          <a:xfrm>
            <a:off x="323640" y="339480"/>
            <a:ext cx="11572200" cy="72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panose="020B0604020202020204" pitchFamily="34" charset="0"/>
                <a:ea typeface="Arial Unicode MS"/>
                <a:cs typeface="Arial" panose="020B0604020202020204" pitchFamily="34" charset="0"/>
              </a:rPr>
              <a:t>Fetching Data with </a:t>
            </a:r>
            <a:r>
              <a:rPr lang="en-US" sz="5400" b="1" spc="-1">
                <a:solidFill>
                  <a:srgbClr val="262626"/>
                </a:solidFill>
                <a:uFill>
                  <a:solidFill>
                    <a:srgbClr val="FFFFFF"/>
                  </a:solidFill>
                </a:uFill>
                <a:latin typeface="Arial" panose="020B0604020202020204" pitchFamily="34" charset="0"/>
                <a:ea typeface="Arial Unicode MS"/>
                <a:cs typeface="Arial" panose="020B0604020202020204" pitchFamily="34" charset="0"/>
              </a:rPr>
              <a:t>REST</a:t>
            </a:r>
            <a:endParaRPr lang="en-US" sz="1800" b="1" strike="noStrike" spc="-1">
              <a:solidFill>
                <a:srgbClr val="000000"/>
              </a:solidFill>
              <a:uFill>
                <a:solidFill>
                  <a:srgbClr val="FFFFFF"/>
                </a:solidFill>
              </a:uFill>
              <a:latin typeface="Arial" panose="020B0604020202020204" pitchFamily="34" charset="0"/>
              <a:cs typeface="Arial" panose="020B0604020202020204" pitchFamily="34" charset="0"/>
            </a:endParaRPr>
          </a:p>
        </p:txBody>
      </p:sp>
      <p:sp>
        <p:nvSpPr>
          <p:cNvPr id="1238" name="CustomShape 23"/>
          <p:cNvSpPr/>
          <p:nvPr/>
        </p:nvSpPr>
        <p:spPr>
          <a:xfrm flipH="1">
            <a:off x="4104639" y="3446153"/>
            <a:ext cx="3809999" cy="45719"/>
          </a:xfrm>
          <a:custGeom>
            <a:avLst/>
            <a:gdLst/>
            <a:ahLst/>
            <a:cxnLst/>
            <a:rect l="l" t="t" r="r" b="b"/>
            <a:pathLst>
              <a:path w="21600" h="21600">
                <a:moveTo>
                  <a:pt x="0" y="0"/>
                </a:moveTo>
                <a:lnTo>
                  <a:pt x="21600" y="21600"/>
                </a:lnTo>
              </a:path>
            </a:pathLst>
          </a:custGeom>
          <a:noFill/>
          <a:ln w="5715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39" name="CustomShape 24"/>
          <p:cNvSpPr/>
          <p:nvPr/>
        </p:nvSpPr>
        <p:spPr>
          <a:xfrm rot="10800000" flipH="1">
            <a:off x="4104640" y="2870071"/>
            <a:ext cx="3810000" cy="45719"/>
          </a:xfrm>
          <a:custGeom>
            <a:avLst/>
            <a:gdLst/>
            <a:ahLst/>
            <a:cxnLst/>
            <a:rect l="l" t="t" r="r" b="b"/>
            <a:pathLst>
              <a:path w="21600" h="21600">
                <a:moveTo>
                  <a:pt x="0" y="0"/>
                </a:moveTo>
                <a:lnTo>
                  <a:pt x="21600" y="21600"/>
                </a:lnTo>
              </a:path>
            </a:pathLst>
          </a:custGeom>
          <a:noFill/>
          <a:ln w="57150">
            <a:solidFill>
              <a:srgbClr val="C40C8B"/>
            </a:solidFill>
            <a:round/>
            <a:tailEnd type="arrow" w="med" len="med"/>
          </a:ln>
        </p:spPr>
        <p:style>
          <a:lnRef idx="1">
            <a:schemeClr val="accent1"/>
          </a:lnRef>
          <a:fillRef idx="0">
            <a:schemeClr val="accent1"/>
          </a:fillRef>
          <a:effectRef idx="0">
            <a:schemeClr val="accent1"/>
          </a:effectRef>
          <a:fontRef idx="minor"/>
        </p:style>
      </p:sp>
      <p:grpSp>
        <p:nvGrpSpPr>
          <p:cNvPr id="32" name="Graphic 14">
            <a:extLst>
              <a:ext uri="{FF2B5EF4-FFF2-40B4-BE49-F238E27FC236}">
                <a16:creationId xmlns:a16="http://schemas.microsoft.com/office/drawing/2014/main" id="{58FDD2E7-E9AF-405C-93A1-180E5F7CB955}"/>
              </a:ext>
            </a:extLst>
          </p:cNvPr>
          <p:cNvGrpSpPr/>
          <p:nvPr/>
        </p:nvGrpSpPr>
        <p:grpSpPr>
          <a:xfrm>
            <a:off x="568960" y="1993193"/>
            <a:ext cx="3265756" cy="2782007"/>
            <a:chOff x="2444748" y="555045"/>
            <a:chExt cx="7282048" cy="5727454"/>
          </a:xfrm>
        </p:grpSpPr>
        <p:sp>
          <p:nvSpPr>
            <p:cNvPr id="33" name="Freeform: Shape 32">
              <a:extLst>
                <a:ext uri="{FF2B5EF4-FFF2-40B4-BE49-F238E27FC236}">
                  <a16:creationId xmlns:a16="http://schemas.microsoft.com/office/drawing/2014/main" id="{0FF65D95-869E-45B8-B7F0-23E16D94D5C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DEC3FD4-5BE8-44FC-9918-05EC8FFE791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C972E23-80F6-4814-A075-3FC489F41E4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67A94BA-117B-4717-AE3F-BDC620D40BDE}"/>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537BAFB-927A-4335-991A-0CB60ACC9EAA}"/>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20A13272-B90B-4841-94D8-9147ED4B38C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6480373-19BF-4A54-9C03-2C76FFB64F4A}"/>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A5FF4AA-90E6-43B5-9CAE-43B6B8254BD3}"/>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1" name="Freeform 7">
            <a:extLst>
              <a:ext uri="{FF2B5EF4-FFF2-40B4-BE49-F238E27FC236}">
                <a16:creationId xmlns:a16="http://schemas.microsoft.com/office/drawing/2014/main" id="{21F3551F-B3DC-4CA9-B3C7-E29381AB5F2F}"/>
              </a:ext>
            </a:extLst>
          </p:cNvPr>
          <p:cNvSpPr>
            <a:spLocks noChangeAspect="1"/>
          </p:cNvSpPr>
          <p:nvPr/>
        </p:nvSpPr>
        <p:spPr>
          <a:xfrm flipH="1">
            <a:off x="8357285" y="1965410"/>
            <a:ext cx="3358157" cy="180931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5400" b="1">
                <a:solidFill>
                  <a:schemeClr val="tx1"/>
                </a:solidFill>
                <a:ea typeface="Tahoma" panose="020B0604030504040204" pitchFamily="34" charset="0"/>
                <a:cs typeface="Tahoma" panose="020B0604030504040204" pitchFamily="34" charset="0"/>
              </a:rPr>
              <a:t>REST</a:t>
            </a:r>
            <a:endParaRPr lang="ko-KR" altLang="en-US" sz="5400" b="1">
              <a:solidFill>
                <a:schemeClr val="tx1"/>
              </a:solidFill>
              <a:cs typeface="Tahoma" panose="020B0604030504040204" pitchFamily="34" charset="0"/>
            </a:endParaRPr>
          </a:p>
        </p:txBody>
      </p:sp>
      <p:sp>
        <p:nvSpPr>
          <p:cNvPr id="44" name="TextBox 43">
            <a:extLst>
              <a:ext uri="{FF2B5EF4-FFF2-40B4-BE49-F238E27FC236}">
                <a16:creationId xmlns:a16="http://schemas.microsoft.com/office/drawing/2014/main" id="{AEEACFCD-3325-4EBB-87DF-28CB9942131B}"/>
              </a:ext>
            </a:extLst>
          </p:cNvPr>
          <p:cNvSpPr txBox="1"/>
          <p:nvPr/>
        </p:nvSpPr>
        <p:spPr>
          <a:xfrm>
            <a:off x="4187196" y="1593083"/>
            <a:ext cx="3500122" cy="400110"/>
          </a:xfrm>
          <a:prstGeom prst="rect">
            <a:avLst/>
          </a:prstGeom>
          <a:noFill/>
        </p:spPr>
        <p:txBody>
          <a:bodyPr wrap="square" rtlCol="0">
            <a:spAutoFit/>
          </a:bodyPr>
          <a:lstStyle/>
          <a:p>
            <a:r>
              <a:rPr lang="en-US" altLang="ko-KR" sz="2000">
                <a:latin typeface="Courier New" panose="02070309020205020404" pitchFamily="49" charset="0"/>
                <a:cs typeface="Courier New" panose="02070309020205020404" pitchFamily="49" charset="0"/>
              </a:rPr>
              <a:t>/api/user/&lt;id&gt;</a:t>
            </a:r>
            <a:endParaRPr lang="en-US" altLang="ko-KR" sz="2000" dirty="0">
              <a:latin typeface="Courier New" panose="02070309020205020404" pitchFamily="49" charset="0"/>
              <a:cs typeface="Courier New" panose="02070309020205020404" pitchFamily="49" charset="0"/>
            </a:endParaRPr>
          </a:p>
        </p:txBody>
      </p:sp>
      <p:sp>
        <p:nvSpPr>
          <p:cNvPr id="45" name="TextBox 44">
            <a:extLst>
              <a:ext uri="{FF2B5EF4-FFF2-40B4-BE49-F238E27FC236}">
                <a16:creationId xmlns:a16="http://schemas.microsoft.com/office/drawing/2014/main" id="{91942573-02AF-4E18-AA86-60A1FE7E4852}"/>
              </a:ext>
            </a:extLst>
          </p:cNvPr>
          <p:cNvSpPr txBox="1"/>
          <p:nvPr/>
        </p:nvSpPr>
        <p:spPr>
          <a:xfrm>
            <a:off x="4187197" y="1962383"/>
            <a:ext cx="3128004" cy="400110"/>
          </a:xfrm>
          <a:prstGeom prst="rect">
            <a:avLst/>
          </a:prstGeom>
          <a:noFill/>
        </p:spPr>
        <p:txBody>
          <a:bodyPr wrap="square" rtlCol="0">
            <a:spAutoFit/>
          </a:bodyPr>
          <a:lstStyle/>
          <a:p>
            <a:r>
              <a:rPr lang="en-US" altLang="ko-KR" sz="2000">
                <a:latin typeface="Courier New" panose="02070309020205020404" pitchFamily="49" charset="0"/>
                <a:cs typeface="Courier New" panose="02070309020205020404" pitchFamily="49" charset="0"/>
              </a:rPr>
              <a:t>/api/user/&lt;id&gt;/post</a:t>
            </a:r>
            <a:endParaRPr lang="en-US" altLang="ko-KR" sz="2000" dirty="0">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C3A16C59-7D86-42A7-8776-0EF0DBD3365D}"/>
              </a:ext>
            </a:extLst>
          </p:cNvPr>
          <p:cNvSpPr txBox="1"/>
          <p:nvPr/>
        </p:nvSpPr>
        <p:spPr>
          <a:xfrm>
            <a:off x="4187196" y="2329998"/>
            <a:ext cx="3997367" cy="400110"/>
          </a:xfrm>
          <a:prstGeom prst="rect">
            <a:avLst/>
          </a:prstGeom>
          <a:noFill/>
        </p:spPr>
        <p:txBody>
          <a:bodyPr wrap="square" rtlCol="0">
            <a:spAutoFit/>
          </a:bodyPr>
          <a:lstStyle/>
          <a:p>
            <a:r>
              <a:rPr lang="en-US" altLang="ko-KR" sz="2000">
                <a:latin typeface="Courier New" panose="02070309020205020404" pitchFamily="49" charset="0"/>
                <a:cs typeface="Courier New" panose="02070309020205020404" pitchFamily="49" charset="0"/>
              </a:rPr>
              <a:t>/api/user/&lt;id&gt;/followers</a:t>
            </a:r>
          </a:p>
        </p:txBody>
      </p:sp>
      <p:pic>
        <p:nvPicPr>
          <p:cNvPr id="2" name="Picture 1">
            <a:extLst>
              <a:ext uri="{FF2B5EF4-FFF2-40B4-BE49-F238E27FC236}">
                <a16:creationId xmlns:a16="http://schemas.microsoft.com/office/drawing/2014/main" id="{F22578E7-588A-4E34-9492-6FB8A0D7E635}"/>
              </a:ext>
            </a:extLst>
          </p:cNvPr>
          <p:cNvPicPr>
            <a:picLocks noChangeAspect="1"/>
          </p:cNvPicPr>
          <p:nvPr/>
        </p:nvPicPr>
        <p:blipFill>
          <a:blip r:embed="rId3"/>
          <a:stretch>
            <a:fillRect/>
          </a:stretch>
        </p:blipFill>
        <p:spPr>
          <a:xfrm>
            <a:off x="3927649" y="3891007"/>
            <a:ext cx="4986924" cy="2520763"/>
          </a:xfrm>
          <a:prstGeom prst="rect">
            <a:avLst/>
          </a:prstGeom>
        </p:spPr>
      </p:pic>
      <p:pic>
        <p:nvPicPr>
          <p:cNvPr id="3" name="Picture 2">
            <a:extLst>
              <a:ext uri="{FF2B5EF4-FFF2-40B4-BE49-F238E27FC236}">
                <a16:creationId xmlns:a16="http://schemas.microsoft.com/office/drawing/2014/main" id="{DD42AAB4-4C9C-4793-9B2B-223B28FC3F4A}"/>
              </a:ext>
            </a:extLst>
          </p:cNvPr>
          <p:cNvPicPr>
            <a:picLocks noChangeAspect="1"/>
          </p:cNvPicPr>
          <p:nvPr/>
        </p:nvPicPr>
        <p:blipFill>
          <a:blip r:embed="rId4"/>
          <a:stretch>
            <a:fillRect/>
          </a:stretch>
        </p:blipFill>
        <p:spPr>
          <a:xfrm>
            <a:off x="4029139" y="3976490"/>
            <a:ext cx="5542373" cy="2626526"/>
          </a:xfrm>
          <a:prstGeom prst="rect">
            <a:avLst/>
          </a:prstGeom>
        </p:spPr>
      </p:pic>
      <p:pic>
        <p:nvPicPr>
          <p:cNvPr id="4" name="Picture 3">
            <a:extLst>
              <a:ext uri="{FF2B5EF4-FFF2-40B4-BE49-F238E27FC236}">
                <a16:creationId xmlns:a16="http://schemas.microsoft.com/office/drawing/2014/main" id="{E29640F7-0A68-4CF4-936E-90785F54E726}"/>
              </a:ext>
            </a:extLst>
          </p:cNvPr>
          <p:cNvPicPr>
            <a:picLocks noChangeAspect="1"/>
          </p:cNvPicPr>
          <p:nvPr/>
        </p:nvPicPr>
        <p:blipFill>
          <a:blip r:embed="rId5"/>
          <a:stretch>
            <a:fillRect/>
          </a:stretch>
        </p:blipFill>
        <p:spPr>
          <a:xfrm>
            <a:off x="4269419" y="3994251"/>
            <a:ext cx="4782611" cy="2619280"/>
          </a:xfrm>
          <a:prstGeom prst="rect">
            <a:avLst/>
          </a:prstGeom>
        </p:spPr>
      </p:pic>
    </p:spTree>
    <p:extLst>
      <p:ext uri="{BB962C8B-B14F-4D97-AF65-F5344CB8AC3E}">
        <p14:creationId xmlns:p14="http://schemas.microsoft.com/office/powerpoint/2010/main" val="1987131826"/>
      </p:ext>
    </p:extLst>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xit" presetSubtype="32" fill="hold" nodeType="clickEffect">
                                  <p:stCondLst>
                                    <p:cond delay="0"/>
                                  </p:stCondLst>
                                  <p:childTnLst>
                                    <p:animEffect transition="out" filter="circle(out)">
                                      <p:cBhvr>
                                        <p:cTn id="31" dur="1000"/>
                                        <p:tgtEl>
                                          <p:spTgt spid="3"/>
                                        </p:tgtEl>
                                      </p:cBhvr>
                                    </p:animEffect>
                                    <p:set>
                                      <p:cBhvr>
                                        <p:cTn id="32" dur="1" fill="hold">
                                          <p:stCondLst>
                                            <p:cond delay="9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46">
            <a:extLst>
              <a:ext uri="{FF2B5EF4-FFF2-40B4-BE49-F238E27FC236}">
                <a16:creationId xmlns:a16="http://schemas.microsoft.com/office/drawing/2014/main" id="{852F1CF2-DD11-4915-9B69-5AE707B0FE46}"/>
              </a:ext>
            </a:extLst>
          </p:cNvPr>
          <p:cNvSpPr>
            <a:spLocks noGrp="1"/>
          </p:cNvSpPr>
          <p:nvPr>
            <p:ph type="body" sz="quarter" idx="10"/>
          </p:nvPr>
        </p:nvSpPr>
        <p:spPr/>
        <p:txBody>
          <a:bodyPr/>
          <a:lstStyle/>
          <a:p>
            <a:pPr>
              <a:lnSpc>
                <a:spcPct val="100000"/>
              </a:lnSpc>
            </a:pPr>
            <a:r>
              <a:rPr lang="en-US" b="1" spc="-1">
                <a:solidFill>
                  <a:srgbClr val="262626"/>
                </a:solidFill>
                <a:uFill>
                  <a:solidFill>
                    <a:srgbClr val="FFFFFF"/>
                  </a:solidFill>
                </a:uFill>
                <a:latin typeface="Arial" panose="020B0604020202020204" pitchFamily="34" charset="0"/>
                <a:ea typeface="Arial Unicode MS"/>
              </a:rPr>
              <a:t>REST Drawbacks</a:t>
            </a:r>
            <a:endParaRPr lang="en-US" sz="1800" b="1" spc="-1">
              <a:solidFill>
                <a:srgbClr val="000000"/>
              </a:solidFill>
              <a:uFill>
                <a:solidFill>
                  <a:srgbClr val="FFFFFF"/>
                </a:solidFill>
              </a:uFill>
              <a:latin typeface="Arial" panose="020B0604020202020204" pitchFamily="34" charset="0"/>
            </a:endParaRPr>
          </a:p>
        </p:txBody>
      </p:sp>
      <p:sp>
        <p:nvSpPr>
          <p:cNvPr id="3" name="Chevron 2">
            <a:extLst>
              <a:ext uri="{FF2B5EF4-FFF2-40B4-BE49-F238E27FC236}">
                <a16:creationId xmlns:a16="http://schemas.microsoft.com/office/drawing/2014/main" id="{8581317E-D61F-4790-B1BC-E126076F6156}"/>
              </a:ext>
            </a:extLst>
          </p:cNvPr>
          <p:cNvSpPr/>
          <p:nvPr/>
        </p:nvSpPr>
        <p:spPr>
          <a:xfrm rot="5400000">
            <a:off x="546737" y="2232968"/>
            <a:ext cx="400109" cy="477455"/>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757AA62A-F69F-4E1A-9804-52030A8485FD}"/>
              </a:ext>
            </a:extLst>
          </p:cNvPr>
          <p:cNvSpPr txBox="1"/>
          <p:nvPr/>
        </p:nvSpPr>
        <p:spPr>
          <a:xfrm>
            <a:off x="1247016" y="2271640"/>
            <a:ext cx="4848983" cy="400110"/>
          </a:xfrm>
          <a:prstGeom prst="rect">
            <a:avLst/>
          </a:prstGeom>
          <a:noFill/>
        </p:spPr>
        <p:txBody>
          <a:bodyPr wrap="square" rtlCol="0">
            <a:spAutoFit/>
          </a:bodyPr>
          <a:lstStyle/>
          <a:p>
            <a:pPr>
              <a:lnSpc>
                <a:spcPct val="100000"/>
              </a:lnSpc>
            </a:pPr>
            <a:r>
              <a:rPr lang="en-US" sz="2000" spc="-1">
                <a:solidFill>
                  <a:schemeClr val="bg1"/>
                </a:solidFill>
                <a:uFill>
                  <a:solidFill>
                    <a:srgbClr val="FFFFFF"/>
                  </a:solidFill>
                </a:uFill>
                <a:latin typeface="Arial" panose="020B0604020202020204" pitchFamily="34" charset="0"/>
                <a:cs typeface="Arial" panose="020B0604020202020204" pitchFamily="34" charset="0"/>
              </a:rPr>
              <a:t>The number of API endpoints is too much</a:t>
            </a:r>
          </a:p>
        </p:txBody>
      </p:sp>
      <p:sp>
        <p:nvSpPr>
          <p:cNvPr id="8" name="TextBox 7">
            <a:extLst>
              <a:ext uri="{FF2B5EF4-FFF2-40B4-BE49-F238E27FC236}">
                <a16:creationId xmlns:a16="http://schemas.microsoft.com/office/drawing/2014/main" id="{F9810D50-7328-4AFA-98A1-15B18DC99F0D}"/>
              </a:ext>
            </a:extLst>
          </p:cNvPr>
          <p:cNvSpPr txBox="1"/>
          <p:nvPr/>
        </p:nvSpPr>
        <p:spPr>
          <a:xfrm>
            <a:off x="1237168" y="2869974"/>
            <a:ext cx="5153472" cy="707886"/>
          </a:xfrm>
          <a:prstGeom prst="rect">
            <a:avLst/>
          </a:prstGeom>
          <a:noFill/>
        </p:spPr>
        <p:txBody>
          <a:bodyPr wrap="square" rtlCol="0">
            <a:spAutoFit/>
          </a:bodyPr>
          <a:lstStyle/>
          <a:p>
            <a:pPr>
              <a:lnSpc>
                <a:spcPct val="100000"/>
              </a:lnSpc>
            </a:pPr>
            <a:r>
              <a:rPr lang="en-US" sz="2000" spc="-1">
                <a:solidFill>
                  <a:schemeClr val="bg1"/>
                </a:solidFill>
                <a:uFill>
                  <a:solidFill>
                    <a:srgbClr val="FFFFFF"/>
                  </a:solidFill>
                </a:uFill>
                <a:latin typeface="Arial" panose="020B0604020202020204" pitchFamily="34" charset="0"/>
                <a:cs typeface="Arial" panose="020B0604020202020204" pitchFamily="34" charset="0"/>
              </a:rPr>
              <a:t>Overfetching: Downloading unnecessary data</a:t>
            </a:r>
          </a:p>
        </p:txBody>
      </p:sp>
      <p:sp>
        <p:nvSpPr>
          <p:cNvPr id="9" name="TextBox 8">
            <a:extLst>
              <a:ext uri="{FF2B5EF4-FFF2-40B4-BE49-F238E27FC236}">
                <a16:creationId xmlns:a16="http://schemas.microsoft.com/office/drawing/2014/main" id="{29B63C8F-4227-403D-AC46-69FBC5C00CD7}"/>
              </a:ext>
            </a:extLst>
          </p:cNvPr>
          <p:cNvSpPr txBox="1"/>
          <p:nvPr/>
        </p:nvSpPr>
        <p:spPr>
          <a:xfrm>
            <a:off x="1237168" y="3641028"/>
            <a:ext cx="5153472" cy="1015663"/>
          </a:xfrm>
          <a:prstGeom prst="rect">
            <a:avLst/>
          </a:prstGeom>
          <a:noFill/>
        </p:spPr>
        <p:txBody>
          <a:bodyPr wrap="square" rtlCol="0">
            <a:spAutoFit/>
          </a:bodyPr>
          <a:lstStyle/>
          <a:p>
            <a:pPr>
              <a:lnSpc>
                <a:spcPct val="100000"/>
              </a:lnSpc>
            </a:pPr>
            <a:r>
              <a:rPr lang="en-US" sz="2000" spc="-1">
                <a:solidFill>
                  <a:schemeClr val="bg1"/>
                </a:solidFill>
                <a:uFill>
                  <a:solidFill>
                    <a:srgbClr val="FFFFFF"/>
                  </a:solidFill>
                </a:uFill>
                <a:latin typeface="Arial" panose="020B0604020202020204" pitchFamily="34" charset="0"/>
                <a:cs typeface="Arial" panose="020B0604020202020204" pitchFamily="34" charset="0"/>
              </a:rPr>
              <a:t>Underfetching: An endpoint doesn’t return enough of the required information; need to send multiple requests (n+1 problem)</a:t>
            </a:r>
          </a:p>
        </p:txBody>
      </p:sp>
      <p:sp>
        <p:nvSpPr>
          <p:cNvPr id="48" name="Chevron 2">
            <a:extLst>
              <a:ext uri="{FF2B5EF4-FFF2-40B4-BE49-F238E27FC236}">
                <a16:creationId xmlns:a16="http://schemas.microsoft.com/office/drawing/2014/main" id="{AC90DE4D-A8E0-42DE-BB81-CBEF7383446A}"/>
              </a:ext>
            </a:extLst>
          </p:cNvPr>
          <p:cNvSpPr/>
          <p:nvPr/>
        </p:nvSpPr>
        <p:spPr>
          <a:xfrm rot="5400000">
            <a:off x="533167" y="2985189"/>
            <a:ext cx="400109" cy="477455"/>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9" name="Chevron 2">
            <a:extLst>
              <a:ext uri="{FF2B5EF4-FFF2-40B4-BE49-F238E27FC236}">
                <a16:creationId xmlns:a16="http://schemas.microsoft.com/office/drawing/2014/main" id="{03DFC5B0-3384-4E96-A4FD-4659AE7A2F1E}"/>
              </a:ext>
            </a:extLst>
          </p:cNvPr>
          <p:cNvSpPr/>
          <p:nvPr/>
        </p:nvSpPr>
        <p:spPr>
          <a:xfrm rot="5400000">
            <a:off x="533167" y="3808480"/>
            <a:ext cx="400109" cy="477455"/>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11" name="Picture Placeholder 10">
            <a:extLst>
              <a:ext uri="{FF2B5EF4-FFF2-40B4-BE49-F238E27FC236}">
                <a16:creationId xmlns:a16="http://schemas.microsoft.com/office/drawing/2014/main" id="{8CE77593-D095-4E05-8F46-C8C9B98558A5}"/>
              </a:ext>
            </a:extLst>
          </p:cNvPr>
          <p:cNvPicPr>
            <a:picLocks noGrp="1" noChangeAspect="1"/>
          </p:cNvPicPr>
          <p:nvPr>
            <p:ph type="pic" idx="15"/>
          </p:nvPr>
        </p:nvPicPr>
        <p:blipFill rotWithShape="1">
          <a:blip r:embed="rId3">
            <a:extLst>
              <a:ext uri="{28A0092B-C50C-407E-A947-70E740481C1C}">
                <a14:useLocalDpi xmlns:a14="http://schemas.microsoft.com/office/drawing/2010/main" val="0"/>
              </a:ext>
            </a:extLst>
          </a:blip>
          <a:srcRect t="-15170" b="-15170"/>
          <a:stretch/>
        </p:blipFill>
        <p:spPr>
          <a:prstGeom prst="rect">
            <a:avLst/>
          </a:prstGeom>
          <a:ln>
            <a:noFill/>
          </a:ln>
          <a:effectLst>
            <a:softEdge rad="112500"/>
          </a:effectLst>
        </p:spPr>
      </p:pic>
    </p:spTree>
    <p:extLst>
      <p:ext uri="{BB962C8B-B14F-4D97-AF65-F5344CB8AC3E}">
        <p14:creationId xmlns:p14="http://schemas.microsoft.com/office/powerpoint/2010/main" val="198977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dissolve">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dissolve">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P spid="48" grpId="0" animBg="1"/>
      <p:bldP spid="49" grpId="0" animBg="1"/>
    </p:bldLst>
  </p:timing>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4585</TotalTime>
  <Words>1954</Words>
  <Application>Microsoft Office PowerPoint</Application>
  <PresentationFormat>Widescreen</PresentationFormat>
  <Paragraphs>263</Paragraphs>
  <Slides>30</Slides>
  <Notes>29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30</vt:i4>
      </vt:variant>
    </vt:vector>
  </HeadingPairs>
  <TitlesOfParts>
    <vt:vector size="38" baseType="lpstr">
      <vt:lpstr>Aharoni</vt:lpstr>
      <vt:lpstr>Arial</vt:lpstr>
      <vt:lpstr>Calibri</vt:lpstr>
      <vt:lpstr>Calibri Light</vt:lpstr>
      <vt:lpstr>Courier New</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Thanh Long</cp:lastModifiedBy>
  <cp:revision>228</cp:revision>
  <dcterms:created xsi:type="dcterms:W3CDTF">2019-01-14T06:35:35Z</dcterms:created>
  <dcterms:modified xsi:type="dcterms:W3CDTF">2019-04-18T16:38:47Z</dcterms:modified>
</cp:coreProperties>
</file>