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 id="2147483830" r:id="rId15"/>
    <p:sldMasterId id="2147483843" r:id="rId16"/>
    <p:sldMasterId id="2147483856" r:id="rId17"/>
    <p:sldMasterId id="2147483869" r:id="rId18"/>
    <p:sldMasterId id="2147483882" r:id="rId19"/>
    <p:sldMasterId id="2147483895" r:id="rId20"/>
    <p:sldMasterId id="2147483908" r:id="rId21"/>
    <p:sldMasterId id="2147483921" r:id="rId22"/>
    <p:sldMasterId id="2147483934" r:id="rId23"/>
  </p:sldMasterIdLst>
  <p:notesMasterIdLst>
    <p:notesMasterId r:id="rId54"/>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6"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977"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978"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979"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980" name="PlaceHolder 5"/>
          <p:cNvSpPr>
            <a:spLocks noGrp="1"/>
          </p:cNvSpPr>
          <p:nvPr>
            <p:ph type="sldNum"/>
          </p:nvPr>
        </p:nvSpPr>
        <p:spPr>
          <a:xfrm>
            <a:off x="4399200" y="9555480"/>
            <a:ext cx="3372840" cy="502560"/>
          </a:xfrm>
          <a:prstGeom prst="rect">
            <a:avLst/>
          </a:prstGeom>
        </p:spPr>
        <p:txBody>
          <a:bodyPr lIns="0" tIns="0" rIns="0" bIns="0" anchor="b"/>
          <a:lstStyle/>
          <a:p>
            <a:pPr algn="r"/>
            <a:fld id="{E6187708-C86C-4B37-A04B-33F72B7A6BA0}"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 name="PlaceHolder 1"/>
          <p:cNvSpPr>
            <a:spLocks noGrp="1"/>
          </p:cNvSpPr>
          <p:nvPr>
            <p:ph type="body"/>
          </p:nvPr>
        </p:nvSpPr>
        <p:spPr>
          <a:xfrm>
            <a:off x="685800" y="4400640"/>
            <a:ext cx="5486040" cy="3600000"/>
          </a:xfrm>
          <a:prstGeom prst="rect">
            <a:avLst/>
          </a:prstGeom>
        </p:spPr>
        <p:txBody>
          <a:bodyPr/>
          <a:lstStyle/>
          <a:p>
            <a:r>
              <a:rPr lang="en-US" sz="2000" b="1" strike="noStrike" spc="-1">
                <a:solidFill>
                  <a:srgbClr val="000000"/>
                </a:solidFill>
                <a:uFill>
                  <a:solidFill>
                    <a:srgbClr val="FFFFFF"/>
                  </a:solidFill>
                </a:uFill>
                <a:latin typeface="Arial"/>
              </a:rPr>
              <a:t>Overfetching: Downloading superfluous data</a:t>
            </a:r>
            <a:endParaRPr lang="en-US" sz="2000" b="0" strike="noStrike" spc="-1">
              <a:solidFill>
                <a:srgbClr val="000000"/>
              </a:solidFill>
              <a:uFill>
                <a:solidFill>
                  <a:srgbClr val="FFFFFF"/>
                </a:solidFill>
              </a:uFill>
              <a:latin typeface="Arial"/>
            </a:endParaRPr>
          </a:p>
          <a:p>
            <a:r>
              <a:rPr lang="en-US" sz="2000" b="0" i="1" strike="noStrike" spc="-1">
                <a:solidFill>
                  <a:srgbClr val="000000"/>
                </a:solidFill>
                <a:uFill>
                  <a:solidFill>
                    <a:srgbClr val="FFFFFF"/>
                  </a:solidFill>
                </a:uFill>
                <a:latin typeface="Arial"/>
              </a:rPr>
              <a:t>Overfetching</a:t>
            </a:r>
            <a:r>
              <a:rPr lang="en-US" sz="2000" b="0" strike="noStrike" spc="-1">
                <a:solidFill>
                  <a:srgbClr val="000000"/>
                </a:solidFill>
                <a:uFill>
                  <a:solidFill>
                    <a:srgbClr val="FFFFFF"/>
                  </a:solidFill>
                </a:uFill>
                <a:latin typeface="Arial"/>
              </a:rPr>
              <a:t> means that a client downloads more information than is actually required in the app. Imagine for example a screen that needs to display a list of users only with their names. In a REST API, this app would usually hit the /users endpoint and receive a JSON array with user data. This response however might contain more info about the users that are returned, e.g. their birthdays or addresses - information that is useless for the client because it only needs to display the users’ names. </a:t>
            </a:r>
          </a:p>
          <a:p>
            <a:r>
              <a:rPr lang="en-US" sz="2000" b="1" strike="noStrike" spc="-1">
                <a:solidFill>
                  <a:srgbClr val="000000"/>
                </a:solidFill>
                <a:uFill>
                  <a:solidFill>
                    <a:srgbClr val="FFFFFF"/>
                  </a:solidFill>
                </a:uFill>
                <a:latin typeface="Arial"/>
              </a:rPr>
              <a:t>Underfetching and the n+1 problem</a:t>
            </a:r>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Another issue is </a:t>
            </a:r>
            <a:r>
              <a:rPr lang="en-US" sz="2000" b="0" i="1" strike="noStrike" spc="-1">
                <a:solidFill>
                  <a:srgbClr val="000000"/>
                </a:solidFill>
                <a:uFill>
                  <a:solidFill>
                    <a:srgbClr val="FFFFFF"/>
                  </a:solidFill>
                </a:uFill>
                <a:latin typeface="Arial"/>
              </a:rPr>
              <a:t>underfetching</a:t>
            </a:r>
            <a:r>
              <a:rPr lang="en-US" sz="2000" b="0" strike="noStrike" spc="-1">
                <a:solidFill>
                  <a:srgbClr val="000000"/>
                </a:solidFill>
                <a:uFill>
                  <a:solidFill>
                    <a:srgbClr val="FFFFFF"/>
                  </a:solidFill>
                </a:uFill>
                <a:latin typeface="Arial"/>
              </a:rPr>
              <a:t> and the </a:t>
            </a:r>
            <a:r>
              <a:rPr lang="en-US" sz="2000" b="0" i="1" strike="noStrike" spc="-1">
                <a:solidFill>
                  <a:srgbClr val="000000"/>
                </a:solidFill>
                <a:uFill>
                  <a:solidFill>
                    <a:srgbClr val="FFFFFF"/>
                  </a:solidFill>
                </a:uFill>
                <a:latin typeface="Arial"/>
              </a:rPr>
              <a:t>n+1</a:t>
            </a:r>
            <a:r>
              <a:rPr lang="en-US" sz="2000" b="0" strike="noStrike" spc="-1">
                <a:solidFill>
                  <a:srgbClr val="000000"/>
                </a:solidFill>
                <a:uFill>
                  <a:solidFill>
                    <a:srgbClr val="FFFFFF"/>
                  </a:solidFill>
                </a:uFill>
                <a:latin typeface="Arial"/>
              </a:rPr>
              <a:t>-requests problem. Underfetching generally means that a specific endpoint doesn’t provide enough of the required information. The client will have to make additional requests to fetch everything it needs. This can escalate to a situation where a client needs to first download a list of elements, but then needs to make one additional request per element to fetch the required data.</a:t>
            </a:r>
          </a:p>
          <a:p>
            <a:endParaRPr lang="en-US" sz="2000" b="0" strike="noStrike" spc="-1">
              <a:solidFill>
                <a:srgbClr val="000000"/>
              </a:solidFill>
              <a:uFill>
                <a:solidFill>
                  <a:srgbClr val="FFFFFF"/>
                </a:solidFill>
              </a:uFill>
              <a:latin typeface="Arial"/>
            </a:endParaRPr>
          </a:p>
        </p:txBody>
      </p:sp>
      <p:sp>
        <p:nvSpPr>
          <p:cNvPr id="1725" name="TextShape 2"/>
          <p:cNvSpPr txBox="1"/>
          <p:nvPr/>
        </p:nvSpPr>
        <p:spPr>
          <a:xfrm>
            <a:off x="3884760" y="8685360"/>
            <a:ext cx="2971440" cy="458280"/>
          </a:xfrm>
          <a:prstGeom prst="rect">
            <a:avLst/>
          </a:prstGeom>
          <a:noFill/>
          <a:ln>
            <a:noFill/>
          </a:ln>
        </p:spPr>
        <p:txBody>
          <a:bodyPr anchor="b"/>
          <a:lstStyle/>
          <a:p>
            <a:pPr algn="r">
              <a:lnSpc>
                <a:spcPct val="100000"/>
              </a:lnSpc>
            </a:pPr>
            <a:fld id="{651397CE-D353-46DB-8132-B2DACCDA6C09}" type="slidenum">
              <a:rPr lang="en-US" sz="1200" b="0" strike="noStrike" spc="-1">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727" name="TextShape 2"/>
          <p:cNvSpPr txBox="1"/>
          <p:nvPr/>
        </p:nvSpPr>
        <p:spPr>
          <a:xfrm>
            <a:off x="3884760" y="8685360"/>
            <a:ext cx="2971440" cy="458280"/>
          </a:xfrm>
          <a:prstGeom prst="rect">
            <a:avLst/>
          </a:prstGeom>
          <a:noFill/>
          <a:ln>
            <a:noFill/>
          </a:ln>
        </p:spPr>
        <p:txBody>
          <a:bodyPr anchor="b"/>
          <a:lstStyle/>
          <a:p>
            <a:pPr algn="r">
              <a:lnSpc>
                <a:spcPct val="100000"/>
              </a:lnSpc>
            </a:pPr>
            <a:fld id="{5A2EB458-B22D-4629-B6ED-F9F92FCDBF8E}" type="slidenum">
              <a:rPr lang="en-US" sz="1200" b="0" strike="noStrike" spc="-1">
                <a:solidFill>
                  <a:srgbClr val="000000"/>
                </a:solidFill>
                <a:uFill>
                  <a:solidFill>
                    <a:srgbClr val="FFFFFF"/>
                  </a:solidFill>
                </a:uFill>
                <a:latin typeface="Times New Roman"/>
              </a:rPr>
              <a:t>18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74"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79"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0"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8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8"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0"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91"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9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9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96"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99"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400" name="Picture 399"/>
          <p:cNvPicPr/>
          <p:nvPr/>
        </p:nvPicPr>
        <p:blipFill>
          <a:blip r:embed="rId2"/>
          <a:stretch/>
        </p:blipFill>
        <p:spPr>
          <a:xfrm>
            <a:off x="3602880" y="1604520"/>
            <a:ext cx="4984920" cy="3977280"/>
          </a:xfrm>
          <a:prstGeom prst="rect">
            <a:avLst/>
          </a:prstGeom>
          <a:ln>
            <a:noFill/>
          </a:ln>
        </p:spPr>
      </p:pic>
      <p:pic>
        <p:nvPicPr>
          <p:cNvPr id="401" name="Picture 40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14"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19"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0"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2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2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8"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0"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1"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6"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62" name="Picture 61"/>
          <p:cNvPicPr/>
          <p:nvPr/>
        </p:nvPicPr>
        <p:blipFill>
          <a:blip r:embed="rId2"/>
          <a:stretch/>
        </p:blipFill>
        <p:spPr>
          <a:xfrm>
            <a:off x="3602880" y="1604520"/>
            <a:ext cx="4984920" cy="3977280"/>
          </a:xfrm>
          <a:prstGeom prst="rect">
            <a:avLst/>
          </a:prstGeom>
          <a:ln>
            <a:noFill/>
          </a:ln>
        </p:spPr>
      </p:pic>
      <p:pic>
        <p:nvPicPr>
          <p:cNvPr id="63" name="Picture 6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9"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440" name="Picture 439"/>
          <p:cNvPicPr/>
          <p:nvPr/>
        </p:nvPicPr>
        <p:blipFill>
          <a:blip r:embed="rId2"/>
          <a:stretch/>
        </p:blipFill>
        <p:spPr>
          <a:xfrm>
            <a:off x="3602880" y="1604520"/>
            <a:ext cx="4984920" cy="3977280"/>
          </a:xfrm>
          <a:prstGeom prst="rect">
            <a:avLst/>
          </a:prstGeom>
          <a:ln>
            <a:noFill/>
          </a:ln>
        </p:spPr>
      </p:pic>
      <p:pic>
        <p:nvPicPr>
          <p:cNvPr id="441" name="Picture 44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7"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9"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50"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5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55"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56"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58"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5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0"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4"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6"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7"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7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71"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72"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7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75"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476" name="Picture 475"/>
          <p:cNvPicPr/>
          <p:nvPr/>
        </p:nvPicPr>
        <p:blipFill>
          <a:blip r:embed="rId2"/>
          <a:stretch/>
        </p:blipFill>
        <p:spPr>
          <a:xfrm>
            <a:off x="3602880" y="1604520"/>
            <a:ext cx="4984920" cy="3977280"/>
          </a:xfrm>
          <a:prstGeom prst="rect">
            <a:avLst/>
          </a:prstGeom>
          <a:ln>
            <a:noFill/>
          </a:ln>
        </p:spPr>
      </p:pic>
      <p:pic>
        <p:nvPicPr>
          <p:cNvPr id="477" name="Picture 47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86"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9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1"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2"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9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9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0"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02"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3"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0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8"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0"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11"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512" name="Picture 511"/>
          <p:cNvPicPr/>
          <p:nvPr/>
        </p:nvPicPr>
        <p:blipFill>
          <a:blip r:embed="rId2"/>
          <a:stretch/>
        </p:blipFill>
        <p:spPr>
          <a:xfrm>
            <a:off x="3602880" y="1604520"/>
            <a:ext cx="4984920" cy="3977280"/>
          </a:xfrm>
          <a:prstGeom prst="rect">
            <a:avLst/>
          </a:prstGeom>
          <a:ln>
            <a:noFill/>
          </a:ln>
        </p:spPr>
      </p:pic>
      <p:pic>
        <p:nvPicPr>
          <p:cNvPr id="513" name="Picture 51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22"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27"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28"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3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3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6"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38"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9"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4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4"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4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7"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548" name="Picture 547"/>
          <p:cNvPicPr/>
          <p:nvPr/>
        </p:nvPicPr>
        <p:blipFill>
          <a:blip r:embed="rId2"/>
          <a:stretch/>
        </p:blipFill>
        <p:spPr>
          <a:xfrm>
            <a:off x="3602880" y="1604520"/>
            <a:ext cx="4984920" cy="3977280"/>
          </a:xfrm>
          <a:prstGeom prst="rect">
            <a:avLst/>
          </a:prstGeom>
          <a:ln>
            <a:noFill/>
          </a:ln>
        </p:spPr>
      </p:pic>
      <p:pic>
        <p:nvPicPr>
          <p:cNvPr id="549" name="Picture 54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8"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59"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64"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65"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6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6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7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3"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75"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6"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7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0"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1"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8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4"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585" name="Picture 584"/>
          <p:cNvPicPr/>
          <p:nvPr/>
        </p:nvPicPr>
        <p:blipFill>
          <a:blip r:embed="rId2"/>
          <a:stretch/>
        </p:blipFill>
        <p:spPr>
          <a:xfrm>
            <a:off x="3602880" y="1604520"/>
            <a:ext cx="4984920" cy="3977280"/>
          </a:xfrm>
          <a:prstGeom prst="rect">
            <a:avLst/>
          </a:prstGeom>
          <a:ln>
            <a:noFill/>
          </a:ln>
        </p:spPr>
      </p:pic>
      <p:pic>
        <p:nvPicPr>
          <p:cNvPr id="586" name="Picture 58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95"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0"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1"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09"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11"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2"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1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7"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1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20"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621" name="Picture 620"/>
          <p:cNvPicPr/>
          <p:nvPr/>
        </p:nvPicPr>
        <p:blipFill>
          <a:blip r:embed="rId2"/>
          <a:stretch/>
        </p:blipFill>
        <p:spPr>
          <a:xfrm>
            <a:off x="3602880" y="1604520"/>
            <a:ext cx="4984920" cy="3977280"/>
          </a:xfrm>
          <a:prstGeom prst="rect">
            <a:avLst/>
          </a:prstGeom>
          <a:ln>
            <a:noFill/>
          </a:ln>
        </p:spPr>
      </p:pic>
      <p:pic>
        <p:nvPicPr>
          <p:cNvPr id="622" name="Picture 62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3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4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2"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4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7"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8"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5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5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6"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7"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8"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58"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9"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4"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7"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668" name="Picture 667"/>
          <p:cNvPicPr/>
          <p:nvPr/>
        </p:nvPicPr>
        <p:blipFill>
          <a:blip r:embed="rId2"/>
          <a:stretch/>
        </p:blipFill>
        <p:spPr>
          <a:xfrm>
            <a:off x="3602880" y="1604520"/>
            <a:ext cx="4984920" cy="3977280"/>
          </a:xfrm>
          <a:prstGeom prst="rect">
            <a:avLst/>
          </a:prstGeom>
          <a:ln>
            <a:noFill/>
          </a:ln>
        </p:spPr>
      </p:pic>
      <p:pic>
        <p:nvPicPr>
          <p:cNvPr id="669" name="Picture 66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7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7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7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78"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83"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84"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8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9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2"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94"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5"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9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00"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0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03"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4" name="Picture 703"/>
          <p:cNvPicPr/>
          <p:nvPr/>
        </p:nvPicPr>
        <p:blipFill>
          <a:blip r:embed="rId2"/>
          <a:stretch/>
        </p:blipFill>
        <p:spPr>
          <a:xfrm>
            <a:off x="3602880" y="1604520"/>
            <a:ext cx="4984920" cy="3977280"/>
          </a:xfrm>
          <a:prstGeom prst="rect">
            <a:avLst/>
          </a:prstGeom>
          <a:ln>
            <a:noFill/>
          </a:ln>
        </p:spPr>
      </p:pic>
      <p:pic>
        <p:nvPicPr>
          <p:cNvPr id="705" name="Picture 70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17"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2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22"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23"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2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2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2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2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1"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3"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4"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9"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4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42"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43" name="Picture 742"/>
          <p:cNvPicPr/>
          <p:nvPr/>
        </p:nvPicPr>
        <p:blipFill>
          <a:blip r:embed="rId2"/>
          <a:stretch/>
        </p:blipFill>
        <p:spPr>
          <a:xfrm>
            <a:off x="3602880" y="1604520"/>
            <a:ext cx="4984920" cy="3977280"/>
          </a:xfrm>
          <a:prstGeom prst="rect">
            <a:avLst/>
          </a:prstGeom>
          <a:ln>
            <a:noFill/>
          </a:ln>
        </p:spPr>
      </p:pic>
      <p:pic>
        <p:nvPicPr>
          <p:cNvPr id="744" name="Picture 74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57"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6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62"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63"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6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6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6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6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1"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3"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4"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9"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8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82"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83" name="Picture 782"/>
          <p:cNvPicPr/>
          <p:nvPr/>
        </p:nvPicPr>
        <p:blipFill>
          <a:blip r:embed="rId2"/>
          <a:stretch/>
        </p:blipFill>
        <p:spPr>
          <a:xfrm>
            <a:off x="3602880" y="1604520"/>
            <a:ext cx="4984920" cy="3977280"/>
          </a:xfrm>
          <a:prstGeom prst="rect">
            <a:avLst/>
          </a:prstGeom>
          <a:ln>
            <a:noFill/>
          </a:ln>
        </p:spPr>
      </p:pic>
      <p:pic>
        <p:nvPicPr>
          <p:cNvPr id="784" name="Picture 78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4"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8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0"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93"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98"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99"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0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0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7"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09"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0"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1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5"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48" name="Picture 147"/>
          <p:cNvPicPr/>
          <p:nvPr/>
        </p:nvPicPr>
        <p:blipFill>
          <a:blip r:embed="rId2"/>
          <a:stretch/>
        </p:blipFill>
        <p:spPr>
          <a:xfrm>
            <a:off x="3602880" y="1604520"/>
            <a:ext cx="4984920" cy="3977280"/>
          </a:xfrm>
          <a:prstGeom prst="rect">
            <a:avLst/>
          </a:prstGeom>
          <a:ln>
            <a:noFill/>
          </a:ln>
        </p:spPr>
      </p:pic>
      <p:pic>
        <p:nvPicPr>
          <p:cNvPr id="149" name="Picture 14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17"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8"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819" name="Picture 818"/>
          <p:cNvPicPr/>
          <p:nvPr/>
        </p:nvPicPr>
        <p:blipFill>
          <a:blip r:embed="rId2"/>
          <a:stretch/>
        </p:blipFill>
        <p:spPr>
          <a:xfrm>
            <a:off x="3602880" y="1604520"/>
            <a:ext cx="4984920" cy="3977280"/>
          </a:xfrm>
          <a:prstGeom prst="rect">
            <a:avLst/>
          </a:prstGeom>
          <a:ln>
            <a:noFill/>
          </a:ln>
        </p:spPr>
      </p:pic>
      <p:pic>
        <p:nvPicPr>
          <p:cNvPr id="820" name="Picture 81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6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6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68"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9"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7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4"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5"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7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8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83"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5"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86"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8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0"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1"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9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4"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895" name="Picture 894"/>
          <p:cNvPicPr/>
          <p:nvPr/>
        </p:nvPicPr>
        <p:blipFill>
          <a:blip r:embed="rId2"/>
          <a:stretch/>
        </p:blipFill>
        <p:spPr>
          <a:xfrm>
            <a:off x="3602880" y="1604520"/>
            <a:ext cx="4984920" cy="3977280"/>
          </a:xfrm>
          <a:prstGeom prst="rect">
            <a:avLst/>
          </a:prstGeom>
          <a:ln>
            <a:noFill/>
          </a:ln>
        </p:spPr>
      </p:pic>
      <p:pic>
        <p:nvPicPr>
          <p:cNvPr id="896" name="Picture 895"/>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0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0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0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5"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0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0"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1"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1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1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19"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1"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22"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2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2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27"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0"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931" name="Picture 930"/>
          <p:cNvPicPr/>
          <p:nvPr/>
        </p:nvPicPr>
        <p:blipFill>
          <a:blip r:embed="rId2"/>
          <a:stretch/>
        </p:blipFill>
        <p:spPr>
          <a:xfrm>
            <a:off x="3602880" y="1604520"/>
            <a:ext cx="4984920" cy="3977280"/>
          </a:xfrm>
          <a:prstGeom prst="rect">
            <a:avLst/>
          </a:prstGeom>
          <a:ln>
            <a:noFill/>
          </a:ln>
        </p:spPr>
      </p:pic>
      <p:pic>
        <p:nvPicPr>
          <p:cNvPr id="932" name="Picture 931"/>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4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4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4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8"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5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53"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54"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5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5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5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6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62"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4"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65"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6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6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0"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7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3"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974" name="Picture 973"/>
          <p:cNvPicPr/>
          <p:nvPr/>
        </p:nvPicPr>
        <p:blipFill>
          <a:blip r:embed="rId2"/>
          <a:stretch/>
        </p:blipFill>
        <p:spPr>
          <a:xfrm>
            <a:off x="3602880" y="1604520"/>
            <a:ext cx="4984920" cy="3977280"/>
          </a:xfrm>
          <a:prstGeom prst="rect">
            <a:avLst/>
          </a:prstGeom>
          <a:ln>
            <a:noFill/>
          </a:ln>
        </p:spPr>
      </p:pic>
      <p:pic>
        <p:nvPicPr>
          <p:cNvPr id="975" name="Picture 97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4"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0"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84" name="Picture 183"/>
          <p:cNvPicPr/>
          <p:nvPr/>
        </p:nvPicPr>
        <p:blipFill>
          <a:blip r:embed="rId2"/>
          <a:stretch/>
        </p:blipFill>
        <p:spPr>
          <a:xfrm>
            <a:off x="3602880" y="1604520"/>
            <a:ext cx="4984920" cy="3977280"/>
          </a:xfrm>
          <a:prstGeom prst="rect">
            <a:avLst/>
          </a:prstGeom>
          <a:ln>
            <a:noFill/>
          </a:ln>
        </p:spPr>
      </p:pic>
      <p:pic>
        <p:nvPicPr>
          <p:cNvPr id="185" name="Picture 18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94"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0"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8"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0"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1"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6"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9"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220" name="Picture 219"/>
          <p:cNvPicPr/>
          <p:nvPr/>
        </p:nvPicPr>
        <p:blipFill>
          <a:blip r:embed="rId2"/>
          <a:stretch/>
        </p:blipFill>
        <p:spPr>
          <a:xfrm>
            <a:off x="3602880" y="1604520"/>
            <a:ext cx="4984920" cy="3977280"/>
          </a:xfrm>
          <a:prstGeom prst="rect">
            <a:avLst/>
          </a:prstGeom>
          <a:ln>
            <a:noFill/>
          </a:ln>
        </p:spPr>
      </p:pic>
      <p:pic>
        <p:nvPicPr>
          <p:cNvPr id="221" name="Picture 22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7"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9"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0"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5"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6"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0"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4"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6"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7"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1"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2"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5"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256" name="Picture 255"/>
          <p:cNvPicPr/>
          <p:nvPr/>
        </p:nvPicPr>
        <p:blipFill>
          <a:blip r:embed="rId2"/>
          <a:stretch/>
        </p:blipFill>
        <p:spPr>
          <a:xfrm>
            <a:off x="3602880" y="1604520"/>
            <a:ext cx="4984920" cy="3977280"/>
          </a:xfrm>
          <a:prstGeom prst="rect">
            <a:avLst/>
          </a:prstGeom>
          <a:ln>
            <a:noFill/>
          </a:ln>
        </p:spPr>
      </p:pic>
      <p:pic>
        <p:nvPicPr>
          <p:cNvPr id="257" name="Picture 25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3"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66"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1"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2"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0"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2"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3"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8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8"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0"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1"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292" name="Picture 291"/>
          <p:cNvPicPr/>
          <p:nvPr/>
        </p:nvPicPr>
        <p:blipFill>
          <a:blip r:embed="rId2"/>
          <a:stretch/>
        </p:blipFill>
        <p:spPr>
          <a:xfrm>
            <a:off x="3602880" y="1604520"/>
            <a:ext cx="4984920" cy="3977280"/>
          </a:xfrm>
          <a:prstGeom prst="rect">
            <a:avLst/>
          </a:prstGeom>
          <a:ln>
            <a:noFill/>
          </a:ln>
        </p:spPr>
      </p:pic>
      <p:pic>
        <p:nvPicPr>
          <p:cNvPr id="293" name="Picture 292"/>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7"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8"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3"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4"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6"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7"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28" name="Picture 327"/>
          <p:cNvPicPr/>
          <p:nvPr/>
        </p:nvPicPr>
        <p:blipFill>
          <a:blip r:embed="rId2"/>
          <a:stretch/>
        </p:blipFill>
        <p:spPr>
          <a:xfrm>
            <a:off x="3602880" y="1604520"/>
            <a:ext cx="4984920" cy="3977280"/>
          </a:xfrm>
          <a:prstGeom prst="rect">
            <a:avLst/>
          </a:prstGeom>
          <a:ln>
            <a:noFill/>
          </a:ln>
        </p:spPr>
      </p:pic>
      <p:pic>
        <p:nvPicPr>
          <p:cNvPr id="329" name="Picture 32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8"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3"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4"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2"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4"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5"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5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60"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63"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64" name="Picture 363"/>
          <p:cNvPicPr/>
          <p:nvPr/>
        </p:nvPicPr>
        <p:blipFill>
          <a:blip r:embed="rId2"/>
          <a:stretch/>
        </p:blipFill>
        <p:spPr>
          <a:xfrm>
            <a:off x="3602880" y="1604520"/>
            <a:ext cx="4984920" cy="3977280"/>
          </a:xfrm>
          <a:prstGeom prst="rect">
            <a:avLst/>
          </a:prstGeom>
          <a:ln>
            <a:noFill/>
          </a:ln>
        </p:spPr>
      </p:pic>
      <p:pic>
        <p:nvPicPr>
          <p:cNvPr id="365" name="Picture 36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2.jpe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455E"/>
        </a:solidFill>
        <a:effectLst/>
      </p:bgPr>
    </p:bg>
    <p:spTree>
      <p:nvGrpSpPr>
        <p:cNvPr id="1" name=""/>
        <p:cNvGrpSpPr/>
        <p:nvPr/>
      </p:nvGrpSpPr>
      <p:grpSpPr>
        <a:xfrm>
          <a:off x="0" y="0"/>
          <a:ext cx="0" cy="0"/>
          <a:chOff x="0" y="0"/>
          <a:chExt cx="0" cy="0"/>
        </a:xfrm>
      </p:grpSpPr>
      <p:sp>
        <p:nvSpPr>
          <p:cNvPr id="30" name="CustomShape 1"/>
          <p:cNvSpPr/>
          <p:nvPr/>
        </p:nvSpPr>
        <p:spPr>
          <a:xfrm>
            <a:off x="-8280" y="1423080"/>
            <a:ext cx="12208320" cy="5434560"/>
          </a:xfrm>
          <a:custGeom>
            <a:avLst/>
            <a:gdLst/>
            <a:ahLst/>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style>
          <a:lnRef idx="0">
            <a:scrgbClr r="0" g="0" b="0"/>
          </a:lnRef>
          <a:fillRef idx="0">
            <a:scrgbClr r="0" g="0" b="0"/>
          </a:fillRef>
          <a:effectRef idx="0">
            <a:scrgbClr r="0" g="0" b="0"/>
          </a:effectRef>
          <a:fontRef idx="minor"/>
        </p:style>
      </p:sp>
      <p:sp>
        <p:nvSpPr>
          <p:cNvPr id="31" name="CustomShape 2"/>
          <p:cNvSpPr/>
          <p:nvPr/>
        </p:nvSpPr>
        <p:spPr>
          <a:xfrm rot="12367200">
            <a:off x="11071440" y="5341320"/>
            <a:ext cx="771120" cy="7689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 name="CustomShape 3"/>
          <p:cNvSpPr/>
          <p:nvPr/>
        </p:nvSpPr>
        <p:spPr>
          <a:xfrm rot="12367200">
            <a:off x="10074240" y="5359680"/>
            <a:ext cx="1076040" cy="107388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3" name="CustomShape 4"/>
          <p:cNvSpPr/>
          <p:nvPr/>
        </p:nvSpPr>
        <p:spPr>
          <a:xfrm rot="12367200">
            <a:off x="10230480" y="5516640"/>
            <a:ext cx="762840" cy="76068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4" name="CustomShape 5"/>
          <p:cNvSpPr/>
          <p:nvPr/>
        </p:nvSpPr>
        <p:spPr>
          <a:xfrm>
            <a:off x="10132560" y="4237920"/>
            <a:ext cx="577080" cy="57708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5" name="CustomShape 6"/>
          <p:cNvSpPr/>
          <p:nvPr/>
        </p:nvSpPr>
        <p:spPr>
          <a:xfrm rot="2159400">
            <a:off x="10189800" y="2786760"/>
            <a:ext cx="643320" cy="645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6" name="CustomShape 7"/>
          <p:cNvSpPr/>
          <p:nvPr/>
        </p:nvSpPr>
        <p:spPr>
          <a:xfrm rot="2159400">
            <a:off x="10647360" y="3156480"/>
            <a:ext cx="984600" cy="984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7" name="CustomShape 8"/>
          <p:cNvSpPr/>
          <p:nvPr/>
        </p:nvSpPr>
        <p:spPr>
          <a:xfrm rot="2159400">
            <a:off x="10907640" y="3416760"/>
            <a:ext cx="463680" cy="4636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 name="CustomShape 9"/>
          <p:cNvSpPr/>
          <p:nvPr/>
        </p:nvSpPr>
        <p:spPr>
          <a:xfrm>
            <a:off x="5436720" y="3673440"/>
            <a:ext cx="936360" cy="93096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9" name="CustomShape 10"/>
          <p:cNvSpPr/>
          <p:nvPr/>
        </p:nvSpPr>
        <p:spPr>
          <a:xfrm>
            <a:off x="4032720" y="2622960"/>
            <a:ext cx="1051200" cy="10702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0" name="CustomShape 11"/>
          <p:cNvSpPr/>
          <p:nvPr/>
        </p:nvSpPr>
        <p:spPr>
          <a:xfrm>
            <a:off x="4673160" y="4204440"/>
            <a:ext cx="853560" cy="85356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 name="CustomShape 12"/>
          <p:cNvSpPr/>
          <p:nvPr/>
        </p:nvSpPr>
        <p:spPr>
          <a:xfrm rot="2247000">
            <a:off x="2030040" y="2981880"/>
            <a:ext cx="796320" cy="798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2" name="CustomShape 13"/>
          <p:cNvSpPr/>
          <p:nvPr/>
        </p:nvSpPr>
        <p:spPr>
          <a:xfrm rot="2247000">
            <a:off x="2578680" y="345888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3" name="CustomShape 14"/>
          <p:cNvSpPr/>
          <p:nvPr/>
        </p:nvSpPr>
        <p:spPr>
          <a:xfrm rot="2247000">
            <a:off x="2901240" y="3781080"/>
            <a:ext cx="573480" cy="5734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4" name="CustomShape 15"/>
          <p:cNvSpPr/>
          <p:nvPr/>
        </p:nvSpPr>
        <p:spPr>
          <a:xfrm rot="2247000">
            <a:off x="1016280" y="2656080"/>
            <a:ext cx="683640" cy="68580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5" name="CustomShape 16"/>
          <p:cNvSpPr/>
          <p:nvPr/>
        </p:nvSpPr>
        <p:spPr>
          <a:xfrm>
            <a:off x="6486480" y="3806280"/>
            <a:ext cx="1317600" cy="13143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6" name="CustomShape 17"/>
          <p:cNvSpPr/>
          <p:nvPr/>
        </p:nvSpPr>
        <p:spPr>
          <a:xfrm>
            <a:off x="7392960" y="2648880"/>
            <a:ext cx="1838520" cy="18349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7" name="CustomShape 18"/>
          <p:cNvSpPr/>
          <p:nvPr/>
        </p:nvSpPr>
        <p:spPr>
          <a:xfrm>
            <a:off x="7661160" y="2914920"/>
            <a:ext cx="1303560" cy="1299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8" name="CustomShape 19"/>
          <p:cNvSpPr/>
          <p:nvPr/>
        </p:nvSpPr>
        <p:spPr>
          <a:xfrm rot="18655200">
            <a:off x="8044200" y="5311800"/>
            <a:ext cx="643320" cy="645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9" name="CustomShape 20"/>
          <p:cNvSpPr/>
          <p:nvPr/>
        </p:nvSpPr>
        <p:spPr>
          <a:xfrm rot="18655200">
            <a:off x="8464680" y="4562640"/>
            <a:ext cx="984600" cy="984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0" name="CustomShape 21"/>
          <p:cNvSpPr/>
          <p:nvPr/>
        </p:nvSpPr>
        <p:spPr>
          <a:xfrm rot="18655200">
            <a:off x="8724960" y="4823280"/>
            <a:ext cx="463680" cy="4636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1" name="CustomShape 22"/>
          <p:cNvSpPr/>
          <p:nvPr/>
        </p:nvSpPr>
        <p:spPr>
          <a:xfrm>
            <a:off x="218880" y="5234400"/>
            <a:ext cx="1317600" cy="13143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2" name="CustomShape 23"/>
          <p:cNvSpPr/>
          <p:nvPr/>
        </p:nvSpPr>
        <p:spPr>
          <a:xfrm>
            <a:off x="1125000" y="4077000"/>
            <a:ext cx="1838520" cy="18349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3" name="CustomShape 24"/>
          <p:cNvSpPr/>
          <p:nvPr/>
        </p:nvSpPr>
        <p:spPr>
          <a:xfrm>
            <a:off x="1393200" y="4343040"/>
            <a:ext cx="1303560" cy="1299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4" name="CustomShape 25"/>
          <p:cNvSpPr/>
          <p:nvPr/>
        </p:nvSpPr>
        <p:spPr>
          <a:xfrm>
            <a:off x="4309560" y="5224320"/>
            <a:ext cx="936360" cy="93096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5" name="CustomShape 26"/>
          <p:cNvSpPr/>
          <p:nvPr/>
        </p:nvSpPr>
        <p:spPr>
          <a:xfrm>
            <a:off x="3166920" y="4595760"/>
            <a:ext cx="1051200" cy="10702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6" name="CustomShape 27"/>
          <p:cNvSpPr/>
          <p:nvPr/>
        </p:nvSpPr>
        <p:spPr>
          <a:xfrm rot="2247000">
            <a:off x="322200" y="333180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7" name="CustomShape 28"/>
          <p:cNvSpPr/>
          <p:nvPr/>
        </p:nvSpPr>
        <p:spPr>
          <a:xfrm>
            <a:off x="6408360" y="6041880"/>
            <a:ext cx="493920" cy="49140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9" name="PlaceHolder 30"/>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2" name="CustomShape 1"/>
          <p:cNvSpPr/>
          <p:nvPr/>
        </p:nvSpPr>
        <p:spPr>
          <a:xfrm>
            <a:off x="808560" y="3753360"/>
            <a:ext cx="3142800" cy="2004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03" name="CustomShape 2"/>
          <p:cNvSpPr/>
          <p:nvPr/>
        </p:nvSpPr>
        <p:spPr>
          <a:xfrm>
            <a:off x="0" y="0"/>
            <a:ext cx="12191760" cy="3753000"/>
          </a:xfrm>
          <a:prstGeom prst="rect">
            <a:avLst/>
          </a:prstGeom>
          <a:ln/>
        </p:spPr>
        <p:style>
          <a:lnRef idx="2">
            <a:schemeClr val="accent1">
              <a:shade val="50000"/>
            </a:schemeClr>
          </a:lnRef>
          <a:fillRef idx="1">
            <a:schemeClr val="accent1"/>
          </a:fillRef>
          <a:effectRef idx="0">
            <a:schemeClr val="accent1"/>
          </a:effectRef>
          <a:fontRef idx="minor"/>
        </p:style>
      </p:sp>
      <p:sp>
        <p:nvSpPr>
          <p:cNvPr id="404" name="CustomShape 3"/>
          <p:cNvSpPr/>
          <p:nvPr/>
        </p:nvSpPr>
        <p:spPr>
          <a:xfrm>
            <a:off x="819000" y="1762200"/>
            <a:ext cx="3142800" cy="19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5" name="PlaceHolder 4"/>
          <p:cNvSpPr>
            <a:spLocks noGrp="1"/>
          </p:cNvSpPr>
          <p:nvPr>
            <p:ph type="body"/>
          </p:nvPr>
        </p:nvSpPr>
        <p:spPr>
          <a:xfrm>
            <a:off x="902160" y="1883520"/>
            <a:ext cx="2955240" cy="3753000"/>
          </a:xfrm>
          <a:prstGeom prst="rect">
            <a:avLst/>
          </a:prstGeom>
        </p:spPr>
        <p:txBody>
          <a:bodyPr anchor="ctr"/>
          <a:lstStyle/>
          <a:p>
            <a:pPr marL="432000" indent="-324000">
              <a:buClr>
                <a:srgbClr val="000000"/>
              </a:buClr>
              <a:buSzPct val="45000"/>
              <a:buFont typeface="Wingdings" charset="2"/>
              <a:buChar char=""/>
            </a:pPr>
            <a:r>
              <a:rPr lang="en-US" sz="1400" b="0" strike="noStrike" spc="-1">
                <a:solidFill>
                  <a:srgbClr val="FFFFFF"/>
                </a:solidFill>
                <a:uFill>
                  <a:solidFill>
                    <a:srgbClr val="FFFFFF"/>
                  </a:solidFill>
                </a:uFill>
                <a:latin typeface="Arial"/>
                <a:ea typeface="Arial Unicode MS"/>
              </a:rPr>
              <a:t>Click to edit the outline text format</a:t>
            </a:r>
            <a:endParaRPr lang="en-US" sz="1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400" b="0" strike="noStrike" spc="-1">
                <a:solidFill>
                  <a:srgbClr val="FFFFFF"/>
                </a:solidFill>
                <a:uFill>
                  <a:solidFill>
                    <a:srgbClr val="FFFFFF"/>
                  </a:solidFill>
                </a:uFill>
                <a:latin typeface="Arial"/>
                <a:ea typeface="Arial Unicode MS"/>
              </a:rPr>
              <a:t>Second Outline Level</a:t>
            </a:r>
            <a:endParaRPr lang="en-US" sz="1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400" b="0" strike="noStrike" spc="-1">
                <a:solidFill>
                  <a:srgbClr val="FFFFFF"/>
                </a:solidFill>
                <a:uFill>
                  <a:solidFill>
                    <a:srgbClr val="FFFFFF"/>
                  </a:solidFill>
                </a:uFill>
                <a:latin typeface="Arial"/>
                <a:ea typeface="Arial Unicode MS"/>
              </a:rPr>
              <a:t>Third Outline Level</a:t>
            </a:r>
            <a:endParaRPr lang="en-US" sz="1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400" b="0" strike="noStrike" spc="-1">
                <a:solidFill>
                  <a:srgbClr val="FFFFFF"/>
                </a:solidFill>
                <a:uFill>
                  <a:solidFill>
                    <a:srgbClr val="FFFFFF"/>
                  </a:solidFill>
                </a:uFill>
                <a:latin typeface="Arial"/>
                <a:ea typeface="Arial Unicode MS"/>
              </a:rPr>
              <a:t>Fourth Outline Level</a:t>
            </a:r>
            <a:endParaRPr lang="en-US" sz="1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400" b="0" strike="noStrike" spc="-1">
                <a:solidFill>
                  <a:srgbClr val="FFFFFF"/>
                </a:solidFill>
                <a:uFill>
                  <a:solidFill>
                    <a:srgbClr val="FFFFFF"/>
                  </a:solidFill>
                </a:uFill>
                <a:latin typeface="Arial"/>
                <a:ea typeface="Arial Unicode MS"/>
              </a:rPr>
              <a:t>Fifth Outline Level</a:t>
            </a:r>
            <a:endParaRPr lang="en-US" sz="1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400" b="0" strike="noStrike" spc="-1">
                <a:solidFill>
                  <a:srgbClr val="FFFFFF"/>
                </a:solidFill>
                <a:uFill>
                  <a:solidFill>
                    <a:srgbClr val="FFFFFF"/>
                  </a:solidFill>
                </a:uFill>
                <a:latin typeface="Arial"/>
                <a:ea typeface="Arial Unicode MS"/>
              </a:rPr>
              <a:t>Sixth Outline Level</a:t>
            </a:r>
            <a:endParaRPr lang="en-US" sz="1400" b="0" strike="noStrike" spc="-1">
              <a:solidFill>
                <a:srgbClr val="000000"/>
              </a:solidFill>
              <a:uFill>
                <a:solidFill>
                  <a:srgbClr val="FFFFFF"/>
                </a:solidFill>
              </a:uFill>
              <a:latin typeface="Arial"/>
            </a:endParaRPr>
          </a:p>
          <a:p>
            <a:pPr algn="ctr">
              <a:lnSpc>
                <a:spcPct val="100000"/>
              </a:lnSpc>
            </a:pPr>
            <a:r>
              <a:rPr lang="en-US" sz="1400" b="0" strike="noStrike" spc="-1">
                <a:solidFill>
                  <a:srgbClr val="FFFFFF"/>
                </a:solidFill>
                <a:uFill>
                  <a:solidFill>
                    <a:srgbClr val="FFFFFF"/>
                  </a:solidFill>
                </a:uFill>
                <a:latin typeface="Arial"/>
                <a:ea typeface="Arial Unicode MS"/>
              </a:rPr>
              <a:t>Seventh Outline LevelPlace Your Picture Here</a:t>
            </a:r>
            <a:endParaRPr lang="en-US" sz="1400" b="0" strike="noStrike" spc="-1">
              <a:solidFill>
                <a:srgbClr val="000000"/>
              </a:solidFill>
              <a:uFill>
                <a:solidFill>
                  <a:srgbClr val="FFFFFF"/>
                </a:solidFill>
              </a:uFill>
              <a:latin typeface="Arial"/>
            </a:endParaRPr>
          </a:p>
        </p:txBody>
      </p:sp>
      <p:sp>
        <p:nvSpPr>
          <p:cNvPr id="406" name="PlaceHolder 5"/>
          <p:cNvSpPr>
            <a:spLocks noGrp="1"/>
          </p:cNvSpPr>
          <p:nvPr>
            <p:ph type="body"/>
          </p:nvPr>
        </p:nvSpPr>
        <p:spPr>
          <a:xfrm>
            <a:off x="323640" y="339480"/>
            <a:ext cx="11572920" cy="7239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5400" b="0" strike="noStrike" spc="-1">
                <a:solidFill>
                  <a:srgbClr val="FFFFFF"/>
                </a:solidFill>
                <a:uFill>
                  <a:solidFill>
                    <a:srgbClr val="FFFFFF"/>
                  </a:solidFill>
                </a:uFill>
                <a:latin typeface="Arial"/>
                <a:ea typeface="Arial Unicode MS"/>
              </a:rPr>
              <a:t>Click to edit the outline text format</a:t>
            </a:r>
            <a:endParaRPr lang="en-US" sz="5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5400" b="0" strike="noStrike" spc="-1">
                <a:solidFill>
                  <a:srgbClr val="FFFFFF"/>
                </a:solidFill>
                <a:uFill>
                  <a:solidFill>
                    <a:srgbClr val="FFFFFF"/>
                  </a:solidFill>
                </a:uFill>
                <a:latin typeface="Arial"/>
                <a:ea typeface="Arial Unicode MS"/>
              </a:rPr>
              <a:t>Second Outline Level</a:t>
            </a:r>
            <a:endParaRPr lang="en-US" sz="5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5400" b="0" strike="noStrike" spc="-1">
                <a:solidFill>
                  <a:srgbClr val="FFFFFF"/>
                </a:solidFill>
                <a:uFill>
                  <a:solidFill>
                    <a:srgbClr val="FFFFFF"/>
                  </a:solidFill>
                </a:uFill>
                <a:latin typeface="Arial"/>
                <a:ea typeface="Arial Unicode MS"/>
              </a:rPr>
              <a:t>Third Outline Level</a:t>
            </a:r>
            <a:endParaRPr lang="en-US" sz="5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5400" b="0" strike="noStrike" spc="-1">
                <a:solidFill>
                  <a:srgbClr val="FFFFFF"/>
                </a:solidFill>
                <a:uFill>
                  <a:solidFill>
                    <a:srgbClr val="FFFFFF"/>
                  </a:solidFill>
                </a:uFill>
                <a:latin typeface="Arial"/>
                <a:ea typeface="Arial Unicode MS"/>
              </a:rPr>
              <a:t>Fourth Outline Level</a:t>
            </a:r>
            <a:endParaRPr lang="en-US" sz="5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5400" b="0" strike="noStrike" spc="-1">
                <a:solidFill>
                  <a:srgbClr val="FFFFFF"/>
                </a:solidFill>
                <a:uFill>
                  <a:solidFill>
                    <a:srgbClr val="FFFFFF"/>
                  </a:solidFill>
                </a:uFill>
                <a:latin typeface="Arial"/>
                <a:ea typeface="Arial Unicode MS"/>
              </a:rPr>
              <a:t>Fifth Outline Level</a:t>
            </a:r>
            <a:endParaRPr lang="en-US" sz="5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5400" b="0" strike="noStrike" spc="-1">
                <a:solidFill>
                  <a:srgbClr val="FFFFFF"/>
                </a:solidFill>
                <a:uFill>
                  <a:solidFill>
                    <a:srgbClr val="FFFFFF"/>
                  </a:solidFill>
                </a:uFill>
                <a:latin typeface="Arial"/>
                <a:ea typeface="Arial Unicode MS"/>
              </a:rPr>
              <a:t>Sixth Outline Level</a:t>
            </a:r>
            <a:endParaRPr lang="en-US" sz="54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FFFFFF"/>
                </a:solidFill>
                <a:uFill>
                  <a:solidFill>
                    <a:srgbClr val="FFFFFF"/>
                  </a:solidFill>
                </a:uFill>
                <a:latin typeface="Arial"/>
                <a:ea typeface="Arial Unicode MS"/>
              </a:rPr>
              <a:t>Seventh Outline LevelBASIC LAYOUT</a:t>
            </a:r>
            <a:endParaRPr lang="en-US" sz="5400" b="0" strike="noStrike" spc="-1">
              <a:solidFill>
                <a:srgbClr val="000000"/>
              </a:solidFill>
              <a:uFill>
                <a:solidFill>
                  <a:srgbClr val="FFFFFF"/>
                </a:solidFill>
              </a:uFill>
              <a:latin typeface="Arial"/>
            </a:endParaRPr>
          </a:p>
        </p:txBody>
      </p:sp>
      <p:sp>
        <p:nvSpPr>
          <p:cNvPr id="407" name="PlaceHolder 6"/>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 name="PlaceHolder 1"/>
          <p:cNvSpPr>
            <a:spLocks noGrp="1"/>
          </p:cNvSpPr>
          <p:nvPr>
            <p:ph type="body"/>
          </p:nvPr>
        </p:nvSpPr>
        <p:spPr>
          <a:xfrm>
            <a:off x="0" y="0"/>
            <a:ext cx="12191760" cy="685764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Arial Unicode MS"/>
              </a:rPr>
              <a:t>Click to edit the outline text format</a:t>
            </a:r>
            <a:endParaRPr lang="en-US" sz="2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Arial Unicode MS"/>
              </a:rPr>
              <a:t>Second Outline Level</a:t>
            </a:r>
            <a:endParaRPr lang="en-US" sz="2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Arial Unicode MS"/>
              </a:rPr>
              <a:t>Third Outline Level</a:t>
            </a:r>
            <a:endParaRPr lang="en-US" sz="2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400" b="0" strike="noStrike" spc="-1">
                <a:solidFill>
                  <a:srgbClr val="000000"/>
                </a:solidFill>
                <a:uFill>
                  <a:solidFill>
                    <a:srgbClr val="FFFFFF"/>
                  </a:solidFill>
                </a:uFill>
                <a:latin typeface="Arial"/>
                <a:ea typeface="Arial Unicode MS"/>
              </a:rPr>
              <a:t>Fourth Outline Level</a:t>
            </a:r>
            <a:endParaRPr lang="en-US" sz="2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Arial Unicode MS"/>
              </a:rPr>
              <a:t>Fifth Outline Level</a:t>
            </a:r>
            <a:endParaRPr lang="en-US" sz="2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Arial Unicode MS"/>
              </a:rPr>
              <a:t>Sixth Outline Level</a:t>
            </a:r>
            <a:endParaRPr lang="en-US" sz="2400" b="0" strike="noStrike" spc="-1">
              <a:solidFill>
                <a:srgbClr val="000000"/>
              </a:solidFill>
              <a:uFill>
                <a:solidFill>
                  <a:srgbClr val="FFFFFF"/>
                </a:solidFill>
              </a:uFill>
              <a:latin typeface="Arial"/>
            </a:endParaRPr>
          </a:p>
          <a:p>
            <a:pPr algn="ctr">
              <a:lnSpc>
                <a:spcPct val="90000"/>
              </a:lnSpc>
            </a:pPr>
            <a:r>
              <a:rPr lang="en-US" sz="2400" b="0" strike="noStrike" spc="-1">
                <a:solidFill>
                  <a:srgbClr val="000000"/>
                </a:solidFill>
                <a:uFill>
                  <a:solidFill>
                    <a:srgbClr val="FFFFFF"/>
                  </a:solidFill>
                </a:uFill>
                <a:latin typeface="Arial"/>
                <a:ea typeface="Arial Unicode MS"/>
              </a:rPr>
              <a:t>Seventh Outline LevelYour Picture Here and send to back</a:t>
            </a:r>
            <a:endParaRPr lang="en-US" sz="2400" b="0" strike="noStrike" spc="-1">
              <a:solidFill>
                <a:srgbClr val="000000"/>
              </a:solidFill>
              <a:uFill>
                <a:solidFill>
                  <a:srgbClr val="FFFFFF"/>
                </a:solidFill>
              </a:uFill>
              <a:latin typeface="Arial"/>
            </a:endParaRPr>
          </a:p>
        </p:txBody>
      </p:sp>
      <p:sp>
        <p:nvSpPr>
          <p:cNvPr id="443"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8" name="PlaceHolder 1"/>
          <p:cNvSpPr>
            <a:spLocks noGrp="1"/>
          </p:cNvSpPr>
          <p:nvPr>
            <p:ph type="body"/>
          </p:nvPr>
        </p:nvSpPr>
        <p:spPr>
          <a:xfrm>
            <a:off x="5334120" y="0"/>
            <a:ext cx="6857640" cy="685764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Click to edit the outline text format</a:t>
            </a:r>
            <a:endParaRPr lang="en-US" sz="1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Second Outline Level</a:t>
            </a:r>
            <a:endParaRPr lang="en-US" sz="12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Third Outline Level</a:t>
            </a:r>
            <a:endParaRPr lang="en-US" sz="12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Fourth Outline Level</a:t>
            </a:r>
            <a:endParaRPr lang="en-US" sz="12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Fifth Outline Level</a:t>
            </a:r>
            <a:endParaRPr lang="en-US" sz="12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Sixth Outline Level</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Arial Unicode MS"/>
              </a:rPr>
              <a:t>Seventh Outline LevelPlace Your Picture Here</a:t>
            </a:r>
            <a:endParaRPr lang="en-US" sz="1200" b="0" strike="noStrike" spc="-1">
              <a:solidFill>
                <a:srgbClr val="000000"/>
              </a:solidFill>
              <a:uFill>
                <a:solidFill>
                  <a:srgbClr val="FFFFFF"/>
                </a:solidFill>
              </a:uFill>
              <a:latin typeface="Arial"/>
            </a:endParaRPr>
          </a:p>
        </p:txBody>
      </p:sp>
      <p:sp>
        <p:nvSpPr>
          <p:cNvPr id="479"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4" name="PlaceHolder 1"/>
          <p:cNvSpPr>
            <a:spLocks noGrp="1"/>
          </p:cNvSpPr>
          <p:nvPr>
            <p:ph type="body"/>
          </p:nvPr>
        </p:nvSpPr>
        <p:spPr>
          <a:xfrm>
            <a:off x="5164560" y="635760"/>
            <a:ext cx="6379560" cy="558648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600" b="0" strike="noStrike" spc="-1">
                <a:solidFill>
                  <a:srgbClr val="404040"/>
                </a:solidFill>
                <a:uFill>
                  <a:solidFill>
                    <a:srgbClr val="FFFFFF"/>
                  </a:solidFill>
                </a:uFill>
                <a:latin typeface="Arial"/>
                <a:ea typeface="Arial Unicode MS"/>
              </a:rPr>
              <a:t>Click to edit the outline text format</a:t>
            </a:r>
            <a:endParaRPr lang="en-US" sz="16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600" b="0" strike="noStrike" spc="-1">
                <a:solidFill>
                  <a:srgbClr val="404040"/>
                </a:solidFill>
                <a:uFill>
                  <a:solidFill>
                    <a:srgbClr val="FFFFFF"/>
                  </a:solidFill>
                </a:uFill>
                <a:latin typeface="Arial"/>
                <a:ea typeface="Arial Unicode MS"/>
              </a:rPr>
              <a:t>Second Outline Level</a:t>
            </a:r>
            <a:endParaRPr lang="en-US" sz="1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600" b="0" strike="noStrike" spc="-1">
                <a:solidFill>
                  <a:srgbClr val="404040"/>
                </a:solidFill>
                <a:uFill>
                  <a:solidFill>
                    <a:srgbClr val="FFFFFF"/>
                  </a:solidFill>
                </a:uFill>
                <a:latin typeface="Arial"/>
                <a:ea typeface="Arial Unicode MS"/>
              </a:rPr>
              <a:t>Third Outline Level</a:t>
            </a:r>
            <a:endParaRPr lang="en-US" sz="1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600" b="0" strike="noStrike" spc="-1">
                <a:solidFill>
                  <a:srgbClr val="404040"/>
                </a:solidFill>
                <a:uFill>
                  <a:solidFill>
                    <a:srgbClr val="FFFFFF"/>
                  </a:solidFill>
                </a:uFill>
                <a:latin typeface="Arial"/>
                <a:ea typeface="Arial Unicode MS"/>
              </a:rPr>
              <a:t>Fourth Outline Level</a:t>
            </a:r>
            <a:endParaRPr lang="en-US" sz="1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600" b="0" strike="noStrike" spc="-1">
                <a:solidFill>
                  <a:srgbClr val="404040"/>
                </a:solidFill>
                <a:uFill>
                  <a:solidFill>
                    <a:srgbClr val="FFFFFF"/>
                  </a:solidFill>
                </a:uFill>
                <a:latin typeface="Arial"/>
                <a:ea typeface="Arial Unicode MS"/>
              </a:rPr>
              <a:t>Fifth Outline Level</a:t>
            </a:r>
            <a:endParaRPr lang="en-US" sz="1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600" b="0" strike="noStrike" spc="-1">
                <a:solidFill>
                  <a:srgbClr val="404040"/>
                </a:solidFill>
                <a:uFill>
                  <a:solidFill>
                    <a:srgbClr val="FFFFFF"/>
                  </a:solidFill>
                </a:uFill>
                <a:latin typeface="Arial"/>
                <a:ea typeface="Arial Unicode MS"/>
              </a:rPr>
              <a:t>Sixth Outline Level</a:t>
            </a:r>
            <a:endParaRPr lang="en-US" sz="1600" b="0" strike="noStrike" spc="-1">
              <a:solidFill>
                <a:srgbClr val="000000"/>
              </a:solidFill>
              <a:uFill>
                <a:solidFill>
                  <a:srgbClr val="FFFFFF"/>
                </a:solidFill>
              </a:uFill>
              <a:latin typeface="Arial"/>
            </a:endParaRPr>
          </a:p>
          <a:p>
            <a:pPr algn="ctr">
              <a:lnSpc>
                <a:spcPct val="100000"/>
              </a:lnSpc>
            </a:pPr>
            <a:r>
              <a:rPr lang="en-US" sz="1600" b="0" strike="noStrike" spc="-1">
                <a:solidFill>
                  <a:srgbClr val="404040"/>
                </a:solidFill>
                <a:uFill>
                  <a:solidFill>
                    <a:srgbClr val="FFFFFF"/>
                  </a:solidFill>
                </a:uFill>
                <a:latin typeface="Arial"/>
                <a:ea typeface="Arial Unicode MS"/>
              </a:rPr>
              <a:t>Seventh Outline LevelPlace Your Picture Here and send to back</a:t>
            </a:r>
            <a:endParaRPr lang="en-US" sz="1600" b="0" strike="noStrike" spc="-1">
              <a:solidFill>
                <a:srgbClr val="000000"/>
              </a:solidFill>
              <a:uFill>
                <a:solidFill>
                  <a:srgbClr val="FFFFFF"/>
                </a:solidFill>
              </a:uFill>
              <a:latin typeface="Arial"/>
            </a:endParaRPr>
          </a:p>
        </p:txBody>
      </p:sp>
      <p:sp>
        <p:nvSpPr>
          <p:cNvPr id="515"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0" name="PlaceHolder 1"/>
          <p:cNvSpPr>
            <a:spLocks noGrp="1"/>
          </p:cNvSpPr>
          <p:nvPr>
            <p:ph type="body"/>
          </p:nvPr>
        </p:nvSpPr>
        <p:spPr>
          <a:xfrm>
            <a:off x="0" y="0"/>
            <a:ext cx="12191760" cy="3838320"/>
          </a:xfrm>
          <a:prstGeom prst="rect">
            <a:avLst/>
          </a:prstGeom>
        </p:spPr>
        <p:txBody>
          <a:bodyPr anchor="ctr"/>
          <a:lstStyle/>
          <a:p>
            <a:pPr marL="432000" indent="-324000">
              <a:buClr>
                <a:srgbClr val="000000"/>
              </a:buClr>
              <a:buSzPct val="45000"/>
              <a:buFont typeface="Wingdings" charset="2"/>
              <a:buChar char=""/>
            </a:pPr>
            <a:r>
              <a:rPr lang="en-US" sz="1600" b="0" strike="noStrike" spc="-1">
                <a:solidFill>
                  <a:srgbClr val="FFFFFF"/>
                </a:solidFill>
                <a:uFill>
                  <a:solidFill>
                    <a:srgbClr val="FFFFFF"/>
                  </a:solidFill>
                </a:uFill>
                <a:latin typeface="Arial"/>
                <a:ea typeface="Arial Unicode MS"/>
              </a:rPr>
              <a:t>Click to edit the outline text format</a:t>
            </a:r>
            <a:endParaRPr lang="en-US" sz="16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600" b="0" strike="noStrike" spc="-1">
                <a:solidFill>
                  <a:srgbClr val="FFFFFF"/>
                </a:solidFill>
                <a:uFill>
                  <a:solidFill>
                    <a:srgbClr val="FFFFFF"/>
                  </a:solidFill>
                </a:uFill>
                <a:latin typeface="Arial"/>
                <a:ea typeface="Arial Unicode MS"/>
              </a:rPr>
              <a:t>Second Outline Level</a:t>
            </a:r>
            <a:endParaRPr lang="en-US" sz="16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600" b="0" strike="noStrike" spc="-1">
                <a:solidFill>
                  <a:srgbClr val="FFFFFF"/>
                </a:solidFill>
                <a:uFill>
                  <a:solidFill>
                    <a:srgbClr val="FFFFFF"/>
                  </a:solidFill>
                </a:uFill>
                <a:latin typeface="Arial"/>
                <a:ea typeface="Arial Unicode MS"/>
              </a:rPr>
              <a:t>Third Outline Level</a:t>
            </a:r>
            <a:endParaRPr lang="en-US" sz="16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600" b="0" strike="noStrike" spc="-1">
                <a:solidFill>
                  <a:srgbClr val="FFFFFF"/>
                </a:solidFill>
                <a:uFill>
                  <a:solidFill>
                    <a:srgbClr val="FFFFFF"/>
                  </a:solidFill>
                </a:uFill>
                <a:latin typeface="Arial"/>
                <a:ea typeface="Arial Unicode MS"/>
              </a:rPr>
              <a:t>Fourth Outline Level</a:t>
            </a:r>
            <a:endParaRPr lang="en-US" sz="16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600" b="0" strike="noStrike" spc="-1">
                <a:solidFill>
                  <a:srgbClr val="FFFFFF"/>
                </a:solidFill>
                <a:uFill>
                  <a:solidFill>
                    <a:srgbClr val="FFFFFF"/>
                  </a:solidFill>
                </a:uFill>
                <a:latin typeface="Arial"/>
                <a:ea typeface="Arial Unicode MS"/>
              </a:rPr>
              <a:t>Fifth Outline Level</a:t>
            </a:r>
            <a:endParaRPr lang="en-US" sz="16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600" b="0" strike="noStrike" spc="-1">
                <a:solidFill>
                  <a:srgbClr val="FFFFFF"/>
                </a:solidFill>
                <a:uFill>
                  <a:solidFill>
                    <a:srgbClr val="FFFFFF"/>
                  </a:solidFill>
                </a:uFill>
                <a:latin typeface="Arial"/>
                <a:ea typeface="Arial Unicode MS"/>
              </a:rPr>
              <a:t>Sixth Outline Level</a:t>
            </a:r>
            <a:endParaRPr lang="en-US" sz="1600" b="0" strike="noStrike" spc="-1">
              <a:solidFill>
                <a:srgbClr val="000000"/>
              </a:solidFill>
              <a:uFill>
                <a:solidFill>
                  <a:srgbClr val="FFFFFF"/>
                </a:solidFill>
              </a:uFill>
              <a:latin typeface="Arial"/>
            </a:endParaRPr>
          </a:p>
          <a:p>
            <a:pPr algn="ctr">
              <a:lnSpc>
                <a:spcPct val="100000"/>
              </a:lnSpc>
            </a:pPr>
            <a:r>
              <a:rPr lang="en-US" sz="1600" b="0" strike="noStrike" spc="-1">
                <a:solidFill>
                  <a:srgbClr val="FFFFFF"/>
                </a:solidFill>
                <a:uFill>
                  <a:solidFill>
                    <a:srgbClr val="FFFFFF"/>
                  </a:solidFill>
                </a:uFill>
                <a:latin typeface="Arial"/>
                <a:ea typeface="Arial Unicode MS"/>
              </a:rPr>
              <a:t>Seventh Outline LevelPlace Your Picture Here and send to back</a:t>
            </a:r>
            <a:endParaRPr lang="en-US" sz="1600" b="0" strike="noStrike" spc="-1">
              <a:solidFill>
                <a:srgbClr val="000000"/>
              </a:solidFill>
              <a:uFill>
                <a:solidFill>
                  <a:srgbClr val="FFFFFF"/>
                </a:solidFill>
              </a:uFill>
              <a:latin typeface="Arial"/>
            </a:endParaRPr>
          </a:p>
        </p:txBody>
      </p:sp>
      <p:sp>
        <p:nvSpPr>
          <p:cNvPr id="551" name="CustomShape 2"/>
          <p:cNvSpPr/>
          <p:nvPr/>
        </p:nvSpPr>
        <p:spPr>
          <a:xfrm>
            <a:off x="0" y="3809880"/>
            <a:ext cx="12191760" cy="304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52"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7" name="PlaceHolder 1"/>
          <p:cNvSpPr>
            <a:spLocks noGrp="1"/>
          </p:cNvSpPr>
          <p:nvPr>
            <p:ph type="body"/>
          </p:nvPr>
        </p:nvSpPr>
        <p:spPr>
          <a:xfrm>
            <a:off x="3317760" y="659520"/>
            <a:ext cx="5555880" cy="5538600"/>
          </a:xfrm>
          <a:prstGeom prst="rect">
            <a:avLst/>
          </a:prstGeom>
        </p:spPr>
        <p:txBody>
          <a:bodyPr lIns="90000" tIns="45000" rIns="90000" bIns="45000"/>
          <a:lstStyle/>
          <a:p>
            <a:pPr marL="432000" indent="-324000">
              <a:buClr>
                <a:srgbClr val="000000"/>
              </a:buClr>
              <a:buSzPct val="45000"/>
              <a:buFont typeface="Wingdings" charset="2"/>
              <a:buChar char=""/>
            </a:pPr>
            <a:r>
              <a:rPr lang="en-US" sz="2000" b="0" strike="noStrike" spc="-1">
                <a:solidFill>
                  <a:srgbClr val="404040"/>
                </a:solidFill>
                <a:uFill>
                  <a:solidFill>
                    <a:srgbClr val="FFFFFF"/>
                  </a:solidFill>
                </a:uFill>
                <a:latin typeface="Arial"/>
                <a:ea typeface="Arial Unicode MS"/>
              </a:rPr>
              <a:t>Click to edit the outline text format</a:t>
            </a:r>
            <a:endParaRPr lang="en-US" sz="20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a:solidFill>
                  <a:srgbClr val="404040"/>
                </a:solidFill>
                <a:uFill>
                  <a:solidFill>
                    <a:srgbClr val="FFFFFF"/>
                  </a:solidFill>
                </a:uFill>
                <a:latin typeface="Arial"/>
                <a:ea typeface="Arial Unicode MS"/>
              </a:rPr>
              <a:t>Second Outline Level</a:t>
            </a:r>
            <a:endParaRPr lang="en-US" sz="20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000" b="0" strike="noStrike" spc="-1">
                <a:solidFill>
                  <a:srgbClr val="404040"/>
                </a:solidFill>
                <a:uFill>
                  <a:solidFill>
                    <a:srgbClr val="FFFFFF"/>
                  </a:solidFill>
                </a:uFill>
                <a:latin typeface="Arial"/>
                <a:ea typeface="Arial Unicode MS"/>
              </a:rPr>
              <a:t>Third Outline Level</a:t>
            </a:r>
            <a:endParaRPr lang="en-US" sz="20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000" b="0" strike="noStrike" spc="-1">
                <a:solidFill>
                  <a:srgbClr val="404040"/>
                </a:solidFill>
                <a:uFill>
                  <a:solidFill>
                    <a:srgbClr val="FFFFFF"/>
                  </a:solidFill>
                </a:uFill>
                <a:latin typeface="Arial"/>
                <a:ea typeface="Arial Unicode MS"/>
              </a:rPr>
              <a:t>Fourth Outline Level</a:t>
            </a:r>
            <a:endParaRPr lang="en-US" sz="20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Arial"/>
                <a:ea typeface="Arial Unicode MS"/>
              </a:rPr>
              <a:t>Fifth Outline Level</a:t>
            </a:r>
            <a:endParaRPr lang="en-US" sz="20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Arial"/>
                <a:ea typeface="Arial Unicode MS"/>
              </a:rPr>
              <a:t>Sixth Outline Level</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404040"/>
                </a:solidFill>
                <a:uFill>
                  <a:solidFill>
                    <a:srgbClr val="FFFFFF"/>
                  </a:solidFill>
                </a:uFill>
                <a:latin typeface="Arial"/>
                <a:ea typeface="Arial Unicode MS"/>
              </a:rPr>
              <a:t>Seventh Outline LevelPlace Your Picture Here</a:t>
            </a:r>
            <a:endParaRPr lang="en-US" sz="2000" b="0" strike="noStrike" spc="-1">
              <a:solidFill>
                <a:srgbClr val="000000"/>
              </a:solidFill>
              <a:uFill>
                <a:solidFill>
                  <a:srgbClr val="FFFFFF"/>
                </a:solidFill>
              </a:uFill>
              <a:latin typeface="Arial"/>
            </a:endParaRPr>
          </a:p>
        </p:txBody>
      </p:sp>
      <p:sp>
        <p:nvSpPr>
          <p:cNvPr id="588"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CustomShape 1"/>
          <p:cNvSpPr/>
          <p:nvPr/>
        </p:nvSpPr>
        <p:spPr>
          <a:xfrm>
            <a:off x="7119360" y="5067720"/>
            <a:ext cx="4297320" cy="434880"/>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p:style>
      </p:sp>
      <p:sp>
        <p:nvSpPr>
          <p:cNvPr id="624" name="CustomShape 2"/>
          <p:cNvSpPr/>
          <p:nvPr/>
        </p:nvSpPr>
        <p:spPr>
          <a:xfrm>
            <a:off x="0" y="1989000"/>
            <a:ext cx="12191760" cy="28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25" name="CustomShape 3"/>
          <p:cNvSpPr/>
          <p:nvPr/>
        </p:nvSpPr>
        <p:spPr>
          <a:xfrm>
            <a:off x="8597160" y="4716360"/>
            <a:ext cx="1488240" cy="56124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626" name="CustomShape 4"/>
          <p:cNvSpPr/>
          <p:nvPr/>
        </p:nvSpPr>
        <p:spPr>
          <a:xfrm>
            <a:off x="6867360" y="1360080"/>
            <a:ext cx="4998960" cy="339804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627" name="CustomShape 5"/>
          <p:cNvSpPr/>
          <p:nvPr/>
        </p:nvSpPr>
        <p:spPr>
          <a:xfrm>
            <a:off x="11166120" y="4710960"/>
            <a:ext cx="336600" cy="5580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628" name="CustomShape 6"/>
          <p:cNvSpPr/>
          <p:nvPr/>
        </p:nvSpPr>
        <p:spPr>
          <a:xfrm>
            <a:off x="6892560" y="1388160"/>
            <a:ext cx="4942800" cy="297684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629" name="CustomShape 7"/>
          <p:cNvSpPr/>
          <p:nvPr/>
        </p:nvSpPr>
        <p:spPr>
          <a:xfrm>
            <a:off x="8600400" y="5208120"/>
            <a:ext cx="1488240" cy="8388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630" name="CustomShape 8"/>
          <p:cNvSpPr/>
          <p:nvPr/>
        </p:nvSpPr>
        <p:spPr>
          <a:xfrm>
            <a:off x="6892560" y="4345920"/>
            <a:ext cx="4942800" cy="39276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631" name="CustomShape 9"/>
          <p:cNvSpPr/>
          <p:nvPr/>
        </p:nvSpPr>
        <p:spPr>
          <a:xfrm>
            <a:off x="7075440" y="1604520"/>
            <a:ext cx="4583160" cy="25837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632" name="CustomShape 10"/>
          <p:cNvSpPr/>
          <p:nvPr/>
        </p:nvSpPr>
        <p:spPr>
          <a:xfrm>
            <a:off x="9070920" y="1624320"/>
            <a:ext cx="2587320" cy="256464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633" name="PlaceHolder 11"/>
          <p:cNvSpPr>
            <a:spLocks noGrp="1"/>
          </p:cNvSpPr>
          <p:nvPr>
            <p:ph type="body"/>
          </p:nvPr>
        </p:nvSpPr>
        <p:spPr>
          <a:xfrm>
            <a:off x="7103880" y="1624320"/>
            <a:ext cx="4579560" cy="25887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200" b="0" strike="noStrike" spc="-1">
                <a:solidFill>
                  <a:srgbClr val="404040"/>
                </a:solidFill>
                <a:uFill>
                  <a:solidFill>
                    <a:srgbClr val="FFFFFF"/>
                  </a:solidFill>
                </a:uFill>
                <a:latin typeface="Arial"/>
                <a:ea typeface="Arial Unicode MS"/>
              </a:rPr>
              <a:t>Click to edit the outline text format</a:t>
            </a:r>
            <a:endParaRPr lang="en-US" sz="1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404040"/>
                </a:solidFill>
                <a:uFill>
                  <a:solidFill>
                    <a:srgbClr val="FFFFFF"/>
                  </a:solidFill>
                </a:uFill>
                <a:latin typeface="Arial"/>
                <a:ea typeface="Arial Unicode MS"/>
              </a:rPr>
              <a:t>Second Outline Level</a:t>
            </a:r>
            <a:endParaRPr lang="en-US" sz="12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Arial"/>
                <a:ea typeface="Arial Unicode MS"/>
              </a:rPr>
              <a:t>Third Outline Level</a:t>
            </a:r>
            <a:endParaRPr lang="en-US" sz="12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Arial"/>
                <a:ea typeface="Arial Unicode MS"/>
              </a:rPr>
              <a:t>Fourth Outline Level</a:t>
            </a:r>
            <a:endParaRPr lang="en-US" sz="12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200" b="0" strike="noStrike" spc="-1">
                <a:solidFill>
                  <a:srgbClr val="404040"/>
                </a:solidFill>
                <a:uFill>
                  <a:solidFill>
                    <a:srgbClr val="FFFFFF"/>
                  </a:solidFill>
                </a:uFill>
                <a:latin typeface="Arial"/>
                <a:ea typeface="Arial Unicode MS"/>
              </a:rPr>
              <a:t>Fifth Outline Level</a:t>
            </a:r>
            <a:endParaRPr lang="en-US" sz="12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200" b="0" strike="noStrike" spc="-1">
                <a:solidFill>
                  <a:srgbClr val="404040"/>
                </a:solidFill>
                <a:uFill>
                  <a:solidFill>
                    <a:srgbClr val="FFFFFF"/>
                  </a:solidFill>
                </a:uFill>
                <a:latin typeface="Arial"/>
                <a:ea typeface="Arial Unicode MS"/>
              </a:rPr>
              <a:t>Sixth Outline Level</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404040"/>
                </a:solidFill>
                <a:uFill>
                  <a:solidFill>
                    <a:srgbClr val="FFFFFF"/>
                  </a:solidFill>
                </a:uFill>
                <a:latin typeface="Arial"/>
                <a:ea typeface="Arial Unicode MS"/>
              </a:rPr>
              <a:t>Seventh Outline LevelYour Picture Here</a:t>
            </a:r>
            <a:endParaRPr lang="en-US" sz="1200" b="0" strike="noStrike" spc="-1">
              <a:solidFill>
                <a:srgbClr val="000000"/>
              </a:solidFill>
              <a:uFill>
                <a:solidFill>
                  <a:srgbClr val="FFFFFF"/>
                </a:solidFill>
              </a:uFill>
              <a:latin typeface="Arial"/>
            </a:endParaRPr>
          </a:p>
        </p:txBody>
      </p:sp>
      <p:sp>
        <p:nvSpPr>
          <p:cNvPr id="634" name="PlaceHolder 12"/>
          <p:cNvSpPr>
            <a:spLocks noGrp="1"/>
          </p:cNvSpPr>
          <p:nvPr>
            <p:ph type="body"/>
          </p:nvPr>
        </p:nvSpPr>
        <p:spPr>
          <a:xfrm>
            <a:off x="323640" y="339480"/>
            <a:ext cx="11572920" cy="7239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Click to edit the outline text format</a:t>
            </a:r>
            <a:endParaRPr lang="en-US" sz="5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Second Outline Level</a:t>
            </a:r>
            <a:endParaRPr lang="en-US" sz="5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Third Outline Level</a:t>
            </a:r>
            <a:endParaRPr lang="en-US" sz="5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Fourth Outline Level</a:t>
            </a:r>
            <a:endParaRPr lang="en-US" sz="5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Fifth Outline Level</a:t>
            </a:r>
            <a:endParaRPr lang="en-US" sz="5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Sixth Outline Level</a:t>
            </a:r>
            <a:endParaRPr lang="en-US" sz="54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262626"/>
                </a:solidFill>
                <a:uFill>
                  <a:solidFill>
                    <a:srgbClr val="FFFFFF"/>
                  </a:solidFill>
                </a:uFill>
                <a:latin typeface="Arial"/>
                <a:ea typeface="Arial Unicode MS"/>
              </a:rPr>
              <a:t>Seventh Outline LevelBASIC LAYOUT</a:t>
            </a:r>
            <a:endParaRPr lang="en-US" sz="5400" b="0" strike="noStrike" spc="-1">
              <a:solidFill>
                <a:srgbClr val="000000"/>
              </a:solidFill>
              <a:uFill>
                <a:solidFill>
                  <a:srgbClr val="FFFFFF"/>
                </a:solidFill>
              </a:uFill>
              <a:latin typeface="Arial"/>
            </a:endParaRPr>
          </a:p>
        </p:txBody>
      </p:sp>
      <p:sp>
        <p:nvSpPr>
          <p:cNvPr id="635" name="PlaceHolder 1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799200" y="1223280"/>
            <a:ext cx="5440680" cy="47217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ea typeface="Arial Unicode MS"/>
              </a:rPr>
              <a:t>Click to edit the outline text format</a:t>
            </a:r>
            <a:endParaRPr lang="en-US" sz="1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ea typeface="Arial Unicode MS"/>
              </a:rPr>
              <a:t>Second Outline Level</a:t>
            </a:r>
            <a:endParaRPr lang="en-US" sz="1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ea typeface="Arial Unicode MS"/>
              </a:rPr>
              <a:t>Third Outline Level</a:t>
            </a:r>
            <a:endParaRPr lang="en-US" sz="1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ea typeface="Arial Unicode MS"/>
              </a:rPr>
              <a:t>Fourth Outline Level</a:t>
            </a:r>
            <a:endParaRPr lang="en-US" sz="1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400" b="0" strike="noStrike" spc="-1">
                <a:solidFill>
                  <a:srgbClr val="000000"/>
                </a:solidFill>
                <a:uFill>
                  <a:solidFill>
                    <a:srgbClr val="FFFFFF"/>
                  </a:solidFill>
                </a:uFill>
                <a:latin typeface="Arial"/>
                <a:ea typeface="Arial Unicode MS"/>
              </a:rPr>
              <a:t>Fifth Outline Level</a:t>
            </a:r>
            <a:endParaRPr lang="en-US" sz="1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400" b="0" strike="noStrike" spc="-1">
                <a:solidFill>
                  <a:srgbClr val="000000"/>
                </a:solidFill>
                <a:uFill>
                  <a:solidFill>
                    <a:srgbClr val="FFFFFF"/>
                  </a:solidFill>
                </a:uFill>
                <a:latin typeface="Arial"/>
                <a:ea typeface="Arial Unicode MS"/>
              </a:rPr>
              <a:t>Sixth Outline Level</a:t>
            </a:r>
            <a:endParaRPr lang="en-US" sz="1400" b="0" strike="noStrike" spc="-1">
              <a:solidFill>
                <a:srgbClr val="000000"/>
              </a:solidFill>
              <a:uFill>
                <a:solidFill>
                  <a:srgbClr val="FFFFFF"/>
                </a:solidFill>
              </a:uFill>
              <a:latin typeface="Arial"/>
            </a:endParaRPr>
          </a:p>
          <a:p>
            <a:pPr algn="ctr">
              <a:lnSpc>
                <a:spcPct val="90000"/>
              </a:lnSpc>
            </a:pPr>
            <a:r>
              <a:rPr lang="en-US" sz="1400" b="0" strike="noStrike" spc="-1">
                <a:solidFill>
                  <a:srgbClr val="000000"/>
                </a:solidFill>
                <a:uFill>
                  <a:solidFill>
                    <a:srgbClr val="FFFFFF"/>
                  </a:solidFill>
                </a:uFill>
                <a:latin typeface="Arial"/>
                <a:ea typeface="Arial Unicode MS"/>
              </a:rPr>
              <a:t>Seventh Outline LevelYour Picture Here send to back</a:t>
            </a:r>
            <a:endParaRPr lang="en-US" sz="1400" b="0" strike="noStrike" spc="-1">
              <a:solidFill>
                <a:srgbClr val="000000"/>
              </a:solidFill>
              <a:uFill>
                <a:solidFill>
                  <a:srgbClr val="FFFFFF"/>
                </a:solidFill>
              </a:uFill>
              <a:latin typeface="Arial"/>
            </a:endParaRPr>
          </a:p>
        </p:txBody>
      </p:sp>
      <p:sp>
        <p:nvSpPr>
          <p:cNvPr id="671"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 name="PlaceHolder 1"/>
          <p:cNvSpPr>
            <a:spLocks noGrp="1"/>
          </p:cNvSpPr>
          <p:nvPr>
            <p:ph type="body"/>
          </p:nvPr>
        </p:nvSpPr>
        <p:spPr>
          <a:xfrm>
            <a:off x="4544280" y="553680"/>
            <a:ext cx="3386880" cy="28083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Click to edit the outline text format</a:t>
            </a:r>
            <a:endParaRPr lang="en-US" sz="1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Second Outline Level</a:t>
            </a:r>
            <a:endParaRPr lang="en-US" sz="12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Third Outline Level</a:t>
            </a:r>
            <a:endParaRPr lang="en-US" sz="12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Fourth Outline Level</a:t>
            </a:r>
            <a:endParaRPr lang="en-US" sz="12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Fifth Outline Level</a:t>
            </a:r>
            <a:endParaRPr lang="en-US" sz="12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Sixth Outline Level</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Arial Unicode MS"/>
              </a:rPr>
              <a:t>Seventh Outline LevelYour Picture Here</a:t>
            </a:r>
            <a:endParaRPr lang="en-US" sz="1200" b="0" strike="noStrike" spc="-1">
              <a:solidFill>
                <a:srgbClr val="000000"/>
              </a:solidFill>
              <a:uFill>
                <a:solidFill>
                  <a:srgbClr val="FFFFFF"/>
                </a:solidFill>
              </a:uFill>
              <a:latin typeface="Arial"/>
            </a:endParaRPr>
          </a:p>
        </p:txBody>
      </p:sp>
      <p:sp>
        <p:nvSpPr>
          <p:cNvPr id="707" name="PlaceHolder 2"/>
          <p:cNvSpPr>
            <a:spLocks noGrp="1"/>
          </p:cNvSpPr>
          <p:nvPr>
            <p:ph type="body"/>
          </p:nvPr>
        </p:nvSpPr>
        <p:spPr>
          <a:xfrm>
            <a:off x="8065080" y="3488760"/>
            <a:ext cx="3386880" cy="28083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Click to edit the outline text format</a:t>
            </a:r>
            <a:endParaRPr lang="en-US" sz="12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Second Outline Level</a:t>
            </a:r>
            <a:endParaRPr lang="en-US" sz="12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Third Outline Level</a:t>
            </a:r>
            <a:endParaRPr lang="en-US" sz="12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200" b="0" strike="noStrike" spc="-1">
                <a:solidFill>
                  <a:srgbClr val="000000"/>
                </a:solidFill>
                <a:uFill>
                  <a:solidFill>
                    <a:srgbClr val="FFFFFF"/>
                  </a:solidFill>
                </a:uFill>
                <a:latin typeface="Arial"/>
                <a:ea typeface="Arial Unicode MS"/>
              </a:rPr>
              <a:t>Fourth Outline Level</a:t>
            </a:r>
            <a:endParaRPr lang="en-US" sz="12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Fifth Outline Level</a:t>
            </a:r>
            <a:endParaRPr lang="en-US" sz="12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200" b="0" strike="noStrike" spc="-1">
                <a:solidFill>
                  <a:srgbClr val="000000"/>
                </a:solidFill>
                <a:uFill>
                  <a:solidFill>
                    <a:srgbClr val="FFFFFF"/>
                  </a:solidFill>
                </a:uFill>
                <a:latin typeface="Arial"/>
                <a:ea typeface="Arial Unicode MS"/>
              </a:rPr>
              <a:t>Sixth Outline Level</a:t>
            </a:r>
            <a:endParaRPr lang="en-US" sz="1200" b="0" strike="noStrike" spc="-1">
              <a:solidFill>
                <a:srgbClr val="000000"/>
              </a:solidFill>
              <a:uFill>
                <a:solidFill>
                  <a:srgbClr val="FFFFFF"/>
                </a:solidFill>
              </a:uFill>
              <a:latin typeface="Arial"/>
            </a:endParaRPr>
          </a:p>
          <a:p>
            <a:pPr algn="ctr">
              <a:lnSpc>
                <a:spcPct val="100000"/>
              </a:lnSpc>
            </a:pPr>
            <a:r>
              <a:rPr lang="en-US" sz="1200" b="0" strike="noStrike" spc="-1">
                <a:solidFill>
                  <a:srgbClr val="000000"/>
                </a:solidFill>
                <a:uFill>
                  <a:solidFill>
                    <a:srgbClr val="FFFFFF"/>
                  </a:solidFill>
                </a:uFill>
                <a:latin typeface="Arial"/>
                <a:ea typeface="Arial Unicode MS"/>
              </a:rPr>
              <a:t>Seventh Outline LevelYour Picture Here</a:t>
            </a:r>
            <a:endParaRPr lang="en-US" sz="1200" b="0" strike="noStrike" spc="-1">
              <a:solidFill>
                <a:srgbClr val="000000"/>
              </a:solidFill>
              <a:uFill>
                <a:solidFill>
                  <a:srgbClr val="FFFFFF"/>
                </a:solidFill>
              </a:uFill>
              <a:latin typeface="Arial"/>
            </a:endParaRPr>
          </a:p>
        </p:txBody>
      </p:sp>
      <p:sp>
        <p:nvSpPr>
          <p:cNvPr id="708" name="CustomShape 3"/>
          <p:cNvSpPr/>
          <p:nvPr/>
        </p:nvSpPr>
        <p:spPr>
          <a:xfrm>
            <a:off x="8065080" y="553680"/>
            <a:ext cx="3386880" cy="2808000"/>
          </a:xfrm>
          <a:prstGeom prst="rect">
            <a:avLst/>
          </a:prstGeom>
          <a:solidFill>
            <a:schemeClr val="bg1"/>
          </a:solidFill>
          <a:ln w="38160">
            <a:solidFill>
              <a:schemeClr val="accent2"/>
            </a:solidFill>
          </a:ln>
        </p:spPr>
        <p:style>
          <a:lnRef idx="2">
            <a:schemeClr val="accent1">
              <a:shade val="50000"/>
            </a:schemeClr>
          </a:lnRef>
          <a:fillRef idx="1">
            <a:schemeClr val="accent1"/>
          </a:fillRef>
          <a:effectRef idx="0">
            <a:schemeClr val="accent1"/>
          </a:effectRef>
          <a:fontRef idx="minor"/>
        </p:style>
      </p:sp>
      <p:sp>
        <p:nvSpPr>
          <p:cNvPr id="709" name="CustomShape 4"/>
          <p:cNvSpPr/>
          <p:nvPr/>
        </p:nvSpPr>
        <p:spPr>
          <a:xfrm>
            <a:off x="4544280" y="3489120"/>
            <a:ext cx="3386880" cy="2808000"/>
          </a:xfrm>
          <a:prstGeom prst="rect">
            <a:avLst/>
          </a:prstGeom>
          <a:solidFill>
            <a:schemeClr val="bg1"/>
          </a:solidFill>
          <a:ln w="38160">
            <a:solidFill>
              <a:schemeClr val="accent4"/>
            </a:solidFill>
          </a:ln>
        </p:spPr>
        <p:style>
          <a:lnRef idx="2">
            <a:schemeClr val="accent1">
              <a:shade val="50000"/>
            </a:schemeClr>
          </a:lnRef>
          <a:fillRef idx="1">
            <a:schemeClr val="accent1"/>
          </a:fillRef>
          <a:effectRef idx="0">
            <a:schemeClr val="accent1"/>
          </a:effectRef>
          <a:fontRef idx="minor"/>
        </p:style>
      </p:sp>
      <p:sp>
        <p:nvSpPr>
          <p:cNvPr id="710"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5" name="PlaceHolder 1"/>
          <p:cNvSpPr>
            <a:spLocks noGrp="1"/>
          </p:cNvSpPr>
          <p:nvPr>
            <p:ph type="body"/>
          </p:nvPr>
        </p:nvSpPr>
        <p:spPr>
          <a:xfrm>
            <a:off x="211680" y="216000"/>
            <a:ext cx="5228640" cy="642564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Arial Unicode MS"/>
              </a:rPr>
              <a:t>Click to edit the outline text format</a:t>
            </a:r>
            <a:endParaRPr lang="en-US" sz="20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ea typeface="Arial Unicode MS"/>
              </a:rPr>
              <a:t>Second Outline Level</a:t>
            </a:r>
            <a:endParaRPr lang="en-US" sz="20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Arial Unicode MS"/>
              </a:rPr>
              <a:t>Third Outline Level</a:t>
            </a:r>
            <a:endParaRPr lang="en-US" sz="20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ea typeface="Arial Unicode MS"/>
              </a:rPr>
              <a:t>Fourth Outline Level</a:t>
            </a:r>
            <a:endParaRPr lang="en-US" sz="20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Arial Unicode MS"/>
              </a:rPr>
              <a:t>Fifth Outline Level</a:t>
            </a:r>
            <a:endParaRPr lang="en-US" sz="20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Arial Unicode MS"/>
              </a:rPr>
              <a:t>Sixth Outline Level</a:t>
            </a:r>
            <a:endParaRPr lang="en-US" sz="20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Arial"/>
                <a:ea typeface="Arial Unicode MS"/>
              </a:rPr>
              <a:t>Seventh Outline LevelYour Picture Here and send to back </a:t>
            </a:r>
            <a:endParaRPr lang="en-US" sz="2000" b="0" strike="noStrike" spc="-1">
              <a:solidFill>
                <a:srgbClr val="000000"/>
              </a:solidFill>
              <a:uFill>
                <a:solidFill>
                  <a:srgbClr val="FFFFFF"/>
                </a:solidFill>
              </a:uFill>
              <a:latin typeface="Arial"/>
            </a:endParaRPr>
          </a:p>
        </p:txBody>
      </p:sp>
      <p:sp>
        <p:nvSpPr>
          <p:cNvPr id="746" name="CustomShape 2"/>
          <p:cNvSpPr/>
          <p:nvPr/>
        </p:nvSpPr>
        <p:spPr>
          <a:xfrm>
            <a:off x="0" y="0"/>
            <a:ext cx="21564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7" name="CustomShape 3"/>
          <p:cNvSpPr/>
          <p:nvPr/>
        </p:nvSpPr>
        <p:spPr>
          <a:xfrm>
            <a:off x="11976120" y="0"/>
            <a:ext cx="21564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8" name="CustomShape 4"/>
          <p:cNvSpPr/>
          <p:nvPr/>
        </p:nvSpPr>
        <p:spPr>
          <a:xfrm>
            <a:off x="0" y="0"/>
            <a:ext cx="1219176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49" name="CustomShape 5"/>
          <p:cNvSpPr/>
          <p:nvPr/>
        </p:nvSpPr>
        <p:spPr>
          <a:xfrm>
            <a:off x="0" y="6642000"/>
            <a:ext cx="12191760" cy="215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50" name="PlaceHolder 6"/>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CustomShape 1"/>
          <p:cNvSpPr/>
          <p:nvPr/>
        </p:nvSpPr>
        <p:spPr>
          <a:xfrm>
            <a:off x="0" y="0"/>
            <a:ext cx="3981240" cy="6857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5" name="CustomShape 2"/>
          <p:cNvSpPr/>
          <p:nvPr/>
        </p:nvSpPr>
        <p:spPr>
          <a:xfrm rot="8023800" flipH="1">
            <a:off x="3109320" y="4336920"/>
            <a:ext cx="164160" cy="107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 name="CustomShape 3"/>
          <p:cNvSpPr/>
          <p:nvPr/>
        </p:nvSpPr>
        <p:spPr>
          <a:xfrm rot="9389400" flipH="1">
            <a:off x="3246480" y="4585320"/>
            <a:ext cx="119160" cy="1119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7" name="CustomShape 4"/>
          <p:cNvSpPr/>
          <p:nvPr/>
        </p:nvSpPr>
        <p:spPr>
          <a:xfrm rot="8023800" flipH="1">
            <a:off x="2940480" y="4096440"/>
            <a:ext cx="231840" cy="308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8" name="CustomShape 5"/>
          <p:cNvSpPr/>
          <p:nvPr/>
        </p:nvSpPr>
        <p:spPr>
          <a:xfrm rot="9389400" flipH="1">
            <a:off x="3164760" y="4392000"/>
            <a:ext cx="169200" cy="2250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 name="CustomShape 6"/>
          <p:cNvSpPr/>
          <p:nvPr/>
        </p:nvSpPr>
        <p:spPr>
          <a:xfrm rot="10978800" flipH="1">
            <a:off x="3252240" y="4656240"/>
            <a:ext cx="108000" cy="208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 name="CustomShape 7"/>
          <p:cNvSpPr/>
          <p:nvPr/>
        </p:nvSpPr>
        <p:spPr>
          <a:xfrm rot="20269800">
            <a:off x="2788560" y="4596840"/>
            <a:ext cx="772560" cy="771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71" name="CustomShape 8"/>
          <p:cNvSpPr/>
          <p:nvPr/>
        </p:nvSpPr>
        <p:spPr>
          <a:xfrm rot="20269800">
            <a:off x="2921400" y="4729680"/>
            <a:ext cx="506880" cy="5054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72" name="CustomShape 9"/>
          <p:cNvSpPr/>
          <p:nvPr/>
        </p:nvSpPr>
        <p:spPr>
          <a:xfrm rot="767400" flipH="1">
            <a:off x="2701080" y="4400280"/>
            <a:ext cx="164160" cy="108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3" name="CustomShape 10"/>
          <p:cNvSpPr/>
          <p:nvPr/>
        </p:nvSpPr>
        <p:spPr>
          <a:xfrm rot="767400" flipH="1">
            <a:off x="2703600" y="4108320"/>
            <a:ext cx="231840" cy="308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4" name="CustomShape 11"/>
          <p:cNvSpPr/>
          <p:nvPr/>
        </p:nvSpPr>
        <p:spPr>
          <a:xfrm rot="21002400" flipH="1">
            <a:off x="2765880" y="4671000"/>
            <a:ext cx="119520" cy="1126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5" name="CustomShape 12"/>
          <p:cNvSpPr/>
          <p:nvPr/>
        </p:nvSpPr>
        <p:spPr>
          <a:xfrm rot="21002400" flipH="1">
            <a:off x="2713680" y="4467960"/>
            <a:ext cx="169200" cy="2253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6" name="CustomShape 13"/>
          <p:cNvSpPr/>
          <p:nvPr/>
        </p:nvSpPr>
        <p:spPr>
          <a:xfrm rot="19412400" flipH="1">
            <a:off x="2836080" y="4721760"/>
            <a:ext cx="108000" cy="2127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7" name="CustomShape 14"/>
          <p:cNvSpPr/>
          <p:nvPr/>
        </p:nvSpPr>
        <p:spPr>
          <a:xfrm rot="2247000">
            <a:off x="1981440" y="1632960"/>
            <a:ext cx="796320" cy="798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78" name="CustomShape 15"/>
          <p:cNvSpPr/>
          <p:nvPr/>
        </p:nvSpPr>
        <p:spPr>
          <a:xfrm rot="2247000">
            <a:off x="2530080" y="210960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79" name="CustomShape 16"/>
          <p:cNvSpPr/>
          <p:nvPr/>
        </p:nvSpPr>
        <p:spPr>
          <a:xfrm rot="2247000">
            <a:off x="2852640" y="2431800"/>
            <a:ext cx="573480" cy="5734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0" name="CustomShape 17"/>
          <p:cNvSpPr/>
          <p:nvPr/>
        </p:nvSpPr>
        <p:spPr>
          <a:xfrm rot="2247000">
            <a:off x="2885400" y="1403640"/>
            <a:ext cx="683640" cy="68580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1" name="CustomShape 18"/>
          <p:cNvSpPr/>
          <p:nvPr/>
        </p:nvSpPr>
        <p:spPr>
          <a:xfrm>
            <a:off x="0" y="3924000"/>
            <a:ext cx="1317600" cy="13143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 name="CustomShape 19"/>
          <p:cNvSpPr/>
          <p:nvPr/>
        </p:nvSpPr>
        <p:spPr>
          <a:xfrm>
            <a:off x="906480" y="2766600"/>
            <a:ext cx="1838520" cy="18349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 name="CustomShape 20"/>
          <p:cNvSpPr/>
          <p:nvPr/>
        </p:nvSpPr>
        <p:spPr>
          <a:xfrm>
            <a:off x="1174680" y="3032640"/>
            <a:ext cx="1303560" cy="1299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 name="CustomShape 21"/>
          <p:cNvSpPr/>
          <p:nvPr/>
        </p:nvSpPr>
        <p:spPr>
          <a:xfrm>
            <a:off x="3141000" y="3608280"/>
            <a:ext cx="623520" cy="6346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 name="CustomShape 22"/>
          <p:cNvSpPr/>
          <p:nvPr/>
        </p:nvSpPr>
        <p:spPr>
          <a:xfrm rot="2247000">
            <a:off x="103320" y="202140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6" name="CustomShape 23"/>
          <p:cNvSpPr/>
          <p:nvPr/>
        </p:nvSpPr>
        <p:spPr>
          <a:xfrm rot="10800000" flipH="1">
            <a:off x="1909800" y="25596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7" name="CustomShape 24"/>
          <p:cNvSpPr/>
          <p:nvPr/>
        </p:nvSpPr>
        <p:spPr>
          <a:xfrm rot="9449400">
            <a:off x="2408760" y="3008160"/>
            <a:ext cx="405000" cy="101340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8" name="CustomShape 25"/>
          <p:cNvSpPr/>
          <p:nvPr/>
        </p:nvSpPr>
        <p:spPr>
          <a:xfrm rot="9449400">
            <a:off x="2418480" y="3057480"/>
            <a:ext cx="147240" cy="101340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9" name="CustomShape 26"/>
          <p:cNvSpPr/>
          <p:nvPr/>
        </p:nvSpPr>
        <p:spPr>
          <a:xfrm rot="4903800">
            <a:off x="2663280" y="3873240"/>
            <a:ext cx="339840" cy="3398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0" name="CustomShape 27"/>
          <p:cNvSpPr/>
          <p:nvPr/>
        </p:nvSpPr>
        <p:spPr>
          <a:xfrm rot="4903800">
            <a:off x="2717280" y="3927240"/>
            <a:ext cx="231840" cy="23184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91" name="CustomShape 28"/>
          <p:cNvSpPr/>
          <p:nvPr/>
        </p:nvSpPr>
        <p:spPr>
          <a:xfrm rot="8044800">
            <a:off x="1297080" y="1670760"/>
            <a:ext cx="487080" cy="1615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2" name="CustomShape 29"/>
          <p:cNvSpPr/>
          <p:nvPr/>
        </p:nvSpPr>
        <p:spPr>
          <a:xfrm rot="8044800">
            <a:off x="1566720" y="1545840"/>
            <a:ext cx="178200" cy="1615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3" name="CustomShape 30"/>
          <p:cNvSpPr/>
          <p:nvPr/>
        </p:nvSpPr>
        <p:spPr>
          <a:xfrm rot="20537400">
            <a:off x="2090880" y="2623680"/>
            <a:ext cx="514080" cy="5148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4" name="CustomShape 31"/>
          <p:cNvSpPr/>
          <p:nvPr/>
        </p:nvSpPr>
        <p:spPr>
          <a:xfrm rot="20537400">
            <a:off x="2146680" y="2679120"/>
            <a:ext cx="403200" cy="4039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95" name="CustomShape 32"/>
          <p:cNvSpPr/>
          <p:nvPr/>
        </p:nvSpPr>
        <p:spPr>
          <a:xfrm rot="20537400">
            <a:off x="2247840" y="2780640"/>
            <a:ext cx="200880" cy="2005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6" name="CustomShape 33"/>
          <p:cNvSpPr/>
          <p:nvPr/>
        </p:nvSpPr>
        <p:spPr>
          <a:xfrm rot="20537400">
            <a:off x="2314800" y="2847600"/>
            <a:ext cx="66600" cy="673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97" name="CustomShape 34"/>
          <p:cNvSpPr/>
          <p:nvPr/>
        </p:nvSpPr>
        <p:spPr>
          <a:xfrm rot="48000">
            <a:off x="863640" y="436680"/>
            <a:ext cx="451800" cy="13312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 name="CustomShape 35"/>
          <p:cNvSpPr/>
          <p:nvPr/>
        </p:nvSpPr>
        <p:spPr>
          <a:xfrm rot="48000">
            <a:off x="848880" y="438120"/>
            <a:ext cx="165240" cy="13312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 name="CustomShape 36"/>
          <p:cNvSpPr/>
          <p:nvPr/>
        </p:nvSpPr>
        <p:spPr>
          <a:xfrm rot="10800000" flipH="1">
            <a:off x="1365480" y="2039400"/>
            <a:ext cx="618120" cy="6181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 name="CustomShape 37"/>
          <p:cNvSpPr/>
          <p:nvPr/>
        </p:nvSpPr>
        <p:spPr>
          <a:xfrm rot="10800000" flipH="1">
            <a:off x="1298880" y="1972800"/>
            <a:ext cx="484920" cy="4849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1" name="CustomShape 38"/>
          <p:cNvSpPr/>
          <p:nvPr/>
        </p:nvSpPr>
        <p:spPr>
          <a:xfrm rot="10800000" flipH="1">
            <a:off x="1178280" y="1850760"/>
            <a:ext cx="241920" cy="2404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39"/>
          <p:cNvSpPr/>
          <p:nvPr/>
        </p:nvSpPr>
        <p:spPr>
          <a:xfrm rot="10800000" flipH="1">
            <a:off x="1096560" y="1770480"/>
            <a:ext cx="80280" cy="802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3" name="CustomShape 40"/>
          <p:cNvSpPr/>
          <p:nvPr/>
        </p:nvSpPr>
        <p:spPr>
          <a:xfrm rot="10800000" flipH="1">
            <a:off x="1724400" y="32688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 name="CustomShape 41"/>
          <p:cNvSpPr/>
          <p:nvPr/>
        </p:nvSpPr>
        <p:spPr>
          <a:xfrm rot="10800000" flipH="1">
            <a:off x="1561680" y="57816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5" name="CustomShape 42"/>
          <p:cNvSpPr/>
          <p:nvPr/>
        </p:nvSpPr>
        <p:spPr>
          <a:xfrm>
            <a:off x="291960" y="6035760"/>
            <a:ext cx="3433680" cy="499680"/>
          </a:xfrm>
          <a:custGeom>
            <a:avLst/>
            <a:gdLst/>
            <a:ahLst/>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6" name="CustomShape 43"/>
          <p:cNvSpPr/>
          <p:nvPr/>
        </p:nvSpPr>
        <p:spPr>
          <a:xfrm>
            <a:off x="2153160" y="5199120"/>
            <a:ext cx="811080" cy="68904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107" name="CustomShape 44"/>
          <p:cNvSpPr/>
          <p:nvPr/>
        </p:nvSpPr>
        <p:spPr>
          <a:xfrm>
            <a:off x="1114560" y="891360"/>
            <a:ext cx="771120" cy="76932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08" name="CustomShape 45"/>
          <p:cNvSpPr/>
          <p:nvPr/>
        </p:nvSpPr>
        <p:spPr>
          <a:xfrm>
            <a:off x="1645200" y="213840"/>
            <a:ext cx="1076040" cy="107424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09" name="CustomShape 46"/>
          <p:cNvSpPr/>
          <p:nvPr/>
        </p:nvSpPr>
        <p:spPr>
          <a:xfrm>
            <a:off x="1802160" y="369360"/>
            <a:ext cx="762840" cy="7610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0" name="CustomShape 47"/>
          <p:cNvSpPr/>
          <p:nvPr/>
        </p:nvSpPr>
        <p:spPr>
          <a:xfrm rot="15300000">
            <a:off x="2450880" y="4927320"/>
            <a:ext cx="437760" cy="43632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1" name="CustomShape 48"/>
          <p:cNvSpPr/>
          <p:nvPr/>
        </p:nvSpPr>
        <p:spPr>
          <a:xfrm rot="15300000">
            <a:off x="1976760" y="4543920"/>
            <a:ext cx="610560" cy="60948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2" name="CustomShape 49"/>
          <p:cNvSpPr/>
          <p:nvPr/>
        </p:nvSpPr>
        <p:spPr>
          <a:xfrm rot="15300000">
            <a:off x="2064600" y="4632480"/>
            <a:ext cx="433080" cy="4316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3" name="CustomShape 50"/>
          <p:cNvSpPr/>
          <p:nvPr/>
        </p:nvSpPr>
        <p:spPr>
          <a:xfrm>
            <a:off x="2977920" y="369360"/>
            <a:ext cx="623520" cy="6346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114" name="PlaceHolder 5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15" name="PlaceHolder 5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2C2F45"/>
        </a:solidFill>
        <a:effectLst/>
      </p:bgPr>
    </p:bg>
    <p:spTree>
      <p:nvGrpSpPr>
        <p:cNvPr id="1" name=""/>
        <p:cNvGrpSpPr/>
        <p:nvPr/>
      </p:nvGrpSpPr>
      <p:grpSpPr>
        <a:xfrm>
          <a:off x="0" y="0"/>
          <a:ext cx="0" cy="0"/>
          <a:chOff x="0" y="0"/>
          <a:chExt cx="0" cy="0"/>
        </a:xfrm>
      </p:grpSpPr>
      <p:sp>
        <p:nvSpPr>
          <p:cNvPr id="785"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786"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35455E"/>
        </a:solidFill>
        <a:effectLst/>
      </p:bgPr>
    </p:bg>
    <p:spTree>
      <p:nvGrpSpPr>
        <p:cNvPr id="1" name=""/>
        <p:cNvGrpSpPr/>
        <p:nvPr/>
      </p:nvGrpSpPr>
      <p:grpSpPr>
        <a:xfrm>
          <a:off x="0" y="0"/>
          <a:ext cx="0" cy="0"/>
          <a:chOff x="0" y="0"/>
          <a:chExt cx="0" cy="0"/>
        </a:xfrm>
      </p:grpSpPr>
      <p:sp>
        <p:nvSpPr>
          <p:cNvPr id="821" name="CustomShape 1"/>
          <p:cNvSpPr/>
          <p:nvPr/>
        </p:nvSpPr>
        <p:spPr>
          <a:xfrm rot="12367200">
            <a:off x="11071440" y="5341320"/>
            <a:ext cx="771120" cy="7689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2" name="CustomShape 2"/>
          <p:cNvSpPr/>
          <p:nvPr/>
        </p:nvSpPr>
        <p:spPr>
          <a:xfrm rot="12367200">
            <a:off x="10074240" y="5359680"/>
            <a:ext cx="1076040" cy="107388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3" name="CustomShape 3"/>
          <p:cNvSpPr/>
          <p:nvPr/>
        </p:nvSpPr>
        <p:spPr>
          <a:xfrm rot="12367200">
            <a:off x="10230480" y="5516640"/>
            <a:ext cx="762840" cy="76068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4" name="CustomShape 4"/>
          <p:cNvSpPr/>
          <p:nvPr/>
        </p:nvSpPr>
        <p:spPr>
          <a:xfrm>
            <a:off x="10132560" y="4237920"/>
            <a:ext cx="577080" cy="57708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5" name="CustomShape 5"/>
          <p:cNvSpPr/>
          <p:nvPr/>
        </p:nvSpPr>
        <p:spPr>
          <a:xfrm rot="2159400">
            <a:off x="10189800" y="2786760"/>
            <a:ext cx="643320" cy="645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6" name="CustomShape 6"/>
          <p:cNvSpPr/>
          <p:nvPr/>
        </p:nvSpPr>
        <p:spPr>
          <a:xfrm rot="2159400">
            <a:off x="10647360" y="3156480"/>
            <a:ext cx="984600" cy="984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7" name="CustomShape 7"/>
          <p:cNvSpPr/>
          <p:nvPr/>
        </p:nvSpPr>
        <p:spPr>
          <a:xfrm rot="2159400">
            <a:off x="10907640" y="3416760"/>
            <a:ext cx="463680" cy="4636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8" name="CustomShape 8"/>
          <p:cNvSpPr/>
          <p:nvPr/>
        </p:nvSpPr>
        <p:spPr>
          <a:xfrm>
            <a:off x="8967600" y="3381840"/>
            <a:ext cx="936360" cy="93096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29" name="CustomShape 9"/>
          <p:cNvSpPr/>
          <p:nvPr/>
        </p:nvSpPr>
        <p:spPr>
          <a:xfrm>
            <a:off x="3024000" y="1688400"/>
            <a:ext cx="1051200" cy="10702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0" name="CustomShape 10"/>
          <p:cNvSpPr/>
          <p:nvPr/>
        </p:nvSpPr>
        <p:spPr>
          <a:xfrm>
            <a:off x="11118960" y="220320"/>
            <a:ext cx="853560" cy="85356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1" name="CustomShape 11"/>
          <p:cNvSpPr/>
          <p:nvPr/>
        </p:nvSpPr>
        <p:spPr>
          <a:xfrm rot="1212000">
            <a:off x="5148000" y="343800"/>
            <a:ext cx="796320" cy="798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2" name="CustomShape 12"/>
          <p:cNvSpPr/>
          <p:nvPr/>
        </p:nvSpPr>
        <p:spPr>
          <a:xfrm rot="1212000">
            <a:off x="5866560" y="56448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3" name="CustomShape 13"/>
          <p:cNvSpPr/>
          <p:nvPr/>
        </p:nvSpPr>
        <p:spPr>
          <a:xfrm rot="1212000">
            <a:off x="6188400" y="886680"/>
            <a:ext cx="573480" cy="5734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4" name="CustomShape 14"/>
          <p:cNvSpPr/>
          <p:nvPr/>
        </p:nvSpPr>
        <p:spPr>
          <a:xfrm rot="1212000">
            <a:off x="4068720" y="352080"/>
            <a:ext cx="683640" cy="68580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5" name="CustomShape 15"/>
          <p:cNvSpPr/>
          <p:nvPr/>
        </p:nvSpPr>
        <p:spPr>
          <a:xfrm>
            <a:off x="8507520" y="1686960"/>
            <a:ext cx="1317600" cy="13143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6" name="CustomShape 16"/>
          <p:cNvSpPr/>
          <p:nvPr/>
        </p:nvSpPr>
        <p:spPr>
          <a:xfrm>
            <a:off x="9413640" y="529560"/>
            <a:ext cx="1838520" cy="18349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7" name="CustomShape 17"/>
          <p:cNvSpPr/>
          <p:nvPr/>
        </p:nvSpPr>
        <p:spPr>
          <a:xfrm>
            <a:off x="9682200" y="795600"/>
            <a:ext cx="1303560" cy="1299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8" name="CustomShape 18"/>
          <p:cNvSpPr/>
          <p:nvPr/>
        </p:nvSpPr>
        <p:spPr>
          <a:xfrm rot="18655200">
            <a:off x="8044200" y="5311800"/>
            <a:ext cx="643320" cy="645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39" name="CustomShape 19"/>
          <p:cNvSpPr/>
          <p:nvPr/>
        </p:nvSpPr>
        <p:spPr>
          <a:xfrm rot="18655200">
            <a:off x="8464680" y="4562640"/>
            <a:ext cx="984600" cy="984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0" name="CustomShape 20"/>
          <p:cNvSpPr/>
          <p:nvPr/>
        </p:nvSpPr>
        <p:spPr>
          <a:xfrm rot="18655200">
            <a:off x="8724960" y="4823280"/>
            <a:ext cx="463680" cy="4636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1" name="CustomShape 21"/>
          <p:cNvSpPr/>
          <p:nvPr/>
        </p:nvSpPr>
        <p:spPr>
          <a:xfrm>
            <a:off x="218880" y="5234400"/>
            <a:ext cx="1317600" cy="131436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2" name="CustomShape 22"/>
          <p:cNvSpPr/>
          <p:nvPr/>
        </p:nvSpPr>
        <p:spPr>
          <a:xfrm>
            <a:off x="1125000" y="4077000"/>
            <a:ext cx="1838520" cy="18349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3" name="CustomShape 23"/>
          <p:cNvSpPr/>
          <p:nvPr/>
        </p:nvSpPr>
        <p:spPr>
          <a:xfrm>
            <a:off x="1393200" y="4343040"/>
            <a:ext cx="1303560" cy="1299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4" name="CustomShape 24"/>
          <p:cNvSpPr/>
          <p:nvPr/>
        </p:nvSpPr>
        <p:spPr>
          <a:xfrm>
            <a:off x="3839760" y="5541840"/>
            <a:ext cx="936360" cy="93096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5" name="CustomShape 25"/>
          <p:cNvSpPr/>
          <p:nvPr/>
        </p:nvSpPr>
        <p:spPr>
          <a:xfrm>
            <a:off x="3024000" y="4785480"/>
            <a:ext cx="1051200" cy="10702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6" name="CustomShape 26"/>
          <p:cNvSpPr/>
          <p:nvPr/>
        </p:nvSpPr>
        <p:spPr>
          <a:xfrm rot="2247000">
            <a:off x="322200" y="333180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7" name="CustomShape 27"/>
          <p:cNvSpPr/>
          <p:nvPr/>
        </p:nvSpPr>
        <p:spPr>
          <a:xfrm>
            <a:off x="6408360" y="6041880"/>
            <a:ext cx="493920" cy="491400"/>
          </a:xfrm>
          <a:custGeom>
            <a:avLst/>
            <a:gdLst/>
            <a:ahLst/>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8" name="CustomShape 28"/>
          <p:cNvSpPr/>
          <p:nvPr/>
        </p:nvSpPr>
        <p:spPr>
          <a:xfrm rot="14140200">
            <a:off x="2364120" y="2518920"/>
            <a:ext cx="919800" cy="917280"/>
          </a:xfrm>
          <a:custGeom>
            <a:avLst/>
            <a:gdLst/>
            <a:ahLst/>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49" name="CustomShape 29"/>
          <p:cNvSpPr/>
          <p:nvPr/>
        </p:nvSpPr>
        <p:spPr>
          <a:xfrm rot="14140200">
            <a:off x="1206000" y="2017440"/>
            <a:ext cx="1283400" cy="128088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0" name="CustomShape 30"/>
          <p:cNvSpPr/>
          <p:nvPr/>
        </p:nvSpPr>
        <p:spPr>
          <a:xfrm rot="14140200">
            <a:off x="1391760" y="2204640"/>
            <a:ext cx="909720" cy="9075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1" name="CustomShape 31"/>
          <p:cNvSpPr/>
          <p:nvPr/>
        </p:nvSpPr>
        <p:spPr>
          <a:xfrm>
            <a:off x="529920" y="248400"/>
            <a:ext cx="577080" cy="57708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2" name="CustomShape 32"/>
          <p:cNvSpPr/>
          <p:nvPr/>
        </p:nvSpPr>
        <p:spPr>
          <a:xfrm>
            <a:off x="7565760" y="431640"/>
            <a:ext cx="1263240" cy="1286280"/>
          </a:xfrm>
          <a:custGeom>
            <a:avLst/>
            <a:gdLst/>
            <a:ahLst/>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3" name="CustomShape 33"/>
          <p:cNvSpPr/>
          <p:nvPr/>
        </p:nvSpPr>
        <p:spPr>
          <a:xfrm rot="19800000">
            <a:off x="1204560" y="932760"/>
            <a:ext cx="796320" cy="79884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4" name="CustomShape 34"/>
          <p:cNvSpPr/>
          <p:nvPr/>
        </p:nvSpPr>
        <p:spPr>
          <a:xfrm rot="19800000">
            <a:off x="1919160" y="284040"/>
            <a:ext cx="1218600" cy="121860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5" name="CustomShape 35"/>
          <p:cNvSpPr/>
          <p:nvPr/>
        </p:nvSpPr>
        <p:spPr>
          <a:xfrm rot="19800000">
            <a:off x="2241000" y="606960"/>
            <a:ext cx="573480" cy="5734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6" name="CustomShape 36"/>
          <p:cNvSpPr/>
          <p:nvPr/>
        </p:nvSpPr>
        <p:spPr>
          <a:xfrm rot="19800000">
            <a:off x="497160" y="1830600"/>
            <a:ext cx="683640" cy="68580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7" name="CustomShape 37"/>
          <p:cNvSpPr/>
          <p:nvPr/>
        </p:nvSpPr>
        <p:spPr>
          <a:xfrm rot="13107600">
            <a:off x="7470000" y="6192000"/>
            <a:ext cx="501480" cy="503280"/>
          </a:xfrm>
          <a:custGeom>
            <a:avLst/>
            <a:gdLst/>
            <a:ahLst/>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8" name="CustomShape 38"/>
          <p:cNvSpPr/>
          <p:nvPr/>
        </p:nvSpPr>
        <p:spPr>
          <a:xfrm rot="13107600">
            <a:off x="6866280" y="5619240"/>
            <a:ext cx="767520" cy="767520"/>
          </a:xfrm>
          <a:custGeom>
            <a:avLst/>
            <a:gdLst/>
            <a:ahLst/>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59" name="CustomShape 39"/>
          <p:cNvSpPr/>
          <p:nvPr/>
        </p:nvSpPr>
        <p:spPr>
          <a:xfrm rot="13107600">
            <a:off x="7069320" y="5822640"/>
            <a:ext cx="361080" cy="361080"/>
          </a:xfrm>
          <a:custGeom>
            <a:avLst/>
            <a:gdLst/>
            <a:ahLst/>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60" name="CustomShape 40"/>
          <p:cNvSpPr/>
          <p:nvPr/>
        </p:nvSpPr>
        <p:spPr>
          <a:xfrm>
            <a:off x="8809200" y="351360"/>
            <a:ext cx="577080" cy="577080"/>
          </a:xfrm>
          <a:custGeom>
            <a:avLst/>
            <a:gdLst/>
            <a:ahLst/>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scrgbClr r="0" g="0" b="0"/>
          </a:lnRef>
          <a:fillRef idx="0">
            <a:scrgbClr r="0" g="0" b="0"/>
          </a:fillRef>
          <a:effectRef idx="0">
            <a:scrgbClr r="0" g="0" b="0"/>
          </a:effectRef>
          <a:fontRef idx="minor"/>
        </p:style>
      </p:sp>
      <p:sp>
        <p:nvSpPr>
          <p:cNvPr id="861" name="PlaceHolder 4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862" name="PlaceHolder 4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897" name="PlaceHolder 1"/>
          <p:cNvSpPr>
            <a:spLocks noGrp="1"/>
          </p:cNvSpPr>
          <p:nvPr>
            <p:ph type="body"/>
          </p:nvPr>
        </p:nvSpPr>
        <p:spPr>
          <a:xfrm>
            <a:off x="323640" y="245520"/>
            <a:ext cx="11572920" cy="7239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Click to edit the outline text format</a:t>
            </a:r>
            <a:endParaRPr lang="en-US" sz="5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Second Outline Level</a:t>
            </a:r>
            <a:endParaRPr lang="en-US" sz="5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Third Outline Level</a:t>
            </a:r>
            <a:endParaRPr lang="en-US" sz="5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Fourth Outline Level</a:t>
            </a:r>
            <a:endParaRPr lang="en-US" sz="5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Fifth Outline Level</a:t>
            </a:r>
            <a:endParaRPr lang="en-US" sz="5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Sixth Outline Level</a:t>
            </a:r>
            <a:endParaRPr lang="en-US" sz="54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262626"/>
                </a:solidFill>
                <a:uFill>
                  <a:solidFill>
                    <a:srgbClr val="FFFFFF"/>
                  </a:solidFill>
                </a:uFill>
                <a:latin typeface="Arial"/>
                <a:ea typeface="Arial Unicode MS"/>
              </a:rPr>
              <a:t>Seventh Outline LevelPNG &amp; Shapes Layout</a:t>
            </a:r>
            <a:endParaRPr lang="en-US" sz="5400" b="0" strike="noStrike" spc="-1">
              <a:solidFill>
                <a:srgbClr val="000000"/>
              </a:solidFill>
              <a:uFill>
                <a:solidFill>
                  <a:srgbClr val="FFFFFF"/>
                </a:solidFill>
              </a:uFill>
              <a:latin typeface="Arial"/>
            </a:endParaRPr>
          </a:p>
        </p:txBody>
      </p:sp>
      <p:sp>
        <p:nvSpPr>
          <p:cNvPr id="898"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3" name="PlaceHolder 1"/>
          <p:cNvSpPr>
            <a:spLocks noGrp="1"/>
          </p:cNvSpPr>
          <p:nvPr>
            <p:ph type="body"/>
          </p:nvPr>
        </p:nvSpPr>
        <p:spPr>
          <a:xfrm>
            <a:off x="323640" y="123480"/>
            <a:ext cx="11572920" cy="7239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Click to edit the outline text format</a:t>
            </a:r>
            <a:endParaRPr lang="en-US" sz="5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Second Outline Level</a:t>
            </a:r>
            <a:endParaRPr lang="en-US" sz="5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Third Outline Level</a:t>
            </a:r>
            <a:endParaRPr lang="en-US" sz="5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Fourth Outline Level</a:t>
            </a:r>
            <a:endParaRPr lang="en-US" sz="5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Fifth Outline Level</a:t>
            </a:r>
            <a:endParaRPr lang="en-US" sz="5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Sixth Outline Level</a:t>
            </a:r>
            <a:endParaRPr lang="en-US" sz="54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262626"/>
                </a:solidFill>
                <a:uFill>
                  <a:solidFill>
                    <a:srgbClr val="FFFFFF"/>
                  </a:solidFill>
                </a:uFill>
                <a:latin typeface="Arial"/>
                <a:ea typeface="Arial Unicode MS"/>
              </a:rPr>
              <a:t>Seventh Outline LevelIcon Sets Layout</a:t>
            </a:r>
            <a:endParaRPr lang="en-US" sz="5400" b="0" strike="noStrike" spc="-1">
              <a:solidFill>
                <a:srgbClr val="000000"/>
              </a:solidFill>
              <a:uFill>
                <a:solidFill>
                  <a:srgbClr val="FFFFFF"/>
                </a:solidFill>
              </a:uFill>
              <a:latin typeface="Arial"/>
            </a:endParaRPr>
          </a:p>
        </p:txBody>
      </p:sp>
      <p:sp>
        <p:nvSpPr>
          <p:cNvPr id="934" name="CustomShape 2"/>
          <p:cNvSpPr/>
          <p:nvPr/>
        </p:nvSpPr>
        <p:spPr>
          <a:xfrm>
            <a:off x="353880" y="1131480"/>
            <a:ext cx="3560400" cy="5402160"/>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5" name="CustomShape 3"/>
          <p:cNvSpPr/>
          <p:nvPr/>
        </p:nvSpPr>
        <p:spPr>
          <a:xfrm>
            <a:off x="532080" y="1347480"/>
            <a:ext cx="153360" cy="50148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p:style>
      </p:sp>
      <p:sp>
        <p:nvSpPr>
          <p:cNvPr id="936" name="CustomShape 4"/>
          <p:cNvSpPr/>
          <p:nvPr/>
        </p:nvSpPr>
        <p:spPr>
          <a:xfrm rot="5400000">
            <a:off x="3057480" y="1276560"/>
            <a:ext cx="685440" cy="684720"/>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p:style>
      </p:sp>
      <p:sp>
        <p:nvSpPr>
          <p:cNvPr id="937" name="CustomShape 5"/>
          <p:cNvSpPr/>
          <p:nvPr/>
        </p:nvSpPr>
        <p:spPr>
          <a:xfrm>
            <a:off x="711720" y="1640160"/>
            <a:ext cx="223200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1" strike="noStrike" spc="-1">
                <a:solidFill>
                  <a:srgbClr val="FFFFFF"/>
                </a:solidFill>
                <a:uFill>
                  <a:solidFill>
                    <a:srgbClr val="FFFFFF"/>
                  </a:solidFill>
                </a:uFill>
                <a:latin typeface="Arial"/>
                <a:ea typeface="Arial Unicode MS"/>
              </a:rPr>
              <a:t>You can Resize without losing quality</a:t>
            </a:r>
            <a:endParaRPr lang="en-US" sz="1800" b="0" strike="noStrike" spc="-1">
              <a:solidFill>
                <a:srgbClr val="000000"/>
              </a:solidFill>
              <a:uFill>
                <a:solidFill>
                  <a:srgbClr val="FFFFFF"/>
                </a:solidFill>
              </a:uFill>
              <a:latin typeface="Arial"/>
            </a:endParaRPr>
          </a:p>
        </p:txBody>
      </p:sp>
      <p:sp>
        <p:nvSpPr>
          <p:cNvPr id="938" name="CustomShape 6"/>
          <p:cNvSpPr/>
          <p:nvPr/>
        </p:nvSpPr>
        <p:spPr>
          <a:xfrm>
            <a:off x="711720" y="2131560"/>
            <a:ext cx="2232000" cy="7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1" strike="noStrike" spc="-1">
                <a:solidFill>
                  <a:srgbClr val="FFFFFF"/>
                </a:solidFill>
                <a:uFill>
                  <a:solidFill>
                    <a:srgbClr val="FFFFFF"/>
                  </a:solidFill>
                </a:uFill>
                <a:latin typeface="Arial"/>
                <a:ea typeface="Arial Unicode MS"/>
              </a:rPr>
              <a:t>You can Change Fill Color &amp;</a:t>
            </a:r>
            <a:endParaRPr lang="en-US" sz="1800" b="0" strike="noStrike" spc="-1">
              <a:solidFill>
                <a:srgbClr val="000000"/>
              </a:solidFill>
              <a:uFill>
                <a:solidFill>
                  <a:srgbClr val="FFFFFF"/>
                </a:solidFill>
              </a:uFill>
              <a:latin typeface="Arial"/>
            </a:endParaRPr>
          </a:p>
          <a:p>
            <a:pPr>
              <a:lnSpc>
                <a:spcPct val="100000"/>
              </a:lnSpc>
            </a:pPr>
            <a:r>
              <a:rPr lang="en-US" sz="1400" b="1" strike="noStrike" spc="-1">
                <a:solidFill>
                  <a:srgbClr val="FFFFFF"/>
                </a:solidFill>
                <a:uFill>
                  <a:solidFill>
                    <a:srgbClr val="FFFFFF"/>
                  </a:solidFill>
                </a:uFill>
                <a:latin typeface="Arial"/>
                <a:ea typeface="Arial Unicode MS"/>
              </a:rPr>
              <a:t>Line Color</a:t>
            </a:r>
            <a:endParaRPr lang="en-US" sz="1800" b="0" strike="noStrike" spc="-1">
              <a:solidFill>
                <a:srgbClr val="000000"/>
              </a:solidFill>
              <a:uFill>
                <a:solidFill>
                  <a:srgbClr val="FFFFFF"/>
                </a:solidFill>
              </a:uFill>
              <a:latin typeface="Arial"/>
            </a:endParaRPr>
          </a:p>
        </p:txBody>
      </p:sp>
      <p:sp>
        <p:nvSpPr>
          <p:cNvPr id="939" name="CustomShape 7"/>
          <p:cNvSpPr/>
          <p:nvPr/>
        </p:nvSpPr>
        <p:spPr>
          <a:xfrm>
            <a:off x="721080" y="5810400"/>
            <a:ext cx="2231640" cy="30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1400" b="0" strike="noStrike" spc="-1">
                <a:solidFill>
                  <a:srgbClr val="FFFFFF"/>
                </a:solidFill>
                <a:uFill>
                  <a:solidFill>
                    <a:srgbClr val="FFFFFF"/>
                  </a:solidFill>
                </a:uFill>
                <a:latin typeface="Arial"/>
                <a:ea typeface="Arial Unicode MS"/>
              </a:rPr>
              <a:t>www.allppt.com</a:t>
            </a:r>
            <a:endParaRPr lang="en-US" sz="1800" b="0" strike="noStrike" spc="-1">
              <a:solidFill>
                <a:srgbClr val="000000"/>
              </a:solidFill>
              <a:uFill>
                <a:solidFill>
                  <a:srgbClr val="FFFFFF"/>
                </a:solidFill>
              </a:uFill>
              <a:latin typeface="Arial"/>
            </a:endParaRPr>
          </a:p>
        </p:txBody>
      </p:sp>
      <p:sp>
        <p:nvSpPr>
          <p:cNvPr id="940" name="CustomShape 8"/>
          <p:cNvSpPr/>
          <p:nvPr/>
        </p:nvSpPr>
        <p:spPr>
          <a:xfrm>
            <a:off x="721080" y="4457160"/>
            <a:ext cx="2716920" cy="13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strike="noStrike" spc="-1">
                <a:solidFill>
                  <a:srgbClr val="FFFFFF"/>
                </a:solidFill>
                <a:uFill>
                  <a:solidFill>
                    <a:srgbClr val="FFFFFF"/>
                  </a:solidFill>
                </a:uFill>
                <a:latin typeface="Arial"/>
                <a:ea typeface="Arial Unicode MS"/>
              </a:rPr>
              <a:t>FREE </a:t>
            </a:r>
            <a:endParaRPr lang="en-US" sz="1800" b="0" strike="noStrike" spc="-1">
              <a:solidFill>
                <a:srgbClr val="000000"/>
              </a:solidFill>
              <a:uFill>
                <a:solidFill>
                  <a:srgbClr val="FFFFFF"/>
                </a:solidFill>
              </a:uFill>
              <a:latin typeface="Arial"/>
            </a:endParaRPr>
          </a:p>
          <a:p>
            <a:pPr>
              <a:lnSpc>
                <a:spcPct val="100000"/>
              </a:lnSpc>
            </a:pPr>
            <a:r>
              <a:rPr lang="en-US" sz="2800" b="1" strike="noStrike" spc="-1">
                <a:solidFill>
                  <a:srgbClr val="FFFFFF"/>
                </a:solidFill>
                <a:uFill>
                  <a:solidFill>
                    <a:srgbClr val="FFFFFF"/>
                  </a:solidFill>
                </a:uFill>
                <a:latin typeface="Arial"/>
                <a:ea typeface="Arial Unicode MS"/>
              </a:rPr>
              <a:t>PPT TEMPLATES</a:t>
            </a:r>
            <a:endParaRPr lang="en-US" sz="1800" b="0" strike="noStrike" spc="-1">
              <a:solidFill>
                <a:srgbClr val="000000"/>
              </a:solidFill>
              <a:uFill>
                <a:solidFill>
                  <a:srgbClr val="FFFFFF"/>
                </a:solidFill>
              </a:uFill>
              <a:latin typeface="Arial"/>
            </a:endParaRPr>
          </a:p>
        </p:txBody>
      </p:sp>
      <p:sp>
        <p:nvSpPr>
          <p:cNvPr id="941" name="PlaceHolder 9"/>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5455E"/>
        </a:solidFill>
        <a:effectLst/>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Calibri"/>
              </a:rPr>
              <a:t>Click to edit the title text format</a:t>
            </a:r>
          </a:p>
        </p:txBody>
      </p:sp>
      <p:sp>
        <p:nvSpPr>
          <p:cNvPr id="151"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PlaceHolder 1"/>
          <p:cNvSpPr>
            <a:spLocks noGrp="1"/>
          </p:cNvSpPr>
          <p:nvPr>
            <p:ph type="body"/>
          </p:nvPr>
        </p:nvSpPr>
        <p:spPr>
          <a:xfrm>
            <a:off x="323640" y="339480"/>
            <a:ext cx="11572920" cy="72396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Click to edit the outline text format</a:t>
            </a:r>
            <a:endParaRPr lang="en-US" sz="5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Second Outline Level</a:t>
            </a:r>
            <a:endParaRPr lang="en-US" sz="5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Third Outline Level</a:t>
            </a:r>
            <a:endParaRPr lang="en-US" sz="5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5400" b="0" strike="noStrike" spc="-1">
                <a:solidFill>
                  <a:srgbClr val="262626"/>
                </a:solidFill>
                <a:uFill>
                  <a:solidFill>
                    <a:srgbClr val="FFFFFF"/>
                  </a:solidFill>
                </a:uFill>
                <a:latin typeface="Arial"/>
                <a:ea typeface="Arial Unicode MS"/>
              </a:rPr>
              <a:t>Fourth Outline Level</a:t>
            </a:r>
            <a:endParaRPr lang="en-US" sz="5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Fifth Outline Level</a:t>
            </a:r>
            <a:endParaRPr lang="en-US" sz="5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5400" b="0" strike="noStrike" spc="-1">
                <a:solidFill>
                  <a:srgbClr val="262626"/>
                </a:solidFill>
                <a:uFill>
                  <a:solidFill>
                    <a:srgbClr val="FFFFFF"/>
                  </a:solidFill>
                </a:uFill>
                <a:latin typeface="Arial"/>
                <a:ea typeface="Arial Unicode MS"/>
              </a:rPr>
              <a:t>Sixth Outline Level</a:t>
            </a:r>
            <a:endParaRPr lang="en-US" sz="5400" b="0" strike="noStrike" spc="-1">
              <a:solidFill>
                <a:srgbClr val="000000"/>
              </a:solidFill>
              <a:uFill>
                <a:solidFill>
                  <a:srgbClr val="FFFFFF"/>
                </a:solidFill>
              </a:uFill>
              <a:latin typeface="Arial"/>
            </a:endParaRPr>
          </a:p>
          <a:p>
            <a:pPr algn="ctr">
              <a:lnSpc>
                <a:spcPct val="100000"/>
              </a:lnSpc>
            </a:pPr>
            <a:r>
              <a:rPr lang="en-US" sz="5400" b="0" strike="noStrike" spc="-1">
                <a:solidFill>
                  <a:srgbClr val="262626"/>
                </a:solidFill>
                <a:uFill>
                  <a:solidFill>
                    <a:srgbClr val="FFFFFF"/>
                  </a:solidFill>
                </a:uFill>
                <a:latin typeface="Arial"/>
                <a:ea typeface="Arial Unicode MS"/>
              </a:rPr>
              <a:t>Seventh Outline LevelBASIC LAYOUT</a:t>
            </a:r>
            <a:endParaRPr lang="en-US" sz="5400" b="0" strike="noStrike" spc="-1">
              <a:solidFill>
                <a:srgbClr val="000000"/>
              </a:solidFill>
              <a:uFill>
                <a:solidFill>
                  <a:srgbClr val="FFFFFF"/>
                </a:solidFill>
              </a:uFill>
              <a:latin typeface="Arial"/>
            </a:endParaRPr>
          </a:p>
        </p:txBody>
      </p:sp>
      <p:sp>
        <p:nvSpPr>
          <p:cNvPr id="187"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PlaceHolder 1"/>
          <p:cNvSpPr>
            <a:spLocks noGrp="1"/>
          </p:cNvSpPr>
          <p:nvPr>
            <p:ph type="body"/>
          </p:nvPr>
        </p:nvSpPr>
        <p:spPr>
          <a:xfrm>
            <a:off x="6001920" y="665280"/>
            <a:ext cx="5713920" cy="587592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Click to edit the outline text format</a:t>
            </a:r>
            <a:endParaRPr lang="en-US" sz="1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Arial"/>
                <a:ea typeface="Arial Unicode MS"/>
              </a:rPr>
              <a:t>Second Outline Level</a:t>
            </a:r>
            <a:endParaRPr lang="en-US" sz="1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Third Outline Level</a:t>
            </a:r>
            <a:endParaRPr lang="en-US" sz="1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400" b="0" strike="noStrike" spc="-1">
                <a:solidFill>
                  <a:srgbClr val="404040"/>
                </a:solidFill>
                <a:uFill>
                  <a:solidFill>
                    <a:srgbClr val="FFFFFF"/>
                  </a:solidFill>
                </a:uFill>
                <a:latin typeface="Arial"/>
                <a:ea typeface="Arial Unicode MS"/>
              </a:rPr>
              <a:t>Fourth Outline Level</a:t>
            </a:r>
            <a:endParaRPr lang="en-US" sz="1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Fifth Outline Level</a:t>
            </a:r>
            <a:endParaRPr lang="en-US" sz="1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Sixth Outline Level</a:t>
            </a:r>
            <a:endParaRPr lang="en-US" sz="1400" b="0" strike="noStrike" spc="-1">
              <a:solidFill>
                <a:srgbClr val="000000"/>
              </a:solidFill>
              <a:uFill>
                <a:solidFill>
                  <a:srgbClr val="FFFFFF"/>
                </a:solidFill>
              </a:uFill>
              <a:latin typeface="Arial"/>
            </a:endParaRPr>
          </a:p>
          <a:p>
            <a:pPr algn="ctr">
              <a:lnSpc>
                <a:spcPct val="100000"/>
              </a:lnSpc>
            </a:pPr>
            <a:r>
              <a:rPr lang="en-US" sz="1400" b="0" strike="noStrike" spc="-1">
                <a:solidFill>
                  <a:srgbClr val="404040"/>
                </a:solidFill>
                <a:uFill>
                  <a:solidFill>
                    <a:srgbClr val="FFFFFF"/>
                  </a:solidFill>
                </a:uFill>
                <a:latin typeface="Arial"/>
                <a:ea typeface="Arial Unicode MS"/>
              </a:rPr>
              <a:t>Seventh Outline LevelPlace Your Picture Here</a:t>
            </a:r>
            <a:endParaRPr lang="en-US" sz="1400" b="0" strike="noStrike" spc="-1">
              <a:solidFill>
                <a:srgbClr val="000000"/>
              </a:solidFill>
              <a:uFill>
                <a:solidFill>
                  <a:srgbClr val="FFFFFF"/>
                </a:solidFill>
              </a:uFill>
              <a:latin typeface="Arial"/>
            </a:endParaRPr>
          </a:p>
        </p:txBody>
      </p:sp>
      <p:sp>
        <p:nvSpPr>
          <p:cNvPr id="223"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59"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PlaceHolder 1"/>
          <p:cNvSpPr>
            <a:spLocks noGrp="1"/>
          </p:cNvSpPr>
          <p:nvPr>
            <p:ph type="body"/>
          </p:nvPr>
        </p:nvSpPr>
        <p:spPr>
          <a:xfrm>
            <a:off x="1282680" y="0"/>
            <a:ext cx="9626760" cy="6857640"/>
          </a:xfrm>
          <a:prstGeom prst="rect">
            <a:avLst/>
          </a:prstGeom>
        </p:spPr>
        <p:txBody>
          <a:bodyPr lIns="90000" tIns="45000" rIns="90000" bIns="45000" anchor="ctr"/>
          <a:lstStyle/>
          <a:p>
            <a:pPr marL="432000" indent="-324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Click to edit the outline text format</a:t>
            </a:r>
            <a:endParaRPr lang="en-US" sz="14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Arial"/>
                <a:ea typeface="Arial Unicode MS"/>
              </a:rPr>
              <a:t>Second Outline Level</a:t>
            </a:r>
            <a:endParaRPr lang="en-US" sz="14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Third Outline Level</a:t>
            </a:r>
            <a:endParaRPr lang="en-US" sz="14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400" b="0" strike="noStrike" spc="-1">
                <a:solidFill>
                  <a:srgbClr val="404040"/>
                </a:solidFill>
                <a:uFill>
                  <a:solidFill>
                    <a:srgbClr val="FFFFFF"/>
                  </a:solidFill>
                </a:uFill>
                <a:latin typeface="Arial"/>
                <a:ea typeface="Arial Unicode MS"/>
              </a:rPr>
              <a:t>Fourth Outline Level</a:t>
            </a:r>
            <a:endParaRPr lang="en-US" sz="14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Fifth Outline Level</a:t>
            </a:r>
            <a:endParaRPr lang="en-US" sz="14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400" b="0" strike="noStrike" spc="-1">
                <a:solidFill>
                  <a:srgbClr val="404040"/>
                </a:solidFill>
                <a:uFill>
                  <a:solidFill>
                    <a:srgbClr val="FFFFFF"/>
                  </a:solidFill>
                </a:uFill>
                <a:latin typeface="Arial"/>
                <a:ea typeface="Arial Unicode MS"/>
              </a:rPr>
              <a:t>Sixth Outline Level</a:t>
            </a:r>
            <a:endParaRPr lang="en-US" sz="1400" b="0" strike="noStrike" spc="-1">
              <a:solidFill>
                <a:srgbClr val="000000"/>
              </a:solidFill>
              <a:uFill>
                <a:solidFill>
                  <a:srgbClr val="FFFFFF"/>
                </a:solidFill>
              </a:uFill>
              <a:latin typeface="Arial"/>
            </a:endParaRPr>
          </a:p>
          <a:p>
            <a:pPr algn="ctr">
              <a:lnSpc>
                <a:spcPct val="100000"/>
              </a:lnSpc>
            </a:pPr>
            <a:r>
              <a:rPr lang="en-US" sz="1400" b="0" strike="noStrike" spc="-1">
                <a:solidFill>
                  <a:srgbClr val="404040"/>
                </a:solidFill>
                <a:uFill>
                  <a:solidFill>
                    <a:srgbClr val="FFFFFF"/>
                  </a:solidFill>
                </a:uFill>
                <a:latin typeface="Arial"/>
                <a:ea typeface="Arial Unicode MS"/>
              </a:rPr>
              <a:t>Seventh Outline LevelPlace Your Picture Here</a:t>
            </a:r>
            <a:endParaRPr lang="en-US" sz="1400" b="0" strike="noStrike" spc="-1">
              <a:solidFill>
                <a:srgbClr val="000000"/>
              </a:solidFill>
              <a:uFill>
                <a:solidFill>
                  <a:srgbClr val="FFFFFF"/>
                </a:solidFill>
              </a:uFill>
              <a:latin typeface="Arial"/>
            </a:endParaRPr>
          </a:p>
        </p:txBody>
      </p:sp>
      <p:sp>
        <p:nvSpPr>
          <p:cNvPr id="295" name="PlaceHolder 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2C2F45"/>
        </a:solidFill>
        <a:effectLst/>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31"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6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9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jpeg"/><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455E"/>
        </a:solidFill>
        <a:effectLst/>
      </p:bgPr>
    </p:bg>
    <p:spTree>
      <p:nvGrpSpPr>
        <p:cNvPr id="1" name=""/>
        <p:cNvGrpSpPr/>
        <p:nvPr/>
      </p:nvGrpSpPr>
      <p:grpSpPr>
        <a:xfrm>
          <a:off x="0" y="0"/>
          <a:ext cx="0" cy="0"/>
          <a:chOff x="0" y="0"/>
          <a:chExt cx="0" cy="0"/>
        </a:xfrm>
      </p:grpSpPr>
      <p:sp>
        <p:nvSpPr>
          <p:cNvPr id="981" name="CustomShape 1"/>
          <p:cNvSpPr/>
          <p:nvPr/>
        </p:nvSpPr>
        <p:spPr>
          <a:xfrm rot="2110200" flipH="1">
            <a:off x="2782080" y="2128680"/>
            <a:ext cx="192600" cy="1270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2" name="CustomShape 2"/>
          <p:cNvSpPr/>
          <p:nvPr/>
        </p:nvSpPr>
        <p:spPr>
          <a:xfrm rot="2110200" flipH="1">
            <a:off x="2865960" y="181980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3" name="CustomShape 3"/>
          <p:cNvSpPr/>
          <p:nvPr/>
        </p:nvSpPr>
        <p:spPr>
          <a:xfrm rot="744000" flipH="1">
            <a:off x="2732040" y="2441160"/>
            <a:ext cx="140040" cy="1317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4" name="CustomShape 4"/>
          <p:cNvSpPr/>
          <p:nvPr/>
        </p:nvSpPr>
        <p:spPr>
          <a:xfrm rot="744000" flipH="1">
            <a:off x="2739240" y="2203920"/>
            <a:ext cx="19836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5" name="CustomShape 5"/>
          <p:cNvSpPr/>
          <p:nvPr/>
        </p:nvSpPr>
        <p:spPr>
          <a:xfrm rot="20754600" flipH="1">
            <a:off x="2764080" y="2520000"/>
            <a:ext cx="126720" cy="249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6" name="CustomShape 6"/>
          <p:cNvSpPr/>
          <p:nvPr/>
        </p:nvSpPr>
        <p:spPr>
          <a:xfrm rot="19596600">
            <a:off x="-208440" y="561240"/>
            <a:ext cx="676800" cy="1993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7" name="CustomShape 7"/>
          <p:cNvSpPr/>
          <p:nvPr/>
        </p:nvSpPr>
        <p:spPr>
          <a:xfrm rot="19596600">
            <a:off x="-194400" y="687240"/>
            <a:ext cx="247680" cy="1993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8" name="CustomShape 8"/>
          <p:cNvSpPr/>
          <p:nvPr/>
        </p:nvSpPr>
        <p:spPr>
          <a:xfrm rot="13329000">
            <a:off x="1026360" y="219600"/>
            <a:ext cx="729720" cy="24184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9" name="CustomShape 9"/>
          <p:cNvSpPr/>
          <p:nvPr/>
        </p:nvSpPr>
        <p:spPr>
          <a:xfrm rot="13329000">
            <a:off x="1442520" y="394560"/>
            <a:ext cx="267120" cy="24184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0" name="CustomShape 10"/>
          <p:cNvSpPr/>
          <p:nvPr/>
        </p:nvSpPr>
        <p:spPr>
          <a:xfrm>
            <a:off x="182160" y="1854360"/>
            <a:ext cx="926280" cy="92628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1" name="CustomShape 11"/>
          <p:cNvSpPr/>
          <p:nvPr/>
        </p:nvSpPr>
        <p:spPr>
          <a:xfrm>
            <a:off x="282240" y="1954440"/>
            <a:ext cx="726480" cy="72648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992" name="CustomShape 12"/>
          <p:cNvSpPr/>
          <p:nvPr/>
        </p:nvSpPr>
        <p:spPr>
          <a:xfrm>
            <a:off x="464400" y="2137320"/>
            <a:ext cx="362160" cy="36036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3" name="CustomShape 13"/>
          <p:cNvSpPr/>
          <p:nvPr/>
        </p:nvSpPr>
        <p:spPr>
          <a:xfrm>
            <a:off x="585360" y="2257200"/>
            <a:ext cx="120240" cy="1202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994" name="CustomShape 14"/>
          <p:cNvSpPr/>
          <p:nvPr/>
        </p:nvSpPr>
        <p:spPr>
          <a:xfrm rot="8721000">
            <a:off x="2465640" y="429480"/>
            <a:ext cx="606600" cy="151812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5" name="CustomShape 15"/>
          <p:cNvSpPr/>
          <p:nvPr/>
        </p:nvSpPr>
        <p:spPr>
          <a:xfrm rot="8721000">
            <a:off x="2499840" y="539280"/>
            <a:ext cx="220680" cy="151812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6" name="CustomShape 16"/>
          <p:cNvSpPr/>
          <p:nvPr/>
        </p:nvSpPr>
        <p:spPr>
          <a:xfrm>
            <a:off x="1986840" y="242640"/>
            <a:ext cx="770040" cy="770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7" name="CustomShape 17"/>
          <p:cNvSpPr/>
          <p:nvPr/>
        </p:nvSpPr>
        <p:spPr>
          <a:xfrm>
            <a:off x="2070000" y="325800"/>
            <a:ext cx="604080" cy="60408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998" name="CustomShape 18"/>
          <p:cNvSpPr/>
          <p:nvPr/>
        </p:nvSpPr>
        <p:spPr>
          <a:xfrm>
            <a:off x="2221560" y="478080"/>
            <a:ext cx="301320" cy="2995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99" name="CustomShape 19"/>
          <p:cNvSpPr/>
          <p:nvPr/>
        </p:nvSpPr>
        <p:spPr>
          <a:xfrm>
            <a:off x="2322000" y="577800"/>
            <a:ext cx="100080" cy="1000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00" name="CustomShape 20"/>
          <p:cNvSpPr/>
          <p:nvPr/>
        </p:nvSpPr>
        <p:spPr>
          <a:xfrm rot="7835400" flipH="1">
            <a:off x="9771480" y="3266640"/>
            <a:ext cx="192240" cy="1274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1" name="CustomShape 21"/>
          <p:cNvSpPr/>
          <p:nvPr/>
        </p:nvSpPr>
        <p:spPr>
          <a:xfrm rot="6470400" flipH="1">
            <a:off x="9491760" y="3159360"/>
            <a:ext cx="140040" cy="13212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2" name="CustomShape 22"/>
          <p:cNvSpPr/>
          <p:nvPr/>
        </p:nvSpPr>
        <p:spPr>
          <a:xfrm rot="7835400" flipH="1">
            <a:off x="9910800" y="329112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3" name="CustomShape 23"/>
          <p:cNvSpPr/>
          <p:nvPr/>
        </p:nvSpPr>
        <p:spPr>
          <a:xfrm rot="6470400" flipH="1">
            <a:off x="9628920" y="3144960"/>
            <a:ext cx="19872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4" name="CustomShape 24"/>
          <p:cNvSpPr/>
          <p:nvPr/>
        </p:nvSpPr>
        <p:spPr>
          <a:xfrm rot="4880400" flipH="1">
            <a:off x="9360000" y="3117240"/>
            <a:ext cx="126720" cy="2451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5" name="CustomShape 25"/>
          <p:cNvSpPr/>
          <p:nvPr/>
        </p:nvSpPr>
        <p:spPr>
          <a:xfrm rot="19319400">
            <a:off x="9794880" y="5389560"/>
            <a:ext cx="676800" cy="19940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6" name="CustomShape 26"/>
          <p:cNvSpPr/>
          <p:nvPr/>
        </p:nvSpPr>
        <p:spPr>
          <a:xfrm rot="19319400">
            <a:off x="9825840" y="5539320"/>
            <a:ext cx="247680" cy="199404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7" name="CustomShape 27"/>
          <p:cNvSpPr/>
          <p:nvPr/>
        </p:nvSpPr>
        <p:spPr>
          <a:xfrm rot="3987000">
            <a:off x="10383120" y="4227120"/>
            <a:ext cx="729720" cy="241920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8" name="CustomShape 28"/>
          <p:cNvSpPr/>
          <p:nvPr/>
        </p:nvSpPr>
        <p:spPr>
          <a:xfrm rot="3987000">
            <a:off x="10506960" y="3996360"/>
            <a:ext cx="267120" cy="241920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9" name="CustomShape 29"/>
          <p:cNvSpPr/>
          <p:nvPr/>
        </p:nvSpPr>
        <p:spPr>
          <a:xfrm rot="17316000">
            <a:off x="9114480" y="5192280"/>
            <a:ext cx="926280" cy="9270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10" name="CustomShape 30"/>
          <p:cNvSpPr/>
          <p:nvPr/>
        </p:nvSpPr>
        <p:spPr>
          <a:xfrm rot="17316000">
            <a:off x="9214920" y="5292000"/>
            <a:ext cx="726480" cy="7272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11" name="CustomShape 31"/>
          <p:cNvSpPr/>
          <p:nvPr/>
        </p:nvSpPr>
        <p:spPr>
          <a:xfrm rot="17316000">
            <a:off x="9396360" y="5475240"/>
            <a:ext cx="362160" cy="3610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2" name="CustomShape 32"/>
          <p:cNvSpPr/>
          <p:nvPr/>
        </p:nvSpPr>
        <p:spPr>
          <a:xfrm rot="17316000">
            <a:off x="9517680" y="5595480"/>
            <a:ext cx="120240" cy="12096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13" name="CustomShape 33"/>
          <p:cNvSpPr/>
          <p:nvPr/>
        </p:nvSpPr>
        <p:spPr>
          <a:xfrm rot="7032600">
            <a:off x="10612080" y="3327840"/>
            <a:ext cx="606600" cy="151884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4" name="CustomShape 34"/>
          <p:cNvSpPr/>
          <p:nvPr/>
        </p:nvSpPr>
        <p:spPr>
          <a:xfrm rot="7032600">
            <a:off x="10716840" y="3499200"/>
            <a:ext cx="220680" cy="151884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5" name="CustomShape 35"/>
          <p:cNvSpPr/>
          <p:nvPr/>
        </p:nvSpPr>
        <p:spPr>
          <a:xfrm rot="17316000">
            <a:off x="11345040" y="4173120"/>
            <a:ext cx="770040" cy="770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16" name="CustomShape 36"/>
          <p:cNvSpPr/>
          <p:nvPr/>
        </p:nvSpPr>
        <p:spPr>
          <a:xfrm rot="17316000">
            <a:off x="11427840" y="4255560"/>
            <a:ext cx="604080" cy="6048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17" name="CustomShape 37"/>
          <p:cNvSpPr/>
          <p:nvPr/>
        </p:nvSpPr>
        <p:spPr>
          <a:xfrm rot="17316000">
            <a:off x="11579400" y="4408200"/>
            <a:ext cx="301320" cy="30024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18" name="CustomShape 38"/>
          <p:cNvSpPr/>
          <p:nvPr/>
        </p:nvSpPr>
        <p:spPr>
          <a:xfrm rot="17316000">
            <a:off x="11680200" y="4507920"/>
            <a:ext cx="100080" cy="10080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19" name="CustomShape 39"/>
          <p:cNvSpPr/>
          <p:nvPr/>
        </p:nvSpPr>
        <p:spPr>
          <a:xfrm>
            <a:off x="0" y="6479640"/>
            <a:ext cx="1219140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000" b="0" u="sng" strike="noStrike" spc="-1">
                <a:solidFill>
                  <a:srgbClr val="0000FF"/>
                </a:solidFill>
                <a:uFill>
                  <a:solidFill>
                    <a:srgbClr val="FFFFFF"/>
                  </a:solidFill>
                </a:uFill>
                <a:latin typeface="Arial"/>
                <a:ea typeface="Arial Unicode MS"/>
                <a:hlinkClick r:id="rId2"/>
              </a:rPr>
              <a:t>http://www.free-powerpoint-templates-design.com</a:t>
            </a:r>
            <a:endParaRPr lang="en-US" sz="1800" b="0" strike="noStrike" spc="-1">
              <a:solidFill>
                <a:srgbClr val="000000"/>
              </a:solidFill>
              <a:uFill>
                <a:solidFill>
                  <a:srgbClr val="FFFFFF"/>
                </a:solidFill>
              </a:uFill>
              <a:latin typeface="Arial"/>
            </a:endParaRPr>
          </a:p>
        </p:txBody>
      </p:sp>
      <p:sp>
        <p:nvSpPr>
          <p:cNvPr id="1020" name="CustomShape 40"/>
          <p:cNvSpPr/>
          <p:nvPr/>
        </p:nvSpPr>
        <p:spPr>
          <a:xfrm rot="787200">
            <a:off x="2690280" y="2394000"/>
            <a:ext cx="6099480" cy="1813320"/>
          </a:xfrm>
          <a:custGeom>
            <a:avLst/>
            <a:gdLst/>
            <a:ahLst/>
            <a:cxn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80000">
                <a:schemeClr val="accent1"/>
              </a:gs>
              <a:gs pos="100000">
                <a:schemeClr val="bg1"/>
              </a:gs>
            </a:gsLst>
            <a:lin ang="0"/>
          </a:gradFill>
          <a:ln>
            <a:noFill/>
          </a:ln>
        </p:spPr>
        <p:style>
          <a:lnRef idx="0">
            <a:scrgbClr r="0" g="0" b="0"/>
          </a:lnRef>
          <a:fillRef idx="0">
            <a:scrgbClr r="0" g="0" b="0"/>
          </a:fillRef>
          <a:effectRef idx="0">
            <a:scrgbClr r="0" g="0" b="0"/>
          </a:effectRef>
          <a:fontRef idx="minor"/>
        </p:style>
      </p:sp>
      <p:sp>
        <p:nvSpPr>
          <p:cNvPr id="1021" name="CustomShape 41"/>
          <p:cNvSpPr/>
          <p:nvPr/>
        </p:nvSpPr>
        <p:spPr>
          <a:xfrm>
            <a:off x="8831520" y="2981160"/>
            <a:ext cx="892800" cy="892080"/>
          </a:xfrm>
          <a:custGeom>
            <a:avLst/>
            <a:gdLst/>
            <a:ahLst/>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22" name="CustomShape 42"/>
          <p:cNvSpPr/>
          <p:nvPr/>
        </p:nvSpPr>
        <p:spPr>
          <a:xfrm rot="15564600" flipH="1">
            <a:off x="9667800" y="381924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3" name="CustomShape 43"/>
          <p:cNvSpPr/>
          <p:nvPr/>
        </p:nvSpPr>
        <p:spPr>
          <a:xfrm rot="15564600" flipH="1">
            <a:off x="9853560" y="366768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4" name="CustomShape 44"/>
          <p:cNvSpPr/>
          <p:nvPr/>
        </p:nvSpPr>
        <p:spPr>
          <a:xfrm rot="16929600" flipH="1">
            <a:off x="9376920" y="3754800"/>
            <a:ext cx="14004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5" name="CustomShape 45"/>
          <p:cNvSpPr/>
          <p:nvPr/>
        </p:nvSpPr>
        <p:spPr>
          <a:xfrm rot="16929600" flipH="1">
            <a:off x="9517320" y="3726360"/>
            <a:ext cx="198360" cy="2642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6" name="CustomShape 46"/>
          <p:cNvSpPr/>
          <p:nvPr/>
        </p:nvSpPr>
        <p:spPr>
          <a:xfrm rot="18519600" flipH="1">
            <a:off x="9268200" y="3616920"/>
            <a:ext cx="126720" cy="248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7" name="CustomShape 47"/>
          <p:cNvSpPr/>
          <p:nvPr/>
        </p:nvSpPr>
        <p:spPr>
          <a:xfrm rot="13779600">
            <a:off x="10033200" y="3498840"/>
            <a:ext cx="509040" cy="509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28" name="CustomShape 48"/>
          <p:cNvSpPr/>
          <p:nvPr/>
        </p:nvSpPr>
        <p:spPr>
          <a:xfrm rot="13779600">
            <a:off x="10113120" y="3579840"/>
            <a:ext cx="347760" cy="34812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29" name="CustomShape 49"/>
          <p:cNvSpPr/>
          <p:nvPr/>
        </p:nvSpPr>
        <p:spPr>
          <a:xfrm>
            <a:off x="-1080" y="4375080"/>
            <a:ext cx="1219176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FFFFFF"/>
                </a:solidFill>
                <a:uFill>
                  <a:solidFill>
                    <a:srgbClr val="FFFFFF"/>
                  </a:solidFill>
                </a:uFill>
                <a:latin typeface="Arial"/>
                <a:ea typeface="Arial Unicode MS"/>
              </a:rPr>
              <a:t>Free PPT Templates</a:t>
            </a:r>
            <a:endParaRPr lang="en-US" sz="1800" b="0" strike="noStrike" spc="-1">
              <a:solidFill>
                <a:srgbClr val="000000"/>
              </a:solidFill>
              <a:uFill>
                <a:solidFill>
                  <a:srgbClr val="FFFFFF"/>
                </a:solidFill>
              </a:uFill>
              <a:latin typeface="Arial"/>
            </a:endParaRPr>
          </a:p>
        </p:txBody>
      </p:sp>
      <p:sp>
        <p:nvSpPr>
          <p:cNvPr id="1030" name="CustomShape 50"/>
          <p:cNvSpPr/>
          <p:nvPr/>
        </p:nvSpPr>
        <p:spPr>
          <a:xfrm>
            <a:off x="-1080" y="5252400"/>
            <a:ext cx="12191400" cy="37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70" b="0" strike="noStrike" spc="-1">
                <a:solidFill>
                  <a:srgbClr val="FFFFFF"/>
                </a:solidFill>
                <a:uFill>
                  <a:solidFill>
                    <a:srgbClr val="FFFFFF"/>
                  </a:solidFill>
                </a:uFill>
                <a:latin typeface="Arial"/>
                <a:ea typeface="Arial Unicode MS"/>
              </a:rPr>
              <a:t>Insert the Sub Title of Your Presentation</a:t>
            </a:r>
            <a:endParaRPr lang="en-US" sz="1800" b="0" strike="noStrike" spc="-1">
              <a:solidFill>
                <a:srgbClr val="000000"/>
              </a:solidFill>
              <a:uFill>
                <a:solidFill>
                  <a:srgbClr val="FFFFFF"/>
                </a:solidFill>
              </a:uFill>
              <a:latin typeface="Arial"/>
            </a:endParaRPr>
          </a:p>
        </p:txBody>
      </p:sp>
      <p:sp>
        <p:nvSpPr>
          <p:cNvPr id="1031" name="CustomShape 51"/>
          <p:cNvSpPr/>
          <p:nvPr/>
        </p:nvSpPr>
        <p:spPr>
          <a:xfrm>
            <a:off x="10026360" y="373320"/>
            <a:ext cx="1544400" cy="379440"/>
          </a:xfrm>
          <a:prstGeom prst="roundRect">
            <a:avLst>
              <a:gd name="adj" fmla="val 50000"/>
            </a:avLst>
          </a:prstGeom>
          <a:noFill/>
          <a:ln w="19080">
            <a:solidFill>
              <a:schemeClr val="bg1"/>
            </a:solidFill>
          </a:ln>
        </p:spPr>
        <p:style>
          <a:lnRef idx="2">
            <a:schemeClr val="accent1">
              <a:shade val="50000"/>
            </a:schemeClr>
          </a:lnRef>
          <a:fillRef idx="1">
            <a:schemeClr val="accent1"/>
          </a:fillRef>
          <a:effectRef idx="0">
            <a:schemeClr val="accent1"/>
          </a:effectRef>
          <a:fontRef idx="minor"/>
        </p:style>
      </p:sp>
      <p:sp>
        <p:nvSpPr>
          <p:cNvPr id="1032" name="CustomShape 52"/>
          <p:cNvSpPr/>
          <p:nvPr/>
        </p:nvSpPr>
        <p:spPr>
          <a:xfrm>
            <a:off x="10750320" y="450360"/>
            <a:ext cx="475560" cy="230400"/>
          </a:xfrm>
          <a:custGeom>
            <a:avLst/>
            <a:gdLst/>
            <a:ahLst/>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3" name="CustomShape 53"/>
          <p:cNvSpPr/>
          <p:nvPr/>
        </p:nvSpPr>
        <p:spPr>
          <a:xfrm>
            <a:off x="10257120" y="452520"/>
            <a:ext cx="164160" cy="228240"/>
          </a:xfrm>
          <a:custGeom>
            <a:avLst/>
            <a:gdLst/>
            <a:ahLst/>
            <a:cxnLst/>
            <a:rect l="l" t="t" r="r" b="b"/>
            <a:pathLst>
              <a:path w="164495" h="212876">
                <a:moveTo>
                  <a:pt x="0" y="208038"/>
                </a:moveTo>
                <a:lnTo>
                  <a:pt x="79828" y="0"/>
                </a:lnTo>
                <a:lnTo>
                  <a:pt x="164495" y="21287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4" name="CustomShape 54"/>
          <p:cNvSpPr/>
          <p:nvPr/>
        </p:nvSpPr>
        <p:spPr>
          <a:xfrm>
            <a:off x="10465200" y="452520"/>
            <a:ext cx="101160" cy="228240"/>
          </a:xfrm>
          <a:custGeom>
            <a:avLst/>
            <a:gdLst/>
            <a:ahLst/>
            <a:cxnLst/>
            <a:rect l="l" t="t" r="r" b="b"/>
            <a:pathLst>
              <a:path w="101600" h="220133">
                <a:moveTo>
                  <a:pt x="4838" y="0"/>
                </a:moveTo>
                <a:lnTo>
                  <a:pt x="0" y="220133"/>
                </a:lnTo>
                <a:lnTo>
                  <a:pt x="101600" y="220133"/>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5" name="CustomShape 55"/>
          <p:cNvSpPr/>
          <p:nvPr/>
        </p:nvSpPr>
        <p:spPr>
          <a:xfrm>
            <a:off x="10605960" y="452520"/>
            <a:ext cx="101160" cy="228240"/>
          </a:xfrm>
          <a:custGeom>
            <a:avLst/>
            <a:gdLst/>
            <a:ahLst/>
            <a:cxnLst/>
            <a:rect l="l" t="t" r="r" b="b"/>
            <a:pathLst>
              <a:path w="101600" h="220133">
                <a:moveTo>
                  <a:pt x="4838" y="0"/>
                </a:moveTo>
                <a:lnTo>
                  <a:pt x="0" y="220133"/>
                </a:lnTo>
                <a:lnTo>
                  <a:pt x="101600" y="220133"/>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036" name="CustomShape 56"/>
          <p:cNvSpPr/>
          <p:nvPr/>
        </p:nvSpPr>
        <p:spPr>
          <a:xfrm>
            <a:off x="11192400" y="614520"/>
            <a:ext cx="217080" cy="66240"/>
          </a:xfrm>
          <a:custGeom>
            <a:avLst/>
            <a:gdLst/>
            <a:ahLst/>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7" name="CustomShape 57"/>
          <p:cNvSpPr/>
          <p:nvPr/>
        </p:nvSpPr>
        <p:spPr>
          <a:xfrm rot="9261000" flipH="1">
            <a:off x="3324960" y="221040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38" name="CustomShape 58"/>
          <p:cNvSpPr/>
          <p:nvPr/>
        </p:nvSpPr>
        <p:spPr>
          <a:xfrm rot="10626000" flipH="1">
            <a:off x="3373560" y="2530800"/>
            <a:ext cx="14040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39" name="CustomShape 59"/>
          <p:cNvSpPr/>
          <p:nvPr/>
        </p:nvSpPr>
        <p:spPr>
          <a:xfrm rot="9261000" flipH="1">
            <a:off x="3194640" y="188316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0" name="CustomShape 60"/>
          <p:cNvSpPr/>
          <p:nvPr/>
        </p:nvSpPr>
        <p:spPr>
          <a:xfrm rot="10626000" flipH="1">
            <a:off x="3337200" y="2290320"/>
            <a:ext cx="198360" cy="263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1" name="CustomShape 61"/>
          <p:cNvSpPr/>
          <p:nvPr/>
        </p:nvSpPr>
        <p:spPr>
          <a:xfrm rot="12216000" flipH="1">
            <a:off x="3331080" y="2603880"/>
            <a:ext cx="126720" cy="244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2" name="CustomShape 62"/>
          <p:cNvSpPr/>
          <p:nvPr/>
        </p:nvSpPr>
        <p:spPr>
          <a:xfrm rot="3536400">
            <a:off x="2904840" y="1491480"/>
            <a:ext cx="509040" cy="509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3" name="CustomShape 63"/>
          <p:cNvSpPr/>
          <p:nvPr/>
        </p:nvSpPr>
        <p:spPr>
          <a:xfrm rot="3536400">
            <a:off x="2984760" y="1572840"/>
            <a:ext cx="347760" cy="34740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Fetching everything with a single request</a:t>
            </a:r>
            <a:endParaRPr lang="en-US" sz="1800" b="0" strike="noStrike" spc="-1">
              <a:solidFill>
                <a:srgbClr val="000000"/>
              </a:solidFill>
              <a:uFill>
                <a:solidFill>
                  <a:srgbClr val="FFFFFF"/>
                </a:solidFill>
              </a:uFill>
              <a:latin typeface="Arial"/>
            </a:endParaRPr>
          </a:p>
        </p:txBody>
      </p:sp>
      <p:sp>
        <p:nvSpPr>
          <p:cNvPr id="1205" name="CustomShape 2"/>
          <p:cNvSpPr/>
          <p:nvPr/>
        </p:nvSpPr>
        <p:spPr>
          <a:xfrm flipH="1">
            <a:off x="4284720" y="366228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6" name="CustomShape 3"/>
          <p:cNvSpPr/>
          <p:nvPr/>
        </p:nvSpPr>
        <p:spPr>
          <a:xfrm rot="10800000" flipH="1">
            <a:off x="8094600" y="313164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207" name="CustomShape 4"/>
          <p:cNvSpPr/>
          <p:nvPr/>
        </p:nvSpPr>
        <p:spPr>
          <a:xfrm>
            <a:off x="1652040" y="4609080"/>
            <a:ext cx="931680" cy="37260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1208" name="CustomShape 5"/>
          <p:cNvSpPr/>
          <p:nvPr/>
        </p:nvSpPr>
        <p:spPr>
          <a:xfrm>
            <a:off x="568800" y="2382120"/>
            <a:ext cx="3129480" cy="225468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09" name="CustomShape 6"/>
          <p:cNvSpPr/>
          <p:nvPr/>
        </p:nvSpPr>
        <p:spPr>
          <a:xfrm>
            <a:off x="3260160" y="4605480"/>
            <a:ext cx="210600" cy="3672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210" name="CustomShape 7"/>
          <p:cNvSpPr/>
          <p:nvPr/>
        </p:nvSpPr>
        <p:spPr>
          <a:xfrm>
            <a:off x="584640" y="2400840"/>
            <a:ext cx="3094200" cy="197496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211" name="CustomShape 8"/>
          <p:cNvSpPr/>
          <p:nvPr/>
        </p:nvSpPr>
        <p:spPr>
          <a:xfrm>
            <a:off x="1653840" y="4935240"/>
            <a:ext cx="931320" cy="5580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1212" name="CustomShape 9"/>
          <p:cNvSpPr/>
          <p:nvPr/>
        </p:nvSpPr>
        <p:spPr>
          <a:xfrm>
            <a:off x="584640" y="4363200"/>
            <a:ext cx="3094200" cy="26064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1213" name="CustomShape 10"/>
          <p:cNvSpPr/>
          <p:nvPr/>
        </p:nvSpPr>
        <p:spPr>
          <a:xfrm>
            <a:off x="699120" y="2544120"/>
            <a:ext cx="2869200" cy="17143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214" name="CustomShape 11"/>
          <p:cNvSpPr/>
          <p:nvPr/>
        </p:nvSpPr>
        <p:spPr>
          <a:xfrm>
            <a:off x="1948320" y="2557080"/>
            <a:ext cx="1619640" cy="170172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pic>
        <p:nvPicPr>
          <p:cNvPr id="1215" name="Picture 1214"/>
          <p:cNvPicPr/>
          <p:nvPr/>
        </p:nvPicPr>
        <p:blipFill>
          <a:blip r:embed="rId2"/>
          <a:stretch/>
        </p:blipFill>
        <p:spPr>
          <a:xfrm>
            <a:off x="8843040" y="2194560"/>
            <a:ext cx="2704320" cy="2704320"/>
          </a:xfrm>
          <a:prstGeom prst="rect">
            <a:avLst/>
          </a:prstGeom>
          <a:ln>
            <a:noFill/>
          </a:ln>
        </p:spPr>
      </p:pic>
      <p:pic>
        <p:nvPicPr>
          <p:cNvPr id="1216" name="Picture 1215"/>
          <p:cNvPicPr/>
          <p:nvPr/>
        </p:nvPicPr>
        <p:blipFill>
          <a:blip r:embed="rId3"/>
          <a:stretch/>
        </p:blipFill>
        <p:spPr>
          <a:xfrm>
            <a:off x="4855320" y="4058640"/>
            <a:ext cx="2459880" cy="1884960"/>
          </a:xfrm>
          <a:prstGeom prst="rect">
            <a:avLst/>
          </a:prstGeom>
          <a:ln>
            <a:noFill/>
          </a:ln>
        </p:spPr>
      </p:pic>
      <p:pic>
        <p:nvPicPr>
          <p:cNvPr id="1217" name="Picture 1216"/>
          <p:cNvPicPr/>
          <p:nvPr/>
        </p:nvPicPr>
        <p:blipFill>
          <a:blip r:embed="rId4"/>
          <a:stretch/>
        </p:blipFill>
        <p:spPr>
          <a:xfrm>
            <a:off x="1828800" y="4754880"/>
            <a:ext cx="2293200" cy="164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GraphQL is the better REST </a:t>
            </a:r>
            <a:endParaRPr lang="en-US" sz="1800" b="0" strike="noStrike" spc="-1">
              <a:solidFill>
                <a:srgbClr val="000000"/>
              </a:solidFill>
              <a:uFill>
                <a:solidFill>
                  <a:srgbClr val="FFFFFF"/>
                </a:solidFill>
              </a:uFill>
              <a:latin typeface="Arial"/>
            </a:endParaRPr>
          </a:p>
        </p:txBody>
      </p:sp>
      <p:pic>
        <p:nvPicPr>
          <p:cNvPr id="1219" name="Picture 1218"/>
          <p:cNvPicPr/>
          <p:nvPr/>
        </p:nvPicPr>
        <p:blipFill>
          <a:blip r:embed="rId2"/>
          <a:stretch/>
        </p:blipFill>
        <p:spPr>
          <a:xfrm>
            <a:off x="1920240" y="1737360"/>
            <a:ext cx="8823240" cy="449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21"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22"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23"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24"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25" name="CustomShape 6"/>
          <p:cNvSpPr/>
          <p:nvPr/>
        </p:nvSpPr>
        <p:spPr>
          <a:xfrm>
            <a:off x="0" y="3726720"/>
            <a:ext cx="12191760" cy="109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600" b="1" strike="noStrike" spc="-1">
                <a:solidFill>
                  <a:srgbClr val="FFFFFF"/>
                </a:solidFill>
                <a:uFill>
                  <a:solidFill>
                    <a:srgbClr val="FFFFFF"/>
                  </a:solidFill>
                </a:uFill>
                <a:latin typeface="Calibri"/>
              </a:rPr>
              <a:t>Component</a:t>
            </a:r>
            <a:endParaRPr lang="en-US" sz="1800" b="0" strike="noStrike" spc="-1">
              <a:solidFill>
                <a:srgbClr val="000000"/>
              </a:solidFill>
              <a:uFill>
                <a:solidFill>
                  <a:srgbClr val="FFFFFF"/>
                </a:solidFill>
              </a:uFill>
              <a:latin typeface="Arial"/>
            </a:endParaRPr>
          </a:p>
        </p:txBody>
      </p:sp>
      <p:sp>
        <p:nvSpPr>
          <p:cNvPr id="1226" name="CustomShape 7"/>
          <p:cNvSpPr/>
          <p:nvPr/>
        </p:nvSpPr>
        <p:spPr>
          <a:xfrm rot="8929800" flipH="1">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7" name="CustomShape 8"/>
          <p:cNvSpPr/>
          <p:nvPr/>
        </p:nvSpPr>
        <p:spPr>
          <a:xfrm rot="10295400" flipH="1">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8" name="CustomShape 9"/>
          <p:cNvSpPr/>
          <p:nvPr/>
        </p:nvSpPr>
        <p:spPr>
          <a:xfrm rot="8929800" flipH="1">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29" name="CustomShape 10"/>
          <p:cNvSpPr/>
          <p:nvPr/>
        </p:nvSpPr>
        <p:spPr>
          <a:xfrm rot="10295400" flipH="1">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0" name="CustomShape 11"/>
          <p:cNvSpPr/>
          <p:nvPr/>
        </p:nvSpPr>
        <p:spPr>
          <a:xfrm rot="11885400" flipH="1">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1"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2" name="CustomShape 13"/>
          <p:cNvSpPr/>
          <p:nvPr/>
        </p:nvSpPr>
        <p:spPr>
          <a:xfrm rot="7898400">
            <a:off x="5251680" y="1082520"/>
            <a:ext cx="124920" cy="86148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3"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4"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5"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36" name="CustomShape 17"/>
          <p:cNvSpPr/>
          <p:nvPr/>
        </p:nvSpPr>
        <p:spPr>
          <a:xfrm rot="1062600">
            <a:off x="4886640" y="980280"/>
            <a:ext cx="342720" cy="3427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237" name="CustomShape 18"/>
          <p:cNvSpPr/>
          <p:nvPr/>
        </p:nvSpPr>
        <p:spPr>
          <a:xfrm rot="1062600">
            <a:off x="4972320" y="1066680"/>
            <a:ext cx="171000" cy="1699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38"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239"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0"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1"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2"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3" name="CustomShape 24"/>
          <p:cNvSpPr/>
          <p:nvPr/>
        </p:nvSpPr>
        <p:spPr>
          <a:xfrm>
            <a:off x="3517200" y="1631880"/>
            <a:ext cx="412200" cy="4122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244" name="CustomShape 25"/>
          <p:cNvSpPr/>
          <p:nvPr/>
        </p:nvSpPr>
        <p:spPr>
          <a:xfrm>
            <a:off x="3620520" y="1735560"/>
            <a:ext cx="205560" cy="2044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5"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246"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7"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48"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49"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50" name="CustomShape 31"/>
          <p:cNvSpPr/>
          <p:nvPr/>
        </p:nvSpPr>
        <p:spPr>
          <a:xfrm>
            <a:off x="5391720" y="2750400"/>
            <a:ext cx="3859920" cy="561600"/>
          </a:xfrm>
          <a:custGeom>
            <a:avLst/>
            <a:gdLst/>
            <a:ahLst/>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scrgbClr r="0" g="0" b="0"/>
          </a:lnRef>
          <a:fillRef idx="0">
            <a:scrgbClr r="0" g="0" b="0"/>
          </a:fillRef>
          <a:effectRef idx="0">
            <a:scrgbClr r="0" g="0" b="0"/>
          </a:effectRef>
          <a:fontRef idx="minor"/>
        </p:style>
      </p:sp>
      <p:sp>
        <p:nvSpPr>
          <p:cNvPr id="1251" name="CustomShape 32"/>
          <p:cNvSpPr/>
          <p:nvPr/>
        </p:nvSpPr>
        <p:spPr>
          <a:xfrm rot="1330200">
            <a:off x="5517360" y="1825920"/>
            <a:ext cx="811080" cy="68904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scrgbClr r="0" g="0" b="0"/>
          </a:lnRef>
          <a:fillRef idx="0">
            <a:scrgbClr r="0" g="0" b="0"/>
          </a:fillRef>
          <a:effectRef idx="0">
            <a:scrgbClr r="0" g="0" b="0"/>
          </a:effectRef>
          <a:fontRef idx="minor"/>
        </p:style>
      </p:sp>
      <p:sp>
        <p:nvSpPr>
          <p:cNvPr id="1252" name="CustomShape 33"/>
          <p:cNvSpPr/>
          <p:nvPr/>
        </p:nvSpPr>
        <p:spPr>
          <a:xfrm>
            <a:off x="6334200" y="1900800"/>
            <a:ext cx="772560" cy="771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253" name="CustomShape 34"/>
          <p:cNvSpPr/>
          <p:nvPr/>
        </p:nvSpPr>
        <p:spPr>
          <a:xfrm>
            <a:off x="6467040" y="2033640"/>
            <a:ext cx="506880" cy="5054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254" name="CustomShape 35"/>
          <p:cNvSpPr/>
          <p:nvPr/>
        </p:nvSpPr>
        <p:spPr>
          <a:xfrm rot="1778400" flipH="1">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5" name="CustomShape 36"/>
          <p:cNvSpPr/>
          <p:nvPr/>
        </p:nvSpPr>
        <p:spPr>
          <a:xfrm rot="1778400" flipH="1">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6" name="CustomShape 37"/>
          <p:cNvSpPr/>
          <p:nvPr/>
        </p:nvSpPr>
        <p:spPr>
          <a:xfrm rot="413400" flipH="1">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7" name="CustomShape 38"/>
          <p:cNvSpPr/>
          <p:nvPr/>
        </p:nvSpPr>
        <p:spPr>
          <a:xfrm rot="413400" flipH="1">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8" name="CustomShape 39"/>
          <p:cNvSpPr/>
          <p:nvPr/>
        </p:nvSpPr>
        <p:spPr>
          <a:xfrm rot="20423400" flipH="1">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59"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260" name="CustomShape 41"/>
          <p:cNvSpPr/>
          <p:nvPr/>
        </p:nvSpPr>
        <p:spPr>
          <a:xfrm rot="2713800">
            <a:off x="5577840" y="1587600"/>
            <a:ext cx="197280" cy="19692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Component</a:t>
            </a:r>
            <a:endParaRPr lang="en-US" sz="2800" b="0" strike="noStrike" spc="-1">
              <a:solidFill>
                <a:srgbClr val="000000"/>
              </a:solidFill>
              <a:uFill>
                <a:solidFill>
                  <a:srgbClr val="FFFFFF"/>
                </a:solidFill>
              </a:uFill>
              <a:latin typeface="Arial"/>
            </a:endParaRPr>
          </a:p>
        </p:txBody>
      </p:sp>
      <p:sp>
        <p:nvSpPr>
          <p:cNvPr id="1262" name="CustomShape 2"/>
          <p:cNvSpPr/>
          <p:nvPr/>
        </p:nvSpPr>
        <p:spPr>
          <a:xfrm>
            <a:off x="8686440" y="1728360"/>
            <a:ext cx="2737800" cy="3956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lstStyle/>
          <a:p>
            <a:pPr>
              <a:lnSpc>
                <a:spcPct val="100000"/>
              </a:lnSpc>
            </a:pPr>
            <a:r>
              <a:rPr lang="en-US" sz="2000" b="1" strike="noStrike" spc="-1">
                <a:solidFill>
                  <a:srgbClr val="404040"/>
                </a:solidFill>
                <a:uFill>
                  <a:solidFill>
                    <a:srgbClr val="FFFFFF"/>
                  </a:solidFill>
                </a:uFill>
                <a:latin typeface="Arial"/>
                <a:ea typeface="Arial Unicode MS"/>
              </a:rPr>
              <a:t>Queries &amp; Mutation</a:t>
            </a:r>
            <a:endParaRPr lang="en-US" sz="1800" b="0" strike="noStrike" spc="-1">
              <a:solidFill>
                <a:srgbClr val="000000"/>
              </a:solidFill>
              <a:uFill>
                <a:solidFill>
                  <a:srgbClr val="FFFFFF"/>
                </a:solidFill>
              </a:uFill>
              <a:latin typeface="Arial"/>
            </a:endParaRPr>
          </a:p>
        </p:txBody>
      </p:sp>
      <p:sp>
        <p:nvSpPr>
          <p:cNvPr id="1263" name="CustomShape 3"/>
          <p:cNvSpPr/>
          <p:nvPr/>
        </p:nvSpPr>
        <p:spPr>
          <a:xfrm>
            <a:off x="8686440" y="2043000"/>
            <a:ext cx="2737800" cy="57708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lstStyle/>
          <a:p>
            <a:pPr>
              <a:lnSpc>
                <a:spcPct val="100000"/>
              </a:lnSpc>
            </a:pPr>
            <a:r>
              <a:rPr lang="en-US" sz="1600" b="0" strike="noStrike" spc="-1">
                <a:solidFill>
                  <a:srgbClr val="404040"/>
                </a:solidFill>
                <a:uFill>
                  <a:solidFill>
                    <a:srgbClr val="FFFFFF"/>
                  </a:solidFill>
                </a:uFill>
                <a:latin typeface="Arial"/>
                <a:ea typeface="Arial Unicode MS"/>
              </a:rPr>
              <a:t>The request you make to your GraphQL</a:t>
            </a:r>
            <a:endParaRPr lang="en-US" sz="1800" b="0" strike="noStrike" spc="-1">
              <a:solidFill>
                <a:srgbClr val="000000"/>
              </a:solidFill>
              <a:uFill>
                <a:solidFill>
                  <a:srgbClr val="FFFFFF"/>
                </a:solidFill>
              </a:uFill>
              <a:latin typeface="Arial"/>
            </a:endParaRPr>
          </a:p>
        </p:txBody>
      </p:sp>
      <p:sp>
        <p:nvSpPr>
          <p:cNvPr id="1264" name="CustomShape 4"/>
          <p:cNvSpPr/>
          <p:nvPr/>
        </p:nvSpPr>
        <p:spPr>
          <a:xfrm>
            <a:off x="810360" y="4954680"/>
            <a:ext cx="2737800" cy="3956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lstStyle/>
          <a:p>
            <a:pPr algn="r">
              <a:lnSpc>
                <a:spcPct val="100000"/>
              </a:lnSpc>
            </a:pPr>
            <a:r>
              <a:rPr lang="en-US" sz="2000" b="1" strike="noStrike" spc="-1">
                <a:solidFill>
                  <a:srgbClr val="404040"/>
                </a:solidFill>
                <a:uFill>
                  <a:solidFill>
                    <a:srgbClr val="FFFFFF"/>
                  </a:solidFill>
                </a:uFill>
                <a:latin typeface="Arial"/>
                <a:ea typeface="Arial Unicode MS"/>
              </a:rPr>
              <a:t>Resolvers</a:t>
            </a:r>
            <a:endParaRPr lang="en-US" sz="1800" b="0" strike="noStrike" spc="-1">
              <a:solidFill>
                <a:srgbClr val="000000"/>
              </a:solidFill>
              <a:uFill>
                <a:solidFill>
                  <a:srgbClr val="FFFFFF"/>
                </a:solidFill>
              </a:uFill>
              <a:latin typeface="Arial"/>
            </a:endParaRPr>
          </a:p>
        </p:txBody>
      </p:sp>
      <p:sp>
        <p:nvSpPr>
          <p:cNvPr id="1265" name="CustomShape 5"/>
          <p:cNvSpPr/>
          <p:nvPr/>
        </p:nvSpPr>
        <p:spPr>
          <a:xfrm>
            <a:off x="599400" y="5269320"/>
            <a:ext cx="2948760" cy="8204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lstStyle/>
          <a:p>
            <a:pPr algn="r">
              <a:lnSpc>
                <a:spcPct val="100000"/>
              </a:lnSpc>
            </a:pPr>
            <a:r>
              <a:rPr lang="en-US" sz="1600" b="0" strike="noStrike" spc="-1">
                <a:solidFill>
                  <a:srgbClr val="404040"/>
                </a:solidFill>
                <a:uFill>
                  <a:solidFill>
                    <a:srgbClr val="FFFFFF"/>
                  </a:solidFill>
                </a:uFill>
                <a:latin typeface="Arial"/>
                <a:ea typeface="Arial Unicode MS"/>
              </a:rPr>
              <a:t>A resolver tells GraphQL how and where to fetch the data corresponding to a given field</a:t>
            </a:r>
            <a:endParaRPr lang="en-US" sz="1800" b="0" strike="noStrike" spc="-1">
              <a:solidFill>
                <a:srgbClr val="000000"/>
              </a:solidFill>
              <a:uFill>
                <a:solidFill>
                  <a:srgbClr val="FFFFFF"/>
                </a:solidFill>
              </a:uFill>
              <a:latin typeface="Arial"/>
            </a:endParaRPr>
          </a:p>
        </p:txBody>
      </p:sp>
      <p:sp>
        <p:nvSpPr>
          <p:cNvPr id="1266" name="CustomShape 6"/>
          <p:cNvSpPr/>
          <p:nvPr/>
        </p:nvSpPr>
        <p:spPr>
          <a:xfrm>
            <a:off x="497880" y="1787040"/>
            <a:ext cx="3050280" cy="3956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lstStyle/>
          <a:p>
            <a:pPr algn="r">
              <a:lnSpc>
                <a:spcPct val="100000"/>
              </a:lnSpc>
            </a:pPr>
            <a:r>
              <a:rPr lang="en-US" sz="2000" b="1" strike="noStrike" spc="-1">
                <a:solidFill>
                  <a:srgbClr val="404040"/>
                </a:solidFill>
                <a:uFill>
                  <a:solidFill>
                    <a:srgbClr val="FFFFFF"/>
                  </a:solidFill>
                </a:uFill>
                <a:latin typeface="Arial"/>
                <a:ea typeface="Arial Unicode MS"/>
              </a:rPr>
              <a:t>Schema</a:t>
            </a:r>
            <a:endParaRPr lang="en-US" sz="1800" b="0" strike="noStrike" spc="-1">
              <a:solidFill>
                <a:srgbClr val="000000"/>
              </a:solidFill>
              <a:uFill>
                <a:solidFill>
                  <a:srgbClr val="FFFFFF"/>
                </a:solidFill>
              </a:uFill>
              <a:latin typeface="Arial"/>
            </a:endParaRPr>
          </a:p>
        </p:txBody>
      </p:sp>
      <p:sp>
        <p:nvSpPr>
          <p:cNvPr id="1267" name="CustomShape 7"/>
          <p:cNvSpPr/>
          <p:nvPr/>
        </p:nvSpPr>
        <p:spPr>
          <a:xfrm>
            <a:off x="497880" y="2101680"/>
            <a:ext cx="3050280" cy="106380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lstStyle/>
          <a:p>
            <a:pPr algn="r">
              <a:lnSpc>
                <a:spcPct val="100000"/>
              </a:lnSpc>
            </a:pPr>
            <a:r>
              <a:rPr lang="en-US" sz="1600" b="0" strike="noStrike" spc="-1">
                <a:solidFill>
                  <a:srgbClr val="404040"/>
                </a:solidFill>
                <a:uFill>
                  <a:solidFill>
                    <a:srgbClr val="FFFFFF"/>
                  </a:solidFill>
                </a:uFill>
                <a:latin typeface="Arial"/>
                <a:ea typeface="Arial Unicode MS"/>
              </a:rPr>
              <a:t>This Schema is used as a transaction between the client and server to determine how the client can access the data</a:t>
            </a:r>
            <a:endParaRPr lang="en-US" sz="1800" b="0" strike="noStrike" spc="-1">
              <a:solidFill>
                <a:srgbClr val="000000"/>
              </a:solidFill>
              <a:uFill>
                <a:solidFill>
                  <a:srgbClr val="FFFFFF"/>
                </a:solidFill>
              </a:uFill>
              <a:latin typeface="Arial"/>
            </a:endParaRPr>
          </a:p>
        </p:txBody>
      </p:sp>
      <p:sp>
        <p:nvSpPr>
          <p:cNvPr id="1268" name="CustomShape 8"/>
          <p:cNvSpPr/>
          <p:nvPr/>
        </p:nvSpPr>
        <p:spPr>
          <a:xfrm>
            <a:off x="8686440" y="5015880"/>
            <a:ext cx="2737800" cy="2732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ctr"/>
          <a:lstStyle/>
          <a:p>
            <a:pPr>
              <a:lnSpc>
                <a:spcPct val="100000"/>
              </a:lnSpc>
            </a:pPr>
            <a:r>
              <a:rPr lang="en-US" sz="1200" b="1" strike="noStrike" spc="-1">
                <a:solidFill>
                  <a:srgbClr val="404040"/>
                </a:solidFill>
                <a:uFill>
                  <a:solidFill>
                    <a:srgbClr val="FFFFFF"/>
                  </a:solidFill>
                </a:uFill>
                <a:latin typeface="Arial"/>
                <a:ea typeface="Arial Unicode MS"/>
              </a:rPr>
              <a:t>Subscription</a:t>
            </a:r>
            <a:endParaRPr lang="en-US" sz="1800" b="0" strike="noStrike" spc="-1">
              <a:solidFill>
                <a:srgbClr val="000000"/>
              </a:solidFill>
              <a:uFill>
                <a:solidFill>
                  <a:srgbClr val="FFFFFF"/>
                </a:solidFill>
              </a:uFill>
              <a:latin typeface="Arial"/>
            </a:endParaRPr>
          </a:p>
        </p:txBody>
      </p:sp>
      <p:sp>
        <p:nvSpPr>
          <p:cNvPr id="1269" name="CustomShape 9"/>
          <p:cNvSpPr/>
          <p:nvPr/>
        </p:nvSpPr>
        <p:spPr>
          <a:xfrm>
            <a:off x="8686440" y="5269320"/>
            <a:ext cx="2737800" cy="100224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lstStyle/>
          <a:p>
            <a:pPr>
              <a:lnSpc>
                <a:spcPct val="100000"/>
              </a:lnSpc>
            </a:pPr>
            <a:r>
              <a:rPr lang="en-US" sz="1200" b="0" strike="noStrike" spc="-1">
                <a:solidFill>
                  <a:srgbClr val="404040"/>
                </a:solidFill>
                <a:uFill>
                  <a:solidFill>
                    <a:srgbClr val="FFFFFF"/>
                  </a:solidFill>
                </a:uFill>
                <a:latin typeface="Arial"/>
                <a:ea typeface="Arial Unicode MS"/>
              </a:rPr>
              <a:t>Một yêu cầu quan trọng khác đối với nhiều ứng dụng đó chính là realtime, để có thể kết nối đến máy chủ để có được thông tin về các event ngay lập tức</a:t>
            </a:r>
            <a:endParaRPr lang="en-US" sz="1800" b="0" strike="noStrike" spc="-1">
              <a:solidFill>
                <a:srgbClr val="000000"/>
              </a:solidFill>
              <a:uFill>
                <a:solidFill>
                  <a:srgbClr val="FFFFFF"/>
                </a:solidFill>
              </a:uFill>
              <a:latin typeface="Arial"/>
            </a:endParaRPr>
          </a:p>
        </p:txBody>
      </p:sp>
      <p:sp>
        <p:nvSpPr>
          <p:cNvPr id="1270" name="CustomShape 10"/>
          <p:cNvSpPr/>
          <p:nvPr/>
        </p:nvSpPr>
        <p:spPr>
          <a:xfrm flipV="1">
            <a:off x="6692760" y="1926000"/>
            <a:ext cx="1779840" cy="1331640"/>
          </a:xfrm>
          <a:prstGeom prst="bentConnector3">
            <a:avLst>
              <a:gd name="adj1" fmla="val -274"/>
            </a:avLst>
          </a:prstGeom>
          <a:noFill/>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271" name="CustomShape 11"/>
          <p:cNvSpPr/>
          <p:nvPr/>
        </p:nvSpPr>
        <p:spPr>
          <a:xfrm rot="10800000">
            <a:off x="8472960" y="5152680"/>
            <a:ext cx="1332360" cy="758520"/>
          </a:xfrm>
          <a:prstGeom prst="bentConnector3">
            <a:avLst>
              <a:gd name="adj1" fmla="val 98905"/>
            </a:avLst>
          </a:prstGeom>
          <a:noFill/>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272" name="CustomShape 12"/>
          <p:cNvSpPr/>
          <p:nvPr/>
        </p:nvSpPr>
        <p:spPr>
          <a:xfrm flipV="1">
            <a:off x="2845440" y="4422240"/>
            <a:ext cx="1597320" cy="528840"/>
          </a:xfrm>
          <a:prstGeom prst="bentConnector3">
            <a:avLst>
              <a:gd name="adj1" fmla="val -530"/>
            </a:avLst>
          </a:prstGeom>
          <a:noFill/>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273" name="CustomShape 13"/>
          <p:cNvSpPr/>
          <p:nvPr/>
        </p:nvSpPr>
        <p:spPr>
          <a:xfrm>
            <a:off x="3720960" y="1985040"/>
            <a:ext cx="1150200" cy="269640"/>
          </a:xfrm>
          <a:prstGeom prst="bentConnector3">
            <a:avLst>
              <a:gd name="adj1" fmla="val 99880"/>
            </a:avLst>
          </a:prstGeom>
          <a:noFill/>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274" name="CustomShape 14"/>
          <p:cNvSpPr/>
          <p:nvPr/>
        </p:nvSpPr>
        <p:spPr>
          <a:xfrm>
            <a:off x="5151600" y="3025800"/>
            <a:ext cx="1810080" cy="1814040"/>
          </a:xfrm>
          <a:custGeom>
            <a:avLst/>
            <a:gdLst/>
            <a:ahLst/>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1275" name="CustomShape 15"/>
          <p:cNvSpPr/>
          <p:nvPr/>
        </p:nvSpPr>
        <p:spPr>
          <a:xfrm>
            <a:off x="6952680" y="3357000"/>
            <a:ext cx="1253880" cy="1256760"/>
          </a:xfrm>
          <a:custGeom>
            <a:avLst/>
            <a:gdLst/>
            <a:ahLst/>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76" name="CustomShape 16"/>
          <p:cNvSpPr/>
          <p:nvPr/>
        </p:nvSpPr>
        <p:spPr>
          <a:xfrm>
            <a:off x="4407480" y="2271240"/>
            <a:ext cx="1253880" cy="1256760"/>
          </a:xfrm>
          <a:custGeom>
            <a:avLst/>
            <a:gdLst/>
            <a:ahLst/>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77" name="CustomShape 17"/>
          <p:cNvSpPr/>
          <p:nvPr/>
        </p:nvSpPr>
        <p:spPr>
          <a:xfrm>
            <a:off x="4354560" y="4282920"/>
            <a:ext cx="1253880" cy="1256760"/>
          </a:xfrm>
          <a:custGeom>
            <a:avLst/>
            <a:gdLst/>
            <a:ahLst/>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78" name="CustomShape 18"/>
          <p:cNvSpPr/>
          <p:nvPr/>
        </p:nvSpPr>
        <p:spPr>
          <a:xfrm>
            <a:off x="4816440" y="2751480"/>
            <a:ext cx="435240" cy="31896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79" name="CustomShape 19"/>
          <p:cNvSpPr/>
          <p:nvPr/>
        </p:nvSpPr>
        <p:spPr>
          <a:xfrm>
            <a:off x="7353360" y="3868200"/>
            <a:ext cx="461520" cy="2347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80" name="CustomShape 20"/>
          <p:cNvSpPr/>
          <p:nvPr/>
        </p:nvSpPr>
        <p:spPr>
          <a:xfrm>
            <a:off x="4813920" y="4734360"/>
            <a:ext cx="370440" cy="379800"/>
          </a:xfrm>
          <a:custGeom>
            <a:avLst/>
            <a:gdLst/>
            <a:ahLst/>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1" name="CustomShape 21"/>
          <p:cNvSpPr/>
          <p:nvPr/>
        </p:nvSpPr>
        <p:spPr>
          <a:xfrm rot="2700000">
            <a:off x="5928120" y="3558600"/>
            <a:ext cx="305640" cy="749880"/>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CustomShape 1"/>
          <p:cNvSpPr/>
          <p:nvPr/>
        </p:nvSpPr>
        <p:spPr>
          <a:xfrm flipH="1">
            <a:off x="8541720" y="335988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283" name="CustomShape 2"/>
          <p:cNvSpPr/>
          <p:nvPr/>
        </p:nvSpPr>
        <p:spPr>
          <a:xfrm flipH="1">
            <a:off x="8930520" y="335988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4" name="CustomShape 3"/>
          <p:cNvSpPr/>
          <p:nvPr/>
        </p:nvSpPr>
        <p:spPr>
          <a:xfrm flipH="1">
            <a:off x="331920" y="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85" name="CustomShape 4"/>
          <p:cNvSpPr/>
          <p:nvPr/>
        </p:nvSpPr>
        <p:spPr>
          <a:xfrm flipH="1">
            <a:off x="720720" y="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286" name="Line 5"/>
          <p:cNvSpPr/>
          <p:nvPr/>
        </p:nvSpPr>
        <p:spPr>
          <a:xfrm>
            <a:off x="6179040" y="0"/>
            <a:ext cx="2321640" cy="32547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7" name="Line 6"/>
          <p:cNvSpPr/>
          <p:nvPr/>
        </p:nvSpPr>
        <p:spPr>
          <a:xfrm flipH="1">
            <a:off x="8500680" y="3254760"/>
            <a:ext cx="369108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8" name="Line 7"/>
          <p:cNvSpPr/>
          <p:nvPr/>
        </p:nvSpPr>
        <p:spPr>
          <a:xfrm flipH="1" flipV="1">
            <a:off x="3697560" y="3602880"/>
            <a:ext cx="2322000" cy="325512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89" name="Line 8"/>
          <p:cNvSpPr/>
          <p:nvPr/>
        </p:nvSpPr>
        <p:spPr>
          <a:xfrm>
            <a:off x="0" y="3602880"/>
            <a:ext cx="369756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1290" name="CustomShape 9"/>
          <p:cNvSpPr/>
          <p:nvPr/>
        </p:nvSpPr>
        <p:spPr>
          <a:xfrm rot="6778800">
            <a:off x="10202760" y="1711080"/>
            <a:ext cx="163080" cy="542520"/>
          </a:xfrm>
          <a:prstGeom prst="trapezoid">
            <a:avLst>
              <a:gd name="adj" fmla="val 11476"/>
            </a:avLst>
          </a:prstGeom>
          <a:solidFill>
            <a:schemeClr val="accent4"/>
          </a:solidFill>
          <a:ln w="9360">
            <a:noFill/>
          </a:ln>
        </p:spPr>
        <p:style>
          <a:lnRef idx="0">
            <a:scrgbClr r="0" g="0" b="0"/>
          </a:lnRef>
          <a:fillRef idx="0">
            <a:scrgbClr r="0" g="0" b="0"/>
          </a:fillRef>
          <a:effectRef idx="0">
            <a:scrgbClr r="0" g="0" b="0"/>
          </a:effectRef>
          <a:fontRef idx="minor"/>
        </p:style>
      </p:sp>
      <p:sp>
        <p:nvSpPr>
          <p:cNvPr id="1291" name="CustomShape 10"/>
          <p:cNvSpPr/>
          <p:nvPr/>
        </p:nvSpPr>
        <p:spPr>
          <a:xfrm rot="19750200">
            <a:off x="9634680" y="1863000"/>
            <a:ext cx="529920" cy="174240"/>
          </a:xfrm>
          <a:prstGeom prst="roundRect">
            <a:avLst>
              <a:gd name="adj" fmla="val 50000"/>
            </a:avLst>
          </a:pr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292" name="CustomShape 11"/>
          <p:cNvSpPr/>
          <p:nvPr/>
        </p:nvSpPr>
        <p:spPr>
          <a:xfrm>
            <a:off x="10009080" y="1827000"/>
            <a:ext cx="66600" cy="68760"/>
          </a:xfrm>
          <a:custGeom>
            <a:avLst/>
            <a:gdLst/>
            <a:ahLst/>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1293" name="CustomShape 12"/>
          <p:cNvSpPr/>
          <p:nvPr/>
        </p:nvSpPr>
        <p:spPr>
          <a:xfrm rot="19119600">
            <a:off x="9522000" y="2010600"/>
            <a:ext cx="428400" cy="473760"/>
          </a:xfrm>
          <a:custGeom>
            <a:avLst/>
            <a:gdLst/>
            <a:ahLst/>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360">
            <a:noFill/>
          </a:ln>
        </p:spPr>
        <p:style>
          <a:lnRef idx="0">
            <a:scrgbClr r="0" g="0" b="0"/>
          </a:lnRef>
          <a:fillRef idx="0">
            <a:scrgbClr r="0" g="0" b="0"/>
          </a:fillRef>
          <a:effectRef idx="0">
            <a:scrgbClr r="0" g="0" b="0"/>
          </a:effectRef>
          <a:fontRef idx="minor"/>
        </p:style>
      </p:sp>
      <p:sp>
        <p:nvSpPr>
          <p:cNvPr id="1294" name="CustomShape 13"/>
          <p:cNvSpPr/>
          <p:nvPr/>
        </p:nvSpPr>
        <p:spPr>
          <a:xfrm>
            <a:off x="9693720" y="2025000"/>
            <a:ext cx="66600" cy="68760"/>
          </a:xfrm>
          <a:custGeom>
            <a:avLst/>
            <a:gdLst/>
            <a:ahLst/>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1295" name="CustomShape 14"/>
          <p:cNvSpPr/>
          <p:nvPr/>
        </p:nvSpPr>
        <p:spPr>
          <a:xfrm rot="5400000">
            <a:off x="10481400" y="2153160"/>
            <a:ext cx="269640" cy="120240"/>
          </a:xfrm>
          <a:custGeom>
            <a:avLst/>
            <a:gdLst/>
            <a:ahLst/>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296" name="CustomShape 15"/>
          <p:cNvSpPr/>
          <p:nvPr/>
        </p:nvSpPr>
        <p:spPr>
          <a:xfrm rot="5400000">
            <a:off x="10337040" y="2161440"/>
            <a:ext cx="262800" cy="140400"/>
          </a:xfrm>
          <a:custGeom>
            <a:avLst/>
            <a:gdLst/>
            <a:ahLst/>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297" name="CustomShape 16"/>
          <p:cNvSpPr/>
          <p:nvPr/>
        </p:nvSpPr>
        <p:spPr>
          <a:xfrm rot="5400000">
            <a:off x="10417320" y="1991160"/>
            <a:ext cx="172800" cy="167040"/>
          </a:xfrm>
          <a:custGeom>
            <a:avLst/>
            <a:gdLst/>
            <a:ahLst/>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298" name="CustomShape 17"/>
          <p:cNvSpPr/>
          <p:nvPr/>
        </p:nvSpPr>
        <p:spPr>
          <a:xfrm>
            <a:off x="9519480" y="2360880"/>
            <a:ext cx="415080" cy="345960"/>
          </a:xfrm>
          <a:custGeom>
            <a:avLst/>
            <a:gdLst/>
            <a:ahLst/>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299" name="CustomShape 18"/>
          <p:cNvSpPr/>
          <p:nvPr/>
        </p:nvSpPr>
        <p:spPr>
          <a:xfrm>
            <a:off x="9471600" y="2656080"/>
            <a:ext cx="522000" cy="96480"/>
          </a:xfrm>
          <a:custGeom>
            <a:avLst/>
            <a:gdLst/>
            <a:ahLst/>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300" name="CustomShape 19"/>
          <p:cNvSpPr/>
          <p:nvPr/>
        </p:nvSpPr>
        <p:spPr>
          <a:xfrm>
            <a:off x="9693720" y="2401200"/>
            <a:ext cx="66600" cy="68760"/>
          </a:xfrm>
          <a:custGeom>
            <a:avLst/>
            <a:gdLst/>
            <a:ahLst/>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301" name="CustomShape 20"/>
          <p:cNvSpPr/>
          <p:nvPr/>
        </p:nvSpPr>
        <p:spPr>
          <a:xfrm>
            <a:off x="9377640" y="2744280"/>
            <a:ext cx="1667520" cy="26964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2" name="CustomShape 21"/>
          <p:cNvSpPr/>
          <p:nvPr/>
        </p:nvSpPr>
        <p:spPr>
          <a:xfrm>
            <a:off x="9411120" y="2778120"/>
            <a:ext cx="1600920" cy="20196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03" name="CustomShape 22"/>
          <p:cNvSpPr/>
          <p:nvPr/>
        </p:nvSpPr>
        <p:spPr>
          <a:xfrm>
            <a:off x="94456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4" name="CustomShape 23"/>
          <p:cNvSpPr/>
          <p:nvPr/>
        </p:nvSpPr>
        <p:spPr>
          <a:xfrm>
            <a:off x="96750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5" name="CustomShape 24"/>
          <p:cNvSpPr/>
          <p:nvPr/>
        </p:nvSpPr>
        <p:spPr>
          <a:xfrm>
            <a:off x="99039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6" name="CustomShape 25"/>
          <p:cNvSpPr/>
          <p:nvPr/>
        </p:nvSpPr>
        <p:spPr>
          <a:xfrm>
            <a:off x="101332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7" name="CustomShape 26"/>
          <p:cNvSpPr/>
          <p:nvPr/>
        </p:nvSpPr>
        <p:spPr>
          <a:xfrm>
            <a:off x="103626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8" name="CustomShape 27"/>
          <p:cNvSpPr/>
          <p:nvPr/>
        </p:nvSpPr>
        <p:spPr>
          <a:xfrm>
            <a:off x="105915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09" name="CustomShape 28"/>
          <p:cNvSpPr/>
          <p:nvPr/>
        </p:nvSpPr>
        <p:spPr>
          <a:xfrm>
            <a:off x="108208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10" name="CustomShape 29"/>
          <p:cNvSpPr/>
          <p:nvPr/>
        </p:nvSpPr>
        <p:spPr>
          <a:xfrm>
            <a:off x="10159560" y="2397600"/>
            <a:ext cx="101160" cy="346320"/>
          </a:xfrm>
          <a:custGeom>
            <a:avLst/>
            <a:gdLst/>
            <a:ahLst/>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sp>
        <p:nvSpPr>
          <p:cNvPr id="1311" name="CustomShape 30"/>
          <p:cNvSpPr/>
          <p:nvPr/>
        </p:nvSpPr>
        <p:spPr>
          <a:xfrm>
            <a:off x="10336680" y="2397600"/>
            <a:ext cx="101160" cy="346320"/>
          </a:xfrm>
          <a:custGeom>
            <a:avLst/>
            <a:gdLst/>
            <a:ahLst/>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sp>
        <p:nvSpPr>
          <p:cNvPr id="1312" name="CustomShape 31"/>
          <p:cNvSpPr/>
          <p:nvPr/>
        </p:nvSpPr>
        <p:spPr>
          <a:xfrm>
            <a:off x="10513800" y="2397600"/>
            <a:ext cx="101160" cy="346320"/>
          </a:xfrm>
          <a:custGeom>
            <a:avLst/>
            <a:gdLst/>
            <a:ahLst/>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sp>
        <p:nvSpPr>
          <p:cNvPr id="1313" name="CustomShape 32"/>
          <p:cNvSpPr/>
          <p:nvPr/>
        </p:nvSpPr>
        <p:spPr>
          <a:xfrm>
            <a:off x="10690920" y="2397600"/>
            <a:ext cx="101160" cy="346320"/>
          </a:xfrm>
          <a:custGeom>
            <a:avLst/>
            <a:gdLst/>
            <a:ahLst/>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sp>
        <p:nvSpPr>
          <p:cNvPr id="1314" name="CustomShape 33"/>
          <p:cNvSpPr/>
          <p:nvPr/>
        </p:nvSpPr>
        <p:spPr>
          <a:xfrm>
            <a:off x="7401960" y="433080"/>
            <a:ext cx="47887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600" b="0" strike="noStrike" spc="-1">
                <a:solidFill>
                  <a:srgbClr val="000000"/>
                </a:solidFill>
                <a:uFill>
                  <a:solidFill>
                    <a:srgbClr val="FFFFFF"/>
                  </a:solidFill>
                </a:uFill>
                <a:latin typeface="Arial"/>
                <a:ea typeface="Arial Unicode MS"/>
              </a:rPr>
              <a:t>The Schema Definition Language  </a:t>
            </a:r>
            <a:r>
              <a:rPr lang="en-US" sz="3600" b="0" strike="noStrike" spc="-1">
                <a:solidFill>
                  <a:srgbClr val="FBA200"/>
                </a:solidFill>
                <a:uFill>
                  <a:solidFill>
                    <a:srgbClr val="FFFFFF"/>
                  </a:solidFill>
                </a:uFill>
                <a:latin typeface="Arial"/>
                <a:ea typeface="Arial Unicode MS"/>
              </a:rPr>
              <a:t>(SDL)</a:t>
            </a:r>
            <a:endParaRPr lang="en-US" sz="1800" b="0" strike="noStrike" spc="-1">
              <a:solidFill>
                <a:srgbClr val="000000"/>
              </a:solidFill>
              <a:uFill>
                <a:solidFill>
                  <a:srgbClr val="FFFFFF"/>
                </a:solidFill>
              </a:uFill>
              <a:latin typeface="Arial"/>
            </a:endParaRPr>
          </a:p>
        </p:txBody>
      </p:sp>
      <p:sp>
        <p:nvSpPr>
          <p:cNvPr id="1315" name="CustomShape 34"/>
          <p:cNvSpPr/>
          <p:nvPr/>
        </p:nvSpPr>
        <p:spPr>
          <a:xfrm>
            <a:off x="531360" y="4385880"/>
            <a:ext cx="3890880" cy="100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404040"/>
                </a:solidFill>
                <a:uFill>
                  <a:solidFill>
                    <a:srgbClr val="FFFFFF"/>
                  </a:solidFill>
                </a:uFill>
                <a:latin typeface="Arial"/>
                <a:ea typeface="Arial Unicode MS"/>
              </a:rPr>
              <a:t>	GraphQL has its own type system that’s used to define the schema of an API. The syntax for writing schemas is called Schema Definition Language (SDL).</a:t>
            </a:r>
            <a:endParaRPr lang="en-US" sz="1800" b="0" strike="noStrike" spc="-1">
              <a:solidFill>
                <a:srgbClr val="000000"/>
              </a:solidFill>
              <a:uFill>
                <a:solidFill>
                  <a:srgbClr val="FFFFFF"/>
                </a:solidFill>
              </a:uFill>
              <a:latin typeface="Arial"/>
            </a:endParaRPr>
          </a:p>
        </p:txBody>
      </p:sp>
      <p:pic>
        <p:nvPicPr>
          <p:cNvPr id="1316" name="Picture 69"/>
          <p:cNvPicPr/>
          <p:nvPr/>
        </p:nvPicPr>
        <p:blipFill>
          <a:blip r:embed="rId2"/>
          <a:stretch/>
        </p:blipFill>
        <p:spPr>
          <a:xfrm>
            <a:off x="2286000" y="137880"/>
            <a:ext cx="2818440" cy="1599120"/>
          </a:xfrm>
          <a:prstGeom prst="rect">
            <a:avLst/>
          </a:prstGeom>
          <a:ln>
            <a:noFill/>
          </a:ln>
        </p:spPr>
      </p:pic>
      <p:pic>
        <p:nvPicPr>
          <p:cNvPr id="1317" name="Picture 73"/>
          <p:cNvPicPr/>
          <p:nvPr/>
        </p:nvPicPr>
        <p:blipFill>
          <a:blip r:embed="rId3"/>
          <a:stretch/>
        </p:blipFill>
        <p:spPr>
          <a:xfrm>
            <a:off x="3632400" y="1554480"/>
            <a:ext cx="2913480" cy="1398960"/>
          </a:xfrm>
          <a:prstGeom prst="rect">
            <a:avLst/>
          </a:prstGeom>
          <a:ln>
            <a:noFill/>
          </a:ln>
        </p:spPr>
      </p:pic>
      <p:pic>
        <p:nvPicPr>
          <p:cNvPr id="1318" name="Picture 105"/>
          <p:cNvPicPr/>
          <p:nvPr/>
        </p:nvPicPr>
        <p:blipFill>
          <a:blip r:embed="rId4"/>
          <a:stretch/>
        </p:blipFill>
        <p:spPr>
          <a:xfrm>
            <a:off x="4681440" y="3017520"/>
            <a:ext cx="2999160" cy="1570680"/>
          </a:xfrm>
          <a:prstGeom prst="rect">
            <a:avLst/>
          </a:prstGeom>
          <a:ln>
            <a:noFill/>
          </a:ln>
        </p:spPr>
      </p:pic>
      <p:pic>
        <p:nvPicPr>
          <p:cNvPr id="1319" name="Picture 106"/>
          <p:cNvPicPr/>
          <p:nvPr/>
        </p:nvPicPr>
        <p:blipFill>
          <a:blip r:embed="rId5"/>
          <a:stretch/>
        </p:blipFill>
        <p:spPr>
          <a:xfrm>
            <a:off x="5943600" y="4776480"/>
            <a:ext cx="3285000" cy="1989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Fetching Data with Queries</a:t>
            </a:r>
            <a:endParaRPr lang="en-US" sz="1800" b="0" strike="noStrike" spc="-1">
              <a:solidFill>
                <a:srgbClr val="000000"/>
              </a:solidFill>
              <a:uFill>
                <a:solidFill>
                  <a:srgbClr val="FFFFFF"/>
                </a:solidFill>
              </a:uFill>
              <a:latin typeface="Arial"/>
            </a:endParaRPr>
          </a:p>
        </p:txBody>
      </p:sp>
      <p:sp>
        <p:nvSpPr>
          <p:cNvPr id="1321" name="CustomShape 2"/>
          <p:cNvSpPr/>
          <p:nvPr/>
        </p:nvSpPr>
        <p:spPr>
          <a:xfrm>
            <a:off x="564480" y="4307400"/>
            <a:ext cx="2792520" cy="9576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322" name="CustomShape 3"/>
          <p:cNvSpPr/>
          <p:nvPr/>
        </p:nvSpPr>
        <p:spPr>
          <a:xfrm>
            <a:off x="853560" y="2836440"/>
            <a:ext cx="2214000" cy="145764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23" name="CustomShape 4"/>
          <p:cNvSpPr/>
          <p:nvPr/>
        </p:nvSpPr>
        <p:spPr>
          <a:xfrm>
            <a:off x="948240" y="2925360"/>
            <a:ext cx="2021760" cy="124704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324" name="CustomShape 5"/>
          <p:cNvSpPr/>
          <p:nvPr/>
        </p:nvSpPr>
        <p:spPr>
          <a:xfrm>
            <a:off x="548640" y="4239000"/>
            <a:ext cx="2824200" cy="11196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325" name="CustomShape 6"/>
          <p:cNvSpPr/>
          <p:nvPr/>
        </p:nvSpPr>
        <p:spPr>
          <a:xfrm>
            <a:off x="1766520" y="4251600"/>
            <a:ext cx="393840" cy="4356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326"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27"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28"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29"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30" name="CustomShape 11"/>
          <p:cNvSpPr/>
          <p:nvPr/>
        </p:nvSpPr>
        <p:spPr>
          <a:xfrm>
            <a:off x="1633320" y="2834640"/>
            <a:ext cx="1336680" cy="133776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31" name="CustomShape 12"/>
          <p:cNvSpPr/>
          <p:nvPr/>
        </p:nvSpPr>
        <p:spPr>
          <a:xfrm>
            <a:off x="2713320" y="3353040"/>
            <a:ext cx="2952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32" name="CustomShape 13"/>
          <p:cNvSpPr/>
          <p:nvPr/>
        </p:nvSpPr>
        <p:spPr>
          <a:xfrm>
            <a:off x="2711520" y="34552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33" name="CustomShape 14"/>
          <p:cNvSpPr/>
          <p:nvPr/>
        </p:nvSpPr>
        <p:spPr>
          <a:xfrm>
            <a:off x="3351240" y="34534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34" name="CustomShape 15"/>
          <p:cNvSpPr/>
          <p:nvPr/>
        </p:nvSpPr>
        <p:spPr>
          <a:xfrm>
            <a:off x="2720880" y="3151800"/>
            <a:ext cx="662040" cy="126684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35" name="CustomShape 16"/>
          <p:cNvSpPr/>
          <p:nvPr/>
        </p:nvSpPr>
        <p:spPr>
          <a:xfrm>
            <a:off x="2725560" y="3157920"/>
            <a:ext cx="646200" cy="125244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336" name="CustomShape 17"/>
          <p:cNvSpPr/>
          <p:nvPr/>
        </p:nvSpPr>
        <p:spPr>
          <a:xfrm>
            <a:off x="2774880" y="3345480"/>
            <a:ext cx="551160" cy="90252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337"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38"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39" name="CustomShape 20"/>
          <p:cNvSpPr/>
          <p:nvPr/>
        </p:nvSpPr>
        <p:spPr>
          <a:xfrm>
            <a:off x="2872080" y="3360600"/>
            <a:ext cx="453600" cy="87264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40"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41"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42" name="CustomShape 23"/>
          <p:cNvSpPr/>
          <p:nvPr/>
        </p:nvSpPr>
        <p:spPr>
          <a:xfrm flipH="1">
            <a:off x="4022640" y="371556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43" name="CustomShape 24"/>
          <p:cNvSpPr/>
          <p:nvPr/>
        </p:nvSpPr>
        <p:spPr>
          <a:xfrm rot="10800000" flipH="1">
            <a:off x="7771680" y="316008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44"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45" name="Picture 1240"/>
          <p:cNvPicPr/>
          <p:nvPr/>
        </p:nvPicPr>
        <p:blipFill>
          <a:blip r:embed="rId2"/>
          <a:stretch/>
        </p:blipFill>
        <p:spPr>
          <a:xfrm>
            <a:off x="9892080" y="2926080"/>
            <a:ext cx="1462680" cy="1554120"/>
          </a:xfrm>
          <a:prstGeom prst="rect">
            <a:avLst/>
          </a:prstGeom>
          <a:ln>
            <a:noFill/>
          </a:ln>
        </p:spPr>
      </p:pic>
      <p:sp>
        <p:nvSpPr>
          <p:cNvPr id="1346"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47" name="Picture 1242"/>
          <p:cNvPicPr/>
          <p:nvPr/>
        </p:nvPicPr>
        <p:blipFill>
          <a:blip r:embed="rId3"/>
          <a:stretch/>
        </p:blipFill>
        <p:spPr>
          <a:xfrm>
            <a:off x="8534880" y="3108960"/>
            <a:ext cx="974520" cy="1096920"/>
          </a:xfrm>
          <a:prstGeom prst="rect">
            <a:avLst/>
          </a:prstGeom>
          <a:ln>
            <a:noFill/>
          </a:ln>
        </p:spPr>
      </p:pic>
      <p:pic>
        <p:nvPicPr>
          <p:cNvPr id="1348" name="Picture 1243"/>
          <p:cNvPicPr/>
          <p:nvPr/>
        </p:nvPicPr>
        <p:blipFill>
          <a:blip r:embed="rId4"/>
          <a:stretch/>
        </p:blipFill>
        <p:spPr>
          <a:xfrm>
            <a:off x="4574160" y="1332720"/>
            <a:ext cx="2009160" cy="1666080"/>
          </a:xfrm>
          <a:prstGeom prst="rect">
            <a:avLst/>
          </a:prstGeom>
          <a:ln>
            <a:noFill/>
          </a:ln>
        </p:spPr>
      </p:pic>
      <p:pic>
        <p:nvPicPr>
          <p:cNvPr id="1349" name="Picture 1244"/>
          <p:cNvPicPr/>
          <p:nvPr/>
        </p:nvPicPr>
        <p:blipFill>
          <a:blip r:embed="rId5"/>
          <a:stretch/>
        </p:blipFill>
        <p:spPr>
          <a:xfrm>
            <a:off x="4060080" y="3840480"/>
            <a:ext cx="4146840" cy="287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Fetching Data with Queries</a:t>
            </a:r>
            <a:endParaRPr lang="en-US" sz="1800" b="0" strike="noStrike" spc="-1">
              <a:solidFill>
                <a:srgbClr val="000000"/>
              </a:solidFill>
              <a:uFill>
                <a:solidFill>
                  <a:srgbClr val="FFFFFF"/>
                </a:solidFill>
              </a:uFill>
              <a:latin typeface="Arial"/>
            </a:endParaRPr>
          </a:p>
        </p:txBody>
      </p:sp>
      <p:sp>
        <p:nvSpPr>
          <p:cNvPr id="1351" name="CustomShape 2"/>
          <p:cNvSpPr/>
          <p:nvPr/>
        </p:nvSpPr>
        <p:spPr>
          <a:xfrm>
            <a:off x="564480" y="4307400"/>
            <a:ext cx="2792520" cy="9576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352" name="CustomShape 3"/>
          <p:cNvSpPr/>
          <p:nvPr/>
        </p:nvSpPr>
        <p:spPr>
          <a:xfrm>
            <a:off x="853560" y="2836440"/>
            <a:ext cx="2214000" cy="145764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353" name="CustomShape 4"/>
          <p:cNvSpPr/>
          <p:nvPr/>
        </p:nvSpPr>
        <p:spPr>
          <a:xfrm>
            <a:off x="948240" y="2925360"/>
            <a:ext cx="2021760" cy="124704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354" name="CustomShape 5"/>
          <p:cNvSpPr/>
          <p:nvPr/>
        </p:nvSpPr>
        <p:spPr>
          <a:xfrm>
            <a:off x="548640" y="4239000"/>
            <a:ext cx="2824200" cy="11196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355" name="CustomShape 6"/>
          <p:cNvSpPr/>
          <p:nvPr/>
        </p:nvSpPr>
        <p:spPr>
          <a:xfrm>
            <a:off x="1766520" y="4251600"/>
            <a:ext cx="393840" cy="4356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356"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7"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58"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9"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360" name="CustomShape 11"/>
          <p:cNvSpPr/>
          <p:nvPr/>
        </p:nvSpPr>
        <p:spPr>
          <a:xfrm>
            <a:off x="1633320" y="2834640"/>
            <a:ext cx="1336680" cy="133776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61" name="CustomShape 12"/>
          <p:cNvSpPr/>
          <p:nvPr/>
        </p:nvSpPr>
        <p:spPr>
          <a:xfrm>
            <a:off x="2713320" y="3353040"/>
            <a:ext cx="2952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62" name="CustomShape 13"/>
          <p:cNvSpPr/>
          <p:nvPr/>
        </p:nvSpPr>
        <p:spPr>
          <a:xfrm>
            <a:off x="2711520" y="34552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63" name="CustomShape 14"/>
          <p:cNvSpPr/>
          <p:nvPr/>
        </p:nvSpPr>
        <p:spPr>
          <a:xfrm>
            <a:off x="3351240" y="34534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64" name="CustomShape 15"/>
          <p:cNvSpPr/>
          <p:nvPr/>
        </p:nvSpPr>
        <p:spPr>
          <a:xfrm>
            <a:off x="2720880" y="3151800"/>
            <a:ext cx="662040" cy="126684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365" name="CustomShape 16"/>
          <p:cNvSpPr/>
          <p:nvPr/>
        </p:nvSpPr>
        <p:spPr>
          <a:xfrm>
            <a:off x="2725560" y="3157920"/>
            <a:ext cx="646200" cy="125244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366" name="CustomShape 17"/>
          <p:cNvSpPr/>
          <p:nvPr/>
        </p:nvSpPr>
        <p:spPr>
          <a:xfrm>
            <a:off x="2774880" y="3345480"/>
            <a:ext cx="551160" cy="90252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367"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68"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69" name="CustomShape 20"/>
          <p:cNvSpPr/>
          <p:nvPr/>
        </p:nvSpPr>
        <p:spPr>
          <a:xfrm>
            <a:off x="2872080" y="3360600"/>
            <a:ext cx="453600" cy="87264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370"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371"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372" name="CustomShape 23"/>
          <p:cNvSpPr/>
          <p:nvPr/>
        </p:nvSpPr>
        <p:spPr>
          <a:xfrm flipH="1">
            <a:off x="4022640" y="393156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73" name="CustomShape 24"/>
          <p:cNvSpPr/>
          <p:nvPr/>
        </p:nvSpPr>
        <p:spPr>
          <a:xfrm rot="10800000" flipH="1">
            <a:off x="7806240" y="330300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374"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75" name="Picture 1270"/>
          <p:cNvPicPr/>
          <p:nvPr/>
        </p:nvPicPr>
        <p:blipFill>
          <a:blip r:embed="rId2"/>
          <a:stretch/>
        </p:blipFill>
        <p:spPr>
          <a:xfrm>
            <a:off x="9892080" y="2926080"/>
            <a:ext cx="1462680" cy="1554120"/>
          </a:xfrm>
          <a:prstGeom prst="rect">
            <a:avLst/>
          </a:prstGeom>
          <a:ln>
            <a:noFill/>
          </a:ln>
        </p:spPr>
      </p:pic>
      <p:sp>
        <p:nvSpPr>
          <p:cNvPr id="1376"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377" name="Picture 1272"/>
          <p:cNvPicPr/>
          <p:nvPr/>
        </p:nvPicPr>
        <p:blipFill>
          <a:blip r:embed="rId3"/>
          <a:stretch/>
        </p:blipFill>
        <p:spPr>
          <a:xfrm>
            <a:off x="8534880" y="3108960"/>
            <a:ext cx="974520" cy="1096920"/>
          </a:xfrm>
          <a:prstGeom prst="rect">
            <a:avLst/>
          </a:prstGeom>
          <a:ln>
            <a:noFill/>
          </a:ln>
        </p:spPr>
      </p:pic>
      <p:pic>
        <p:nvPicPr>
          <p:cNvPr id="1378" name="Picture 1273"/>
          <p:cNvPicPr/>
          <p:nvPr/>
        </p:nvPicPr>
        <p:blipFill>
          <a:blip r:embed="rId4"/>
          <a:stretch/>
        </p:blipFill>
        <p:spPr>
          <a:xfrm>
            <a:off x="4637880" y="1550880"/>
            <a:ext cx="2128320" cy="1740600"/>
          </a:xfrm>
          <a:prstGeom prst="rect">
            <a:avLst/>
          </a:prstGeom>
          <a:ln>
            <a:noFill/>
          </a:ln>
        </p:spPr>
      </p:pic>
      <p:pic>
        <p:nvPicPr>
          <p:cNvPr id="1379" name="Picture 1274"/>
          <p:cNvPicPr/>
          <p:nvPr/>
        </p:nvPicPr>
        <p:blipFill>
          <a:blip r:embed="rId5"/>
          <a:stretch/>
        </p:blipFill>
        <p:spPr>
          <a:xfrm>
            <a:off x="4396680" y="4038840"/>
            <a:ext cx="3101040" cy="2779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Fetching Data with Queries</a:t>
            </a:r>
            <a:endParaRPr lang="en-US" sz="1800" b="0" strike="noStrike" spc="-1">
              <a:solidFill>
                <a:srgbClr val="000000"/>
              </a:solidFill>
              <a:uFill>
                <a:solidFill>
                  <a:srgbClr val="FFFFFF"/>
                </a:solidFill>
              </a:uFill>
              <a:latin typeface="Arial"/>
            </a:endParaRPr>
          </a:p>
        </p:txBody>
      </p:sp>
      <p:pic>
        <p:nvPicPr>
          <p:cNvPr id="1381" name="Picture 1276"/>
          <p:cNvPicPr/>
          <p:nvPr/>
        </p:nvPicPr>
        <p:blipFill>
          <a:blip r:embed="rId2"/>
          <a:stretch/>
        </p:blipFill>
        <p:spPr>
          <a:xfrm>
            <a:off x="642240" y="2468880"/>
            <a:ext cx="2466360" cy="2770920"/>
          </a:xfrm>
          <a:prstGeom prst="rect">
            <a:avLst/>
          </a:prstGeom>
          <a:ln>
            <a:noFill/>
          </a:ln>
        </p:spPr>
      </p:pic>
      <p:pic>
        <p:nvPicPr>
          <p:cNvPr id="1382" name="Picture 1277"/>
          <p:cNvPicPr/>
          <p:nvPr/>
        </p:nvPicPr>
        <p:blipFill>
          <a:blip r:embed="rId3"/>
          <a:stretch/>
        </p:blipFill>
        <p:spPr>
          <a:xfrm>
            <a:off x="7503840" y="1371600"/>
            <a:ext cx="4133160" cy="5120280"/>
          </a:xfrm>
          <a:prstGeom prst="rect">
            <a:avLst/>
          </a:prstGeom>
          <a:ln>
            <a:noFill/>
          </a:ln>
        </p:spPr>
      </p:pic>
      <p:sp>
        <p:nvSpPr>
          <p:cNvPr id="1383" name="CustomShape 2"/>
          <p:cNvSpPr/>
          <p:nvPr/>
        </p:nvSpPr>
        <p:spPr>
          <a:xfrm>
            <a:off x="4114800" y="2560320"/>
            <a:ext cx="2559960" cy="228564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384" name="Picture 1279"/>
          <p:cNvPicPr/>
          <p:nvPr/>
        </p:nvPicPr>
        <p:blipFill>
          <a:blip r:embed="rId4"/>
          <a:stretch/>
        </p:blipFill>
        <p:spPr>
          <a:xfrm>
            <a:off x="5371560" y="3131640"/>
            <a:ext cx="1170000" cy="1214280"/>
          </a:xfrm>
          <a:prstGeom prst="rect">
            <a:avLst/>
          </a:prstGeom>
          <a:ln>
            <a:noFill/>
          </a:ln>
        </p:spPr>
      </p:pic>
      <p:pic>
        <p:nvPicPr>
          <p:cNvPr id="1385" name="Picture 1280"/>
          <p:cNvPicPr/>
          <p:nvPr/>
        </p:nvPicPr>
        <p:blipFill>
          <a:blip r:embed="rId5"/>
          <a:stretch/>
        </p:blipFill>
        <p:spPr>
          <a:xfrm>
            <a:off x="4285800" y="3274560"/>
            <a:ext cx="779760" cy="857160"/>
          </a:xfrm>
          <a:prstGeom prst="rect">
            <a:avLst/>
          </a:prstGeom>
          <a:ln>
            <a:noFill/>
          </a:ln>
        </p:spPr>
      </p:pic>
      <p:sp>
        <p:nvSpPr>
          <p:cNvPr id="1386" name="Line 3"/>
          <p:cNvSpPr/>
          <p:nvPr/>
        </p:nvSpPr>
        <p:spPr>
          <a:xfrm flipV="1">
            <a:off x="5212080" y="2560320"/>
            <a:ext cx="36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CustomShape 1"/>
          <p:cNvSpPr/>
          <p:nvPr/>
        </p:nvSpPr>
        <p:spPr>
          <a:xfrm rot="60000">
            <a:off x="727920" y="1593360"/>
            <a:ext cx="5067360" cy="4614840"/>
          </a:xfrm>
          <a:custGeom>
            <a:avLst/>
            <a:gdLst/>
            <a:ahLst/>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360">
            <a:noFill/>
          </a:ln>
        </p:spPr>
        <p:style>
          <a:lnRef idx="0">
            <a:scrgbClr r="0" g="0" b="0"/>
          </a:lnRef>
          <a:fillRef idx="0">
            <a:scrgbClr r="0" g="0" b="0"/>
          </a:fillRef>
          <a:effectRef idx="0">
            <a:scrgbClr r="0" g="0" b="0"/>
          </a:effectRef>
          <a:fontRef idx="minor"/>
        </p:style>
      </p:sp>
      <p:sp>
        <p:nvSpPr>
          <p:cNvPr id="1388" name="CustomShape 2"/>
          <p:cNvSpPr/>
          <p:nvPr/>
        </p:nvSpPr>
        <p:spPr>
          <a:xfrm rot="60000">
            <a:off x="1014480" y="1901520"/>
            <a:ext cx="4474800" cy="4075200"/>
          </a:xfrm>
          <a:custGeom>
            <a:avLst/>
            <a:gdLst/>
            <a:ahLst/>
            <a:cxn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1389" name="CustomShape 3"/>
          <p:cNvSpPr/>
          <p:nvPr/>
        </p:nvSpPr>
        <p:spPr>
          <a:xfrm rot="14190600">
            <a:off x="1972800" y="3387240"/>
            <a:ext cx="405000" cy="2071800"/>
          </a:xfrm>
          <a:prstGeom prst="roundRect">
            <a:avLst>
              <a:gd name="adj" fmla="val 50000"/>
            </a:avLst>
          </a:prstGeom>
          <a:gradFill>
            <a:gsLst>
              <a:gs pos="0">
                <a:schemeClr val="accent3"/>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0" name="CustomShape 4"/>
          <p:cNvSpPr/>
          <p:nvPr/>
        </p:nvSpPr>
        <p:spPr>
          <a:xfrm rot="18091200">
            <a:off x="3544920" y="4110840"/>
            <a:ext cx="405000" cy="2071800"/>
          </a:xfrm>
          <a:prstGeom prst="roundRect">
            <a:avLst>
              <a:gd name="adj" fmla="val 50000"/>
            </a:avLst>
          </a:prstGeom>
          <a:gradFill>
            <a:gsLst>
              <a:gs pos="0">
                <a:schemeClr val="accent6"/>
              </a:gs>
              <a:gs pos="100000">
                <a:schemeClr val="accent2"/>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1" name="CustomShape 5"/>
          <p:cNvSpPr/>
          <p:nvPr/>
        </p:nvSpPr>
        <p:spPr>
          <a:xfrm rot="19725600">
            <a:off x="3067920" y="2392920"/>
            <a:ext cx="405000" cy="2071800"/>
          </a:xfrm>
          <a:prstGeom prst="roundRect">
            <a:avLst>
              <a:gd name="adj" fmla="val 50000"/>
            </a:avLst>
          </a:prstGeom>
          <a:gradFill>
            <a:gsLst>
              <a:gs pos="0">
                <a:schemeClr val="accent1"/>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392" name="TextShape 6"/>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Writing Data with Mutations</a:t>
            </a:r>
            <a:endParaRPr lang="en-US" sz="2800" b="0" strike="noStrike" spc="-1">
              <a:solidFill>
                <a:srgbClr val="000000"/>
              </a:solidFill>
              <a:uFill>
                <a:solidFill>
                  <a:srgbClr val="FFFFFF"/>
                </a:solidFill>
              </a:uFill>
              <a:latin typeface="Arial"/>
            </a:endParaRPr>
          </a:p>
        </p:txBody>
      </p:sp>
      <p:sp>
        <p:nvSpPr>
          <p:cNvPr id="1393" name="CustomShape 7"/>
          <p:cNvSpPr/>
          <p:nvPr/>
        </p:nvSpPr>
        <p:spPr>
          <a:xfrm>
            <a:off x="2589120" y="3607920"/>
            <a:ext cx="1344600" cy="1344600"/>
          </a:xfrm>
          <a:custGeom>
            <a:avLst/>
            <a:gdLst/>
            <a:ahLst/>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394" name="CustomShape 8"/>
          <p:cNvSpPr/>
          <p:nvPr/>
        </p:nvSpPr>
        <p:spPr>
          <a:xfrm>
            <a:off x="2655000" y="3674880"/>
            <a:ext cx="1212840" cy="1212120"/>
          </a:xfrm>
          <a:custGeom>
            <a:avLst/>
            <a:gdLst/>
            <a:ahLst/>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395" name="CustomShape 9"/>
          <p:cNvSpPr/>
          <p:nvPr/>
        </p:nvSpPr>
        <p:spPr>
          <a:xfrm>
            <a:off x="2589120" y="1863000"/>
            <a:ext cx="1297800" cy="1297800"/>
          </a:xfrm>
          <a:custGeom>
            <a:avLst/>
            <a:gdLst/>
            <a:ahLst/>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1396" name="CustomShape 10"/>
          <p:cNvSpPr/>
          <p:nvPr/>
        </p:nvSpPr>
        <p:spPr>
          <a:xfrm>
            <a:off x="2652480" y="1927440"/>
            <a:ext cx="1170720" cy="1170000"/>
          </a:xfrm>
          <a:custGeom>
            <a:avLst/>
            <a:gdLst/>
            <a:ahLst/>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397" name="CustomShape 11"/>
          <p:cNvSpPr/>
          <p:nvPr/>
        </p:nvSpPr>
        <p:spPr>
          <a:xfrm>
            <a:off x="992160" y="4653720"/>
            <a:ext cx="1297800" cy="1297800"/>
          </a:xfrm>
          <a:custGeom>
            <a:avLst/>
            <a:gdLst/>
            <a:ahLst/>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398" name="CustomShape 12"/>
          <p:cNvSpPr/>
          <p:nvPr/>
        </p:nvSpPr>
        <p:spPr>
          <a:xfrm>
            <a:off x="1055520" y="4718160"/>
            <a:ext cx="1170720" cy="1170000"/>
          </a:xfrm>
          <a:custGeom>
            <a:avLst/>
            <a:gdLst/>
            <a:ahLst/>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399" name="CustomShape 13"/>
          <p:cNvSpPr/>
          <p:nvPr/>
        </p:nvSpPr>
        <p:spPr>
          <a:xfrm>
            <a:off x="4176720" y="4653720"/>
            <a:ext cx="1297800" cy="1297800"/>
          </a:xfrm>
          <a:custGeom>
            <a:avLst/>
            <a:gdLst/>
            <a:ahLst/>
            <a:cxn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00" name="CustomShape 14"/>
          <p:cNvSpPr/>
          <p:nvPr/>
        </p:nvSpPr>
        <p:spPr>
          <a:xfrm>
            <a:off x="4240080" y="4718160"/>
            <a:ext cx="1170720" cy="1170000"/>
          </a:xfrm>
          <a:custGeom>
            <a:avLst/>
            <a:gdLst/>
            <a:ahLst/>
            <a:cxn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401" name="CustomShape 15"/>
          <p:cNvSpPr/>
          <p:nvPr/>
        </p:nvSpPr>
        <p:spPr>
          <a:xfrm>
            <a:off x="6373440" y="1782720"/>
            <a:ext cx="509220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FFC000"/>
                </a:solidFill>
                <a:uFill>
                  <a:solidFill>
                    <a:srgbClr val="FFFFFF"/>
                  </a:solidFill>
                </a:uFill>
                <a:latin typeface="Arial"/>
                <a:ea typeface="Arial Unicode MS"/>
              </a:rPr>
              <a:t>There generally are three kinds of mutations:  </a:t>
            </a:r>
            <a:endParaRPr lang="en-US" sz="1800" b="0" strike="noStrike" spc="-1">
              <a:solidFill>
                <a:srgbClr val="000000"/>
              </a:solidFill>
              <a:uFill>
                <a:solidFill>
                  <a:srgbClr val="FFFFFF"/>
                </a:solidFill>
              </a:uFill>
              <a:latin typeface="Arial"/>
            </a:endParaRPr>
          </a:p>
        </p:txBody>
      </p:sp>
      <p:sp>
        <p:nvSpPr>
          <p:cNvPr id="1402" name="CustomShape 16"/>
          <p:cNvSpPr/>
          <p:nvPr/>
        </p:nvSpPr>
        <p:spPr>
          <a:xfrm>
            <a:off x="6374520" y="3228480"/>
            <a:ext cx="512928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404040"/>
              </a:buClr>
              <a:buFont typeface="Arial"/>
              <a:buChar char="•"/>
            </a:pPr>
            <a:r>
              <a:rPr lang="en-US" sz="3200" b="0" strike="noStrike" spc="-1">
                <a:solidFill>
                  <a:srgbClr val="404040"/>
                </a:solidFill>
                <a:uFill>
                  <a:solidFill>
                    <a:srgbClr val="FFFFFF"/>
                  </a:solidFill>
                </a:uFill>
                <a:latin typeface="Arial"/>
                <a:ea typeface="Arial Unicode MS"/>
              </a:rPr>
              <a:t>Creating new data</a:t>
            </a:r>
            <a:endParaRPr lang="en-US" sz="1800" b="0" strike="noStrike" spc="-1">
              <a:solidFill>
                <a:srgbClr val="000000"/>
              </a:solidFill>
              <a:uFill>
                <a:solidFill>
                  <a:srgbClr val="FFFFFF"/>
                </a:solidFill>
              </a:uFill>
              <a:latin typeface="Arial"/>
            </a:endParaRPr>
          </a:p>
          <a:p>
            <a:pPr marL="343080" indent="-342720">
              <a:lnSpc>
                <a:spcPct val="100000"/>
              </a:lnSpc>
              <a:buClr>
                <a:srgbClr val="404040"/>
              </a:buClr>
              <a:buFont typeface="Arial"/>
              <a:buChar char="•"/>
            </a:pPr>
            <a:r>
              <a:rPr lang="en-US" sz="3200" b="0" strike="noStrike" spc="-1">
                <a:solidFill>
                  <a:srgbClr val="404040"/>
                </a:solidFill>
                <a:uFill>
                  <a:solidFill>
                    <a:srgbClr val="FFFFFF"/>
                  </a:solidFill>
                </a:uFill>
                <a:latin typeface="Arial"/>
                <a:ea typeface="Arial Unicode MS"/>
              </a:rPr>
              <a:t>Updating existing data</a:t>
            </a:r>
            <a:endParaRPr lang="en-US" sz="1800" b="0" strike="noStrike" spc="-1">
              <a:solidFill>
                <a:srgbClr val="000000"/>
              </a:solidFill>
              <a:uFill>
                <a:solidFill>
                  <a:srgbClr val="FFFFFF"/>
                </a:solidFill>
              </a:uFill>
              <a:latin typeface="Arial"/>
            </a:endParaRPr>
          </a:p>
          <a:p>
            <a:pPr marL="343080" indent="-342720">
              <a:lnSpc>
                <a:spcPct val="100000"/>
              </a:lnSpc>
              <a:buClr>
                <a:srgbClr val="404040"/>
              </a:buClr>
              <a:buFont typeface="Arial"/>
              <a:buChar char="•"/>
            </a:pPr>
            <a:r>
              <a:rPr lang="en-US" sz="3200" b="0" strike="noStrike" spc="-1">
                <a:solidFill>
                  <a:srgbClr val="404040"/>
                </a:solidFill>
                <a:uFill>
                  <a:solidFill>
                    <a:srgbClr val="FFFFFF"/>
                  </a:solidFill>
                </a:uFill>
                <a:latin typeface="Arial"/>
                <a:ea typeface="Arial Unicode MS"/>
              </a:rPr>
              <a:t>Deleting existing data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Writing Data with Mutations</a:t>
            </a:r>
            <a:endParaRPr lang="en-US" sz="1800" b="0" strike="noStrike" spc="-1">
              <a:solidFill>
                <a:srgbClr val="000000"/>
              </a:solidFill>
              <a:uFill>
                <a:solidFill>
                  <a:srgbClr val="FFFFFF"/>
                </a:solidFill>
              </a:uFill>
              <a:latin typeface="Arial"/>
            </a:endParaRPr>
          </a:p>
        </p:txBody>
      </p:sp>
      <p:sp>
        <p:nvSpPr>
          <p:cNvPr id="1404" name="CustomShape 2"/>
          <p:cNvSpPr/>
          <p:nvPr/>
        </p:nvSpPr>
        <p:spPr>
          <a:xfrm>
            <a:off x="564480" y="4307400"/>
            <a:ext cx="2792520" cy="95760"/>
          </a:xfrm>
          <a:custGeom>
            <a:avLst/>
            <a:gdLst/>
            <a:ahLst/>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scrgbClr r="0" g="0" b="0"/>
          </a:lnRef>
          <a:fillRef idx="0">
            <a:scrgbClr r="0" g="0" b="0"/>
          </a:fillRef>
          <a:effectRef idx="0">
            <a:scrgbClr r="0" g="0" b="0"/>
          </a:effectRef>
          <a:fontRef idx="minor"/>
        </p:style>
      </p:sp>
      <p:sp>
        <p:nvSpPr>
          <p:cNvPr id="1405" name="CustomShape 3"/>
          <p:cNvSpPr/>
          <p:nvPr/>
        </p:nvSpPr>
        <p:spPr>
          <a:xfrm>
            <a:off x="853560" y="2836440"/>
            <a:ext cx="2214000" cy="1457640"/>
          </a:xfrm>
          <a:custGeom>
            <a:avLst/>
            <a:gdLst/>
            <a:ahLst/>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scrgbClr r="0" g="0" b="0"/>
          </a:lnRef>
          <a:fillRef idx="0">
            <a:scrgbClr r="0" g="0" b="0"/>
          </a:fillRef>
          <a:effectRef idx="0">
            <a:scrgbClr r="0" g="0" b="0"/>
          </a:effectRef>
          <a:fontRef idx="minor"/>
        </p:style>
      </p:sp>
      <p:sp>
        <p:nvSpPr>
          <p:cNvPr id="1406" name="CustomShape 4"/>
          <p:cNvSpPr/>
          <p:nvPr/>
        </p:nvSpPr>
        <p:spPr>
          <a:xfrm>
            <a:off x="948240" y="2925360"/>
            <a:ext cx="2021760" cy="1247040"/>
          </a:xfrm>
          <a:custGeom>
            <a:avLst/>
            <a:gdLst/>
            <a:ahLst/>
            <a:cxn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407" name="CustomShape 5"/>
          <p:cNvSpPr/>
          <p:nvPr/>
        </p:nvSpPr>
        <p:spPr>
          <a:xfrm>
            <a:off x="548640" y="4239000"/>
            <a:ext cx="2824200" cy="111960"/>
          </a:xfrm>
          <a:custGeom>
            <a:avLst/>
            <a:gdLst/>
            <a:ahLst/>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scrgbClr r="0" g="0" b="0"/>
          </a:lnRef>
          <a:fillRef idx="0">
            <a:scrgbClr r="0" g="0" b="0"/>
          </a:fillRef>
          <a:effectRef idx="0">
            <a:scrgbClr r="0" g="0" b="0"/>
          </a:effectRef>
          <a:fontRef idx="minor"/>
        </p:style>
      </p:sp>
      <p:sp>
        <p:nvSpPr>
          <p:cNvPr id="1408" name="CustomShape 6"/>
          <p:cNvSpPr/>
          <p:nvPr/>
        </p:nvSpPr>
        <p:spPr>
          <a:xfrm>
            <a:off x="1766520" y="4251600"/>
            <a:ext cx="393840" cy="43560"/>
          </a:xfrm>
          <a:custGeom>
            <a:avLst/>
            <a:gdLst/>
            <a:ahLst/>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scrgbClr r="0" g="0" b="0"/>
          </a:lnRef>
          <a:fillRef idx="0">
            <a:scrgbClr r="0" g="0" b="0"/>
          </a:fillRef>
          <a:effectRef idx="0">
            <a:scrgbClr r="0" g="0" b="0"/>
          </a:effectRef>
          <a:fontRef idx="minor"/>
        </p:style>
      </p:sp>
      <p:sp>
        <p:nvSpPr>
          <p:cNvPr id="1409"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410"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411"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412"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1413" name="CustomShape 11"/>
          <p:cNvSpPr/>
          <p:nvPr/>
        </p:nvSpPr>
        <p:spPr>
          <a:xfrm>
            <a:off x="1633320" y="2834640"/>
            <a:ext cx="1336680" cy="133776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414" name="CustomShape 12"/>
          <p:cNvSpPr/>
          <p:nvPr/>
        </p:nvSpPr>
        <p:spPr>
          <a:xfrm>
            <a:off x="2713320" y="3353040"/>
            <a:ext cx="2952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415" name="CustomShape 13"/>
          <p:cNvSpPr/>
          <p:nvPr/>
        </p:nvSpPr>
        <p:spPr>
          <a:xfrm>
            <a:off x="2711520" y="34552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416" name="CustomShape 14"/>
          <p:cNvSpPr/>
          <p:nvPr/>
        </p:nvSpPr>
        <p:spPr>
          <a:xfrm>
            <a:off x="3351240" y="3453480"/>
            <a:ext cx="29880" cy="1004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417" name="CustomShape 15"/>
          <p:cNvSpPr/>
          <p:nvPr/>
        </p:nvSpPr>
        <p:spPr>
          <a:xfrm>
            <a:off x="2720880" y="3151800"/>
            <a:ext cx="662040" cy="126684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418" name="CustomShape 16"/>
          <p:cNvSpPr/>
          <p:nvPr/>
        </p:nvSpPr>
        <p:spPr>
          <a:xfrm>
            <a:off x="2725560" y="3157920"/>
            <a:ext cx="646200" cy="125244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scrgbClr r="0" g="0" b="0"/>
          </a:lnRef>
          <a:fillRef idx="0">
            <a:scrgbClr r="0" g="0" b="0"/>
          </a:fillRef>
          <a:effectRef idx="0">
            <a:scrgbClr r="0" g="0" b="0"/>
          </a:effectRef>
          <a:fontRef idx="minor"/>
        </p:style>
      </p:sp>
      <p:sp>
        <p:nvSpPr>
          <p:cNvPr id="1419" name="CustomShape 17"/>
          <p:cNvSpPr/>
          <p:nvPr/>
        </p:nvSpPr>
        <p:spPr>
          <a:xfrm>
            <a:off x="2774880" y="3345480"/>
            <a:ext cx="551160" cy="90252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420"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21"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422" name="CustomShape 20"/>
          <p:cNvSpPr/>
          <p:nvPr/>
        </p:nvSpPr>
        <p:spPr>
          <a:xfrm>
            <a:off x="2872080" y="3360600"/>
            <a:ext cx="453600" cy="87264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423"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424"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425" name="CustomShape 23"/>
          <p:cNvSpPr/>
          <p:nvPr/>
        </p:nvSpPr>
        <p:spPr>
          <a:xfrm flipH="1">
            <a:off x="4022640" y="371556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426" name="CustomShape 24"/>
          <p:cNvSpPr/>
          <p:nvPr/>
        </p:nvSpPr>
        <p:spPr>
          <a:xfrm rot="10800000" flipH="1">
            <a:off x="7771680" y="3262680"/>
            <a:ext cx="3748680" cy="360"/>
          </a:xfrm>
          <a:custGeom>
            <a:avLst/>
            <a:gdLst/>
            <a:ahLst/>
            <a:cxnLst/>
            <a:rect l="l" t="t" r="r" b="b"/>
            <a:pathLst>
              <a:path w="21600" h="21600">
                <a:moveTo>
                  <a:pt x="0" y="0"/>
                </a:moveTo>
                <a:lnTo>
                  <a:pt x="21600" y="21600"/>
                </a:lnTo>
              </a:path>
            </a:pathLst>
          </a:custGeom>
          <a:noFill/>
          <a:ln w="25560">
            <a:solidFill>
              <a:srgbClr val="7030A0"/>
            </a:solidFill>
            <a:round/>
            <a:tailEnd type="arrow" w="med" len="med"/>
          </a:ln>
        </p:spPr>
        <p:style>
          <a:lnRef idx="1">
            <a:schemeClr val="accent1"/>
          </a:lnRef>
          <a:fillRef idx="0">
            <a:schemeClr val="accent1"/>
          </a:fillRef>
          <a:effectRef idx="0">
            <a:schemeClr val="accent1"/>
          </a:effectRef>
          <a:fontRef idx="minor"/>
        </p:style>
      </p:sp>
      <p:sp>
        <p:nvSpPr>
          <p:cNvPr id="1427"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428" name="Picture 1323"/>
          <p:cNvPicPr/>
          <p:nvPr/>
        </p:nvPicPr>
        <p:blipFill>
          <a:blip r:embed="rId2"/>
          <a:stretch/>
        </p:blipFill>
        <p:spPr>
          <a:xfrm>
            <a:off x="9892080" y="2926080"/>
            <a:ext cx="1462680" cy="1554120"/>
          </a:xfrm>
          <a:prstGeom prst="rect">
            <a:avLst/>
          </a:prstGeom>
          <a:ln>
            <a:noFill/>
          </a:ln>
        </p:spPr>
      </p:pic>
      <p:sp>
        <p:nvSpPr>
          <p:cNvPr id="1429"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430" name="Picture 1325"/>
          <p:cNvPicPr/>
          <p:nvPr/>
        </p:nvPicPr>
        <p:blipFill>
          <a:blip r:embed="rId3"/>
          <a:stretch/>
        </p:blipFill>
        <p:spPr>
          <a:xfrm>
            <a:off x="8534880" y="3108960"/>
            <a:ext cx="974520" cy="1096920"/>
          </a:xfrm>
          <a:prstGeom prst="rect">
            <a:avLst/>
          </a:prstGeom>
          <a:ln>
            <a:noFill/>
          </a:ln>
        </p:spPr>
      </p:pic>
      <p:pic>
        <p:nvPicPr>
          <p:cNvPr id="1431" name="Picture 1326"/>
          <p:cNvPicPr/>
          <p:nvPr/>
        </p:nvPicPr>
        <p:blipFill>
          <a:blip r:embed="rId4"/>
          <a:stretch/>
        </p:blipFill>
        <p:spPr>
          <a:xfrm>
            <a:off x="4403160" y="1419480"/>
            <a:ext cx="3277440" cy="1689120"/>
          </a:xfrm>
          <a:prstGeom prst="rect">
            <a:avLst/>
          </a:prstGeom>
          <a:ln>
            <a:noFill/>
          </a:ln>
        </p:spPr>
      </p:pic>
      <p:pic>
        <p:nvPicPr>
          <p:cNvPr id="1432" name="Picture 1327"/>
          <p:cNvPicPr/>
          <p:nvPr/>
        </p:nvPicPr>
        <p:blipFill>
          <a:blip r:embed="rId5"/>
          <a:stretch/>
        </p:blipFill>
        <p:spPr>
          <a:xfrm>
            <a:off x="4435200" y="4023360"/>
            <a:ext cx="2971080" cy="2523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ustomShape 1"/>
          <p:cNvSpPr/>
          <p:nvPr/>
        </p:nvSpPr>
        <p:spPr>
          <a:xfrm>
            <a:off x="4864680" y="367920"/>
            <a:ext cx="660312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5400" b="1" strike="noStrike" spc="-1">
                <a:solidFill>
                  <a:srgbClr val="07A398"/>
                </a:solidFill>
                <a:uFill>
                  <a:solidFill>
                    <a:srgbClr val="FFFFFF"/>
                  </a:solidFill>
                </a:uFill>
                <a:latin typeface="Arial"/>
                <a:ea typeface="Arial Unicode MS"/>
              </a:rPr>
              <a:t>Content</a:t>
            </a:r>
            <a:endParaRPr lang="en-US" sz="1800" b="0" strike="noStrike" spc="-1">
              <a:solidFill>
                <a:srgbClr val="000000"/>
              </a:solidFill>
              <a:uFill>
                <a:solidFill>
                  <a:srgbClr val="FFFFFF"/>
                </a:solidFill>
              </a:uFill>
              <a:latin typeface="Arial"/>
            </a:endParaRPr>
          </a:p>
        </p:txBody>
      </p:sp>
      <p:sp>
        <p:nvSpPr>
          <p:cNvPr id="1045" name="CustomShape 2"/>
          <p:cNvSpPr/>
          <p:nvPr/>
        </p:nvSpPr>
        <p:spPr>
          <a:xfrm>
            <a:off x="4660200" y="1701360"/>
            <a:ext cx="957600" cy="6393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nchor="ctr"/>
          <a:lstStyle/>
          <a:p>
            <a:pPr algn="ctr">
              <a:lnSpc>
                <a:spcPct val="100000"/>
              </a:lnSpc>
            </a:pPr>
            <a:r>
              <a:rPr lang="en-US" sz="3600" b="1" strike="noStrike" spc="-1">
                <a:solidFill>
                  <a:srgbClr val="0680C3"/>
                </a:solidFill>
                <a:uFill>
                  <a:solidFill>
                    <a:srgbClr val="FFFFFF"/>
                  </a:solidFill>
                </a:uFill>
                <a:latin typeface="Arial"/>
                <a:ea typeface="Arial Unicode MS"/>
              </a:rPr>
              <a:t>01</a:t>
            </a:r>
            <a:endParaRPr lang="en-US" sz="1800" b="0" strike="noStrike" spc="-1">
              <a:solidFill>
                <a:srgbClr val="000000"/>
              </a:solidFill>
              <a:uFill>
                <a:solidFill>
                  <a:srgbClr val="FFFFFF"/>
                </a:solidFill>
              </a:uFill>
              <a:latin typeface="Arial"/>
            </a:endParaRPr>
          </a:p>
        </p:txBody>
      </p:sp>
      <p:sp>
        <p:nvSpPr>
          <p:cNvPr id="1046" name="CustomShape 3"/>
          <p:cNvSpPr/>
          <p:nvPr/>
        </p:nvSpPr>
        <p:spPr>
          <a:xfrm>
            <a:off x="5618160" y="1736640"/>
            <a:ext cx="5849640" cy="64476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p:style>
        <p:txBody>
          <a:bodyPr lIns="274320" tIns="45000" rIns="90000" bIns="45000" anchor="ctr"/>
          <a:lstStyle/>
          <a:p>
            <a:pPr>
              <a:lnSpc>
                <a:spcPct val="100000"/>
              </a:lnSpc>
            </a:pPr>
            <a:r>
              <a:rPr lang="en-US" sz="2400" b="1" strike="noStrike" spc="-1">
                <a:solidFill>
                  <a:srgbClr val="FFFFFF"/>
                </a:solidFill>
                <a:uFill>
                  <a:solidFill>
                    <a:srgbClr val="FFFFFF"/>
                  </a:solidFill>
                </a:uFill>
                <a:latin typeface="Arial"/>
                <a:ea typeface="Arial Unicode MS"/>
              </a:rPr>
              <a:t>What is GraphQL?</a:t>
            </a:r>
            <a:endParaRPr lang="en-US" sz="1800" b="0" strike="noStrike" spc="-1">
              <a:solidFill>
                <a:srgbClr val="000000"/>
              </a:solidFill>
              <a:uFill>
                <a:solidFill>
                  <a:srgbClr val="FFFFFF"/>
                </a:solidFill>
              </a:uFill>
              <a:latin typeface="Arial"/>
            </a:endParaRPr>
          </a:p>
        </p:txBody>
      </p:sp>
      <p:sp>
        <p:nvSpPr>
          <p:cNvPr id="1047" name="CustomShape 4"/>
          <p:cNvSpPr/>
          <p:nvPr/>
        </p:nvSpPr>
        <p:spPr>
          <a:xfrm>
            <a:off x="4660200" y="2831760"/>
            <a:ext cx="957600" cy="6393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nchor="ctr"/>
          <a:lstStyle/>
          <a:p>
            <a:pPr algn="ctr">
              <a:lnSpc>
                <a:spcPct val="100000"/>
              </a:lnSpc>
            </a:pPr>
            <a:r>
              <a:rPr lang="en-US" sz="3600" b="1" strike="noStrike" spc="-1">
                <a:solidFill>
                  <a:srgbClr val="07A398"/>
                </a:solidFill>
                <a:uFill>
                  <a:solidFill>
                    <a:srgbClr val="FFFFFF"/>
                  </a:solidFill>
                </a:uFill>
                <a:latin typeface="Arial"/>
                <a:ea typeface="Arial Unicode MS"/>
              </a:rPr>
              <a:t>02</a:t>
            </a:r>
            <a:endParaRPr lang="en-US" sz="1800" b="0" strike="noStrike" spc="-1">
              <a:solidFill>
                <a:srgbClr val="000000"/>
              </a:solidFill>
              <a:uFill>
                <a:solidFill>
                  <a:srgbClr val="FFFFFF"/>
                </a:solidFill>
              </a:uFill>
              <a:latin typeface="Arial"/>
            </a:endParaRPr>
          </a:p>
        </p:txBody>
      </p:sp>
      <p:sp>
        <p:nvSpPr>
          <p:cNvPr id="1048" name="CustomShape 5"/>
          <p:cNvSpPr/>
          <p:nvPr/>
        </p:nvSpPr>
        <p:spPr>
          <a:xfrm>
            <a:off x="5730840" y="2833920"/>
            <a:ext cx="5736960" cy="64476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p:style>
        <p:txBody>
          <a:bodyPr lIns="274320" tIns="45000" rIns="90000" bIns="45000" anchor="ctr"/>
          <a:lstStyle/>
          <a:p>
            <a:pPr>
              <a:lnSpc>
                <a:spcPct val="100000"/>
              </a:lnSpc>
            </a:pPr>
            <a:r>
              <a:rPr lang="en-US" sz="2400" b="1" strike="noStrike" spc="-1">
                <a:solidFill>
                  <a:srgbClr val="FFFFFF"/>
                </a:solidFill>
                <a:uFill>
                  <a:solidFill>
                    <a:srgbClr val="FFFFFF"/>
                  </a:solidFill>
                </a:uFill>
                <a:latin typeface="Arial"/>
                <a:ea typeface="Arial Unicode MS"/>
              </a:rPr>
              <a:t>GraphQL is the better REST</a:t>
            </a:r>
            <a:endParaRPr lang="en-US" sz="1800" b="0" strike="noStrike" spc="-1">
              <a:solidFill>
                <a:srgbClr val="000000"/>
              </a:solidFill>
              <a:uFill>
                <a:solidFill>
                  <a:srgbClr val="FFFFFF"/>
                </a:solidFill>
              </a:uFill>
              <a:latin typeface="Arial"/>
            </a:endParaRPr>
          </a:p>
        </p:txBody>
      </p:sp>
      <p:sp>
        <p:nvSpPr>
          <p:cNvPr id="1049" name="CustomShape 6"/>
          <p:cNvSpPr/>
          <p:nvPr/>
        </p:nvSpPr>
        <p:spPr>
          <a:xfrm>
            <a:off x="4660200" y="4035960"/>
            <a:ext cx="957600" cy="6393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nchor="ctr"/>
          <a:lstStyle/>
          <a:p>
            <a:pPr algn="ctr">
              <a:lnSpc>
                <a:spcPct val="100000"/>
              </a:lnSpc>
            </a:pPr>
            <a:r>
              <a:rPr lang="en-US" sz="3600" b="1" strike="noStrike" spc="-1">
                <a:solidFill>
                  <a:srgbClr val="90C221"/>
                </a:solidFill>
                <a:uFill>
                  <a:solidFill>
                    <a:srgbClr val="FFFFFF"/>
                  </a:solidFill>
                </a:uFill>
                <a:latin typeface="Arial"/>
                <a:ea typeface="Arial Unicode MS"/>
              </a:rPr>
              <a:t>03</a:t>
            </a:r>
            <a:endParaRPr lang="en-US" sz="1800" b="0" strike="noStrike" spc="-1">
              <a:solidFill>
                <a:srgbClr val="000000"/>
              </a:solidFill>
              <a:uFill>
                <a:solidFill>
                  <a:srgbClr val="FFFFFF"/>
                </a:solidFill>
              </a:uFill>
              <a:latin typeface="Arial"/>
            </a:endParaRPr>
          </a:p>
        </p:txBody>
      </p:sp>
      <p:sp>
        <p:nvSpPr>
          <p:cNvPr id="1050" name="CustomShape 7"/>
          <p:cNvSpPr/>
          <p:nvPr/>
        </p:nvSpPr>
        <p:spPr>
          <a:xfrm>
            <a:off x="5730840" y="4037400"/>
            <a:ext cx="5736960" cy="645480"/>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p:style>
        <p:txBody>
          <a:bodyPr lIns="274320" tIns="45000" rIns="90000" bIns="45000" anchor="ctr"/>
          <a:lstStyle/>
          <a:p>
            <a:pPr>
              <a:lnSpc>
                <a:spcPct val="100000"/>
              </a:lnSpc>
            </a:pPr>
            <a:r>
              <a:rPr lang="en-US" sz="2400" b="1" strike="noStrike" spc="-1">
                <a:solidFill>
                  <a:srgbClr val="FFFFFF"/>
                </a:solidFill>
                <a:uFill>
                  <a:solidFill>
                    <a:srgbClr val="FFFFFF"/>
                  </a:solidFill>
                </a:uFill>
                <a:latin typeface="Arial"/>
                <a:ea typeface="Arial Unicode MS"/>
              </a:rPr>
              <a:t>Component</a:t>
            </a:r>
            <a:endParaRPr lang="en-US" sz="1800" b="0" strike="noStrike" spc="-1">
              <a:solidFill>
                <a:srgbClr val="000000"/>
              </a:solidFill>
              <a:uFill>
                <a:solidFill>
                  <a:srgbClr val="FFFFFF"/>
                </a:solidFill>
              </a:uFill>
              <a:latin typeface="Arial"/>
            </a:endParaRPr>
          </a:p>
        </p:txBody>
      </p:sp>
      <p:sp>
        <p:nvSpPr>
          <p:cNvPr id="1051" name="CustomShape 8"/>
          <p:cNvSpPr/>
          <p:nvPr/>
        </p:nvSpPr>
        <p:spPr>
          <a:xfrm>
            <a:off x="4660200" y="5239800"/>
            <a:ext cx="957600" cy="639360"/>
          </a:xfrm>
          <a:prstGeom prst="rect">
            <a:avLst/>
          </a:prstGeom>
          <a:noFill/>
          <a:ln>
            <a:noFill/>
          </a:ln>
        </p:spPr>
        <p:style>
          <a:lnRef idx="0">
            <a:scrgbClr r="0" g="0" b="0"/>
          </a:lnRef>
          <a:fillRef idx="0">
            <a:scrgbClr r="0" g="0" b="0"/>
          </a:fillRef>
          <a:effectRef idx="0">
            <a:scrgbClr r="0" g="0" b="0"/>
          </a:effectRef>
          <a:fontRef idx="minor"/>
        </p:style>
        <p:txBody>
          <a:bodyPr lIns="108000" tIns="45000" rIns="108000" bIns="45000" anchor="ctr"/>
          <a:lstStyle/>
          <a:p>
            <a:pPr algn="ctr">
              <a:lnSpc>
                <a:spcPct val="100000"/>
              </a:lnSpc>
            </a:pPr>
            <a:r>
              <a:rPr lang="en-US" sz="3600" b="1" strike="noStrike" spc="-1">
                <a:solidFill>
                  <a:srgbClr val="FBA200"/>
                </a:solidFill>
                <a:uFill>
                  <a:solidFill>
                    <a:srgbClr val="FFFFFF"/>
                  </a:solidFill>
                </a:uFill>
                <a:latin typeface="Arial"/>
                <a:ea typeface="Arial Unicode MS"/>
              </a:rPr>
              <a:t>04</a:t>
            </a:r>
            <a:endParaRPr lang="en-US" sz="1800" b="0" strike="noStrike" spc="-1">
              <a:solidFill>
                <a:srgbClr val="000000"/>
              </a:solidFill>
              <a:uFill>
                <a:solidFill>
                  <a:srgbClr val="FFFFFF"/>
                </a:solidFill>
              </a:uFill>
              <a:latin typeface="Arial"/>
            </a:endParaRPr>
          </a:p>
        </p:txBody>
      </p:sp>
      <p:sp>
        <p:nvSpPr>
          <p:cNvPr id="1052" name="CustomShape 9"/>
          <p:cNvSpPr/>
          <p:nvPr/>
        </p:nvSpPr>
        <p:spPr>
          <a:xfrm>
            <a:off x="5730840" y="5241600"/>
            <a:ext cx="5736960" cy="64548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p:style>
        <p:txBody>
          <a:bodyPr lIns="274320" tIns="45000" rIns="90000" bIns="45000" anchor="ctr"/>
          <a:lstStyle/>
          <a:p>
            <a:pPr>
              <a:lnSpc>
                <a:spcPct val="100000"/>
              </a:lnSpc>
            </a:pPr>
            <a:r>
              <a:rPr lang="en-US" sz="2400" b="1" strike="noStrike" spc="-1">
                <a:solidFill>
                  <a:srgbClr val="FFFFFF"/>
                </a:solidFill>
                <a:uFill>
                  <a:solidFill>
                    <a:srgbClr val="FFFFFF"/>
                  </a:solidFill>
                </a:uFill>
                <a:latin typeface="Arial"/>
                <a:ea typeface="Arial Unicode MS"/>
              </a:rPr>
              <a:t>Ecosystem</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The GraphQL Schema</a:t>
            </a:r>
            <a:endParaRPr lang="en-US" sz="2800" b="0" strike="noStrike" spc="-1">
              <a:solidFill>
                <a:srgbClr val="000000"/>
              </a:solidFill>
              <a:uFill>
                <a:solidFill>
                  <a:srgbClr val="FFFFFF"/>
                </a:solidFill>
              </a:uFill>
              <a:latin typeface="Arial"/>
            </a:endParaRPr>
          </a:p>
        </p:txBody>
      </p:sp>
      <p:sp>
        <p:nvSpPr>
          <p:cNvPr id="1434" name="CustomShape 2"/>
          <p:cNvSpPr/>
          <p:nvPr/>
        </p:nvSpPr>
        <p:spPr>
          <a:xfrm flipH="1">
            <a:off x="7470000" y="1911600"/>
            <a:ext cx="3969720" cy="3969720"/>
          </a:xfrm>
          <a:prstGeom prst="arc">
            <a:avLst>
              <a:gd name="adj1" fmla="val 16200000"/>
              <a:gd name="adj2" fmla="val 5433205"/>
            </a:avLst>
          </a:prstGeom>
          <a:noFill/>
          <a:ln w="54000">
            <a:solidFill>
              <a:srgbClr val="D9D9D9"/>
            </a:solidFill>
          </a:ln>
        </p:spPr>
        <p:style>
          <a:lnRef idx="1">
            <a:schemeClr val="accent1"/>
          </a:lnRef>
          <a:fillRef idx="0">
            <a:schemeClr val="accent1"/>
          </a:fillRef>
          <a:effectRef idx="0">
            <a:schemeClr val="accent1"/>
          </a:effectRef>
          <a:fontRef idx="minor"/>
        </p:style>
      </p:sp>
      <p:sp>
        <p:nvSpPr>
          <p:cNvPr id="1435" name="CustomShape 3"/>
          <p:cNvSpPr/>
          <p:nvPr/>
        </p:nvSpPr>
        <p:spPr>
          <a:xfrm flipH="1">
            <a:off x="8506440" y="2491560"/>
            <a:ext cx="2679840" cy="2626200"/>
          </a:xfrm>
          <a:custGeom>
            <a:avLst/>
            <a:gdLst/>
            <a:ahLst/>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360">
            <a:noFill/>
          </a:ln>
        </p:spPr>
        <p:style>
          <a:lnRef idx="0">
            <a:scrgbClr r="0" g="0" b="0"/>
          </a:lnRef>
          <a:fillRef idx="0">
            <a:scrgbClr r="0" g="0" b="0"/>
          </a:fillRef>
          <a:effectRef idx="0">
            <a:scrgbClr r="0" g="0" b="0"/>
          </a:effectRef>
          <a:fontRef idx="minor"/>
        </p:style>
      </p:sp>
      <p:sp>
        <p:nvSpPr>
          <p:cNvPr id="1436" name="CustomShape 4"/>
          <p:cNvSpPr/>
          <p:nvPr/>
        </p:nvSpPr>
        <p:spPr>
          <a:xfrm flipH="1">
            <a:off x="8609760" y="1968480"/>
            <a:ext cx="215640" cy="2156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37" name="CustomShape 5"/>
          <p:cNvSpPr/>
          <p:nvPr/>
        </p:nvSpPr>
        <p:spPr>
          <a:xfrm flipH="1">
            <a:off x="6349680" y="1825200"/>
            <a:ext cx="549360" cy="5493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438" name="CustomShape 6"/>
          <p:cNvSpPr/>
          <p:nvPr/>
        </p:nvSpPr>
        <p:spPr>
          <a:xfrm flipH="1">
            <a:off x="1572840" y="1684800"/>
            <a:ext cx="461628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Define capabilities of the API by specifying how a client and fetch and update data</a:t>
            </a:r>
            <a:endParaRPr lang="en-US" sz="1800" b="0" strike="noStrike" spc="-1">
              <a:solidFill>
                <a:srgbClr val="000000"/>
              </a:solidFill>
              <a:uFill>
                <a:solidFill>
                  <a:srgbClr val="FFFFFF"/>
                </a:solidFill>
              </a:uFill>
              <a:latin typeface="Arial"/>
            </a:endParaRPr>
          </a:p>
        </p:txBody>
      </p:sp>
      <p:sp>
        <p:nvSpPr>
          <p:cNvPr id="1439" name="CustomShape 7"/>
          <p:cNvSpPr/>
          <p:nvPr/>
        </p:nvSpPr>
        <p:spPr>
          <a:xfrm flipH="1">
            <a:off x="5404320" y="3661560"/>
            <a:ext cx="549360" cy="549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40" name="CustomShape 8"/>
          <p:cNvSpPr/>
          <p:nvPr/>
        </p:nvSpPr>
        <p:spPr>
          <a:xfrm flipH="1">
            <a:off x="627120" y="3520800"/>
            <a:ext cx="461628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Represents contract between client and server </a:t>
            </a:r>
            <a:endParaRPr lang="en-US" sz="1800" b="0" strike="noStrike" spc="-1">
              <a:solidFill>
                <a:srgbClr val="000000"/>
              </a:solidFill>
              <a:uFill>
                <a:solidFill>
                  <a:srgbClr val="FFFFFF"/>
                </a:solidFill>
              </a:uFill>
              <a:latin typeface="Arial"/>
            </a:endParaRPr>
          </a:p>
        </p:txBody>
      </p:sp>
      <p:sp>
        <p:nvSpPr>
          <p:cNvPr id="1441" name="CustomShape 9"/>
          <p:cNvSpPr/>
          <p:nvPr/>
        </p:nvSpPr>
        <p:spPr>
          <a:xfrm flipH="1">
            <a:off x="6473520" y="5497920"/>
            <a:ext cx="549360" cy="549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2" name="CustomShape 10"/>
          <p:cNvSpPr/>
          <p:nvPr/>
        </p:nvSpPr>
        <p:spPr>
          <a:xfrm flipH="1">
            <a:off x="1697400" y="5357160"/>
            <a:ext cx="452232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Collection of GraphQL types with special root types</a:t>
            </a:r>
            <a:endParaRPr lang="en-US" sz="1800" b="0" strike="noStrike" spc="-1">
              <a:solidFill>
                <a:srgbClr val="000000"/>
              </a:solidFill>
              <a:uFill>
                <a:solidFill>
                  <a:srgbClr val="FFFFFF"/>
                </a:solidFill>
              </a:uFill>
              <a:latin typeface="Arial"/>
            </a:endParaRPr>
          </a:p>
        </p:txBody>
      </p:sp>
      <p:sp>
        <p:nvSpPr>
          <p:cNvPr id="1443" name="CustomShape 11"/>
          <p:cNvSpPr/>
          <p:nvPr/>
        </p:nvSpPr>
        <p:spPr>
          <a:xfrm flipH="1">
            <a:off x="7347600" y="3804840"/>
            <a:ext cx="215640" cy="215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44" name="CustomShape 12"/>
          <p:cNvSpPr/>
          <p:nvPr/>
        </p:nvSpPr>
        <p:spPr>
          <a:xfrm flipH="1">
            <a:off x="8609760" y="5640840"/>
            <a:ext cx="215640" cy="2156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45" name="Line 13"/>
          <p:cNvSpPr/>
          <p:nvPr/>
        </p:nvSpPr>
        <p:spPr>
          <a:xfrm flipH="1">
            <a:off x="7214400" y="2076480"/>
            <a:ext cx="1080360" cy="0"/>
          </a:xfrm>
          <a:prstGeom prst="line">
            <a:avLst/>
          </a:prstGeom>
          <a:ln w="1908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446" name="Line 14"/>
          <p:cNvSpPr/>
          <p:nvPr/>
        </p:nvSpPr>
        <p:spPr>
          <a:xfrm flipH="1">
            <a:off x="6110640" y="3912480"/>
            <a:ext cx="1080360" cy="0"/>
          </a:xfrm>
          <a:prstGeom prst="line">
            <a:avLst/>
          </a:prstGeom>
          <a:ln w="1908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447" name="Line 15"/>
          <p:cNvSpPr/>
          <p:nvPr/>
        </p:nvSpPr>
        <p:spPr>
          <a:xfrm flipH="1">
            <a:off x="7276320" y="5748840"/>
            <a:ext cx="1080360" cy="0"/>
          </a:xfrm>
          <a:prstGeom prst="line">
            <a:avLst/>
          </a:prstGeom>
          <a:ln w="1908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p:style>
      </p:sp>
      <p:sp>
        <p:nvSpPr>
          <p:cNvPr id="1448" name="CustomShape 16"/>
          <p:cNvSpPr/>
          <p:nvPr/>
        </p:nvSpPr>
        <p:spPr>
          <a:xfrm>
            <a:off x="6589080" y="5628240"/>
            <a:ext cx="292320" cy="29304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49" name="CustomShape 17"/>
          <p:cNvSpPr/>
          <p:nvPr/>
        </p:nvSpPr>
        <p:spPr>
          <a:xfrm flipH="1">
            <a:off x="6449400" y="1949040"/>
            <a:ext cx="355320" cy="286920"/>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0" name="CustomShape 18"/>
          <p:cNvSpPr/>
          <p:nvPr/>
        </p:nvSpPr>
        <p:spPr>
          <a:xfrm flipH="1">
            <a:off x="5768280" y="2864520"/>
            <a:ext cx="300240" cy="30024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1" name="CustomShape 19"/>
          <p:cNvSpPr/>
          <p:nvPr/>
        </p:nvSpPr>
        <p:spPr>
          <a:xfrm flipH="1">
            <a:off x="5553000" y="3756240"/>
            <a:ext cx="235800" cy="340920"/>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52" name="CustomShape 20"/>
          <p:cNvSpPr/>
          <p:nvPr/>
        </p:nvSpPr>
        <p:spPr>
          <a:xfrm flipH="1">
            <a:off x="8984160" y="4025880"/>
            <a:ext cx="1657800" cy="240840"/>
          </a:xfrm>
          <a:custGeom>
            <a:avLst/>
            <a:gdLst/>
            <a:ahLst/>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53" name="CustomShape 21"/>
          <p:cNvSpPr/>
          <p:nvPr/>
        </p:nvSpPr>
        <p:spPr>
          <a:xfrm flipH="1">
            <a:off x="9533520" y="3446640"/>
            <a:ext cx="551880" cy="46800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1454" name="CustomShape 22"/>
          <p:cNvSpPr/>
          <p:nvPr/>
        </p:nvSpPr>
        <p:spPr>
          <a:xfrm>
            <a:off x="10122480" y="3390840"/>
            <a:ext cx="534240" cy="53316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scrgbClr r="0" g="0" b="0"/>
          </a:lnRef>
          <a:fillRef idx="0">
            <a:scrgbClr r="0" g="0" b="0"/>
          </a:fillRef>
          <a:effectRef idx="0">
            <a:scrgbClr r="0" g="0" b="0"/>
          </a:effectRef>
          <a:fontRef idx="minor"/>
        </p:style>
      </p:sp>
      <p:sp>
        <p:nvSpPr>
          <p:cNvPr id="1455" name="CustomShape 23"/>
          <p:cNvSpPr/>
          <p:nvPr/>
        </p:nvSpPr>
        <p:spPr>
          <a:xfrm>
            <a:off x="10214640" y="3482640"/>
            <a:ext cx="350640" cy="3495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Object Type</a:t>
            </a:r>
            <a:endParaRPr lang="en-US" sz="2800" b="0" strike="noStrike" spc="-1">
              <a:solidFill>
                <a:srgbClr val="000000"/>
              </a:solidFill>
              <a:uFill>
                <a:solidFill>
                  <a:srgbClr val="FFFFFF"/>
                </a:solidFill>
              </a:uFill>
              <a:latin typeface="Arial"/>
            </a:endParaRPr>
          </a:p>
        </p:txBody>
      </p:sp>
      <p:pic>
        <p:nvPicPr>
          <p:cNvPr id="1457" name="Picture 1456"/>
          <p:cNvPicPr/>
          <p:nvPr/>
        </p:nvPicPr>
        <p:blipFill>
          <a:blip r:embed="rId2"/>
          <a:stretch/>
        </p:blipFill>
        <p:spPr>
          <a:xfrm>
            <a:off x="1645920" y="2011680"/>
            <a:ext cx="3952440" cy="3114360"/>
          </a:xfrm>
          <a:prstGeom prst="rect">
            <a:avLst/>
          </a:prstGeom>
          <a:ln>
            <a:noFill/>
          </a:ln>
        </p:spPr>
      </p:pic>
      <p:pic>
        <p:nvPicPr>
          <p:cNvPr id="1458" name="Picture 1457"/>
          <p:cNvPicPr/>
          <p:nvPr/>
        </p:nvPicPr>
        <p:blipFill>
          <a:blip r:embed="rId3"/>
          <a:stretch/>
        </p:blipFill>
        <p:spPr>
          <a:xfrm>
            <a:off x="6599160" y="1645920"/>
            <a:ext cx="4190760" cy="3981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Query Type</a:t>
            </a:r>
            <a:endParaRPr lang="en-US" sz="2800" b="0" strike="noStrike" spc="-1">
              <a:solidFill>
                <a:srgbClr val="000000"/>
              </a:solidFill>
              <a:uFill>
                <a:solidFill>
                  <a:srgbClr val="FFFFFF"/>
                </a:solidFill>
              </a:uFill>
              <a:latin typeface="Arial"/>
            </a:endParaRPr>
          </a:p>
        </p:txBody>
      </p:sp>
      <p:pic>
        <p:nvPicPr>
          <p:cNvPr id="1460" name="Picture 1273"/>
          <p:cNvPicPr/>
          <p:nvPr/>
        </p:nvPicPr>
        <p:blipFill>
          <a:blip r:embed="rId2"/>
          <a:stretch/>
        </p:blipFill>
        <p:spPr>
          <a:xfrm>
            <a:off x="2103120" y="2560320"/>
            <a:ext cx="2128320" cy="1740600"/>
          </a:xfrm>
          <a:prstGeom prst="rect">
            <a:avLst/>
          </a:prstGeom>
          <a:ln>
            <a:noFill/>
          </a:ln>
        </p:spPr>
      </p:pic>
      <p:pic>
        <p:nvPicPr>
          <p:cNvPr id="1461" name="Picture 1460"/>
          <p:cNvPicPr/>
          <p:nvPr/>
        </p:nvPicPr>
        <p:blipFill>
          <a:blip r:embed="rId3"/>
          <a:stretch/>
        </p:blipFill>
        <p:spPr>
          <a:xfrm>
            <a:off x="6217920" y="1668960"/>
            <a:ext cx="4438440" cy="4457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Mutation Type</a:t>
            </a:r>
            <a:endParaRPr lang="en-US" sz="2800" b="0" strike="noStrike" spc="-1">
              <a:solidFill>
                <a:srgbClr val="000000"/>
              </a:solidFill>
              <a:uFill>
                <a:solidFill>
                  <a:srgbClr val="FFFFFF"/>
                </a:solidFill>
              </a:uFill>
              <a:latin typeface="Arial"/>
            </a:endParaRPr>
          </a:p>
        </p:txBody>
      </p:sp>
      <p:pic>
        <p:nvPicPr>
          <p:cNvPr id="1463" name="Picture 1326"/>
          <p:cNvPicPr/>
          <p:nvPr/>
        </p:nvPicPr>
        <p:blipFill>
          <a:blip r:embed="rId2"/>
          <a:stretch/>
        </p:blipFill>
        <p:spPr>
          <a:xfrm>
            <a:off x="1554480" y="2700000"/>
            <a:ext cx="3277440" cy="1689120"/>
          </a:xfrm>
          <a:prstGeom prst="rect">
            <a:avLst/>
          </a:prstGeom>
          <a:ln>
            <a:noFill/>
          </a:ln>
        </p:spPr>
      </p:pic>
      <p:pic>
        <p:nvPicPr>
          <p:cNvPr id="1464" name="Picture 1463"/>
          <p:cNvPicPr/>
          <p:nvPr/>
        </p:nvPicPr>
        <p:blipFill>
          <a:blip r:embed="rId3"/>
          <a:stretch/>
        </p:blipFill>
        <p:spPr>
          <a:xfrm>
            <a:off x="5669280" y="1920240"/>
            <a:ext cx="5686200" cy="3723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TextShape 1"/>
          <p:cNvSpPr txBox="1"/>
          <p:nvPr/>
        </p:nvSpPr>
        <p:spPr>
          <a:xfrm>
            <a:off x="324000" y="3682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Resolvers implement the API</a:t>
            </a:r>
            <a:endParaRPr lang="en-US" sz="2800" b="0" strike="noStrike" spc="-1">
              <a:solidFill>
                <a:srgbClr val="000000"/>
              </a:solidFill>
              <a:uFill>
                <a:solidFill>
                  <a:srgbClr val="FFFFFF"/>
                </a:solidFill>
              </a:uFill>
              <a:latin typeface="Arial"/>
            </a:endParaRPr>
          </a:p>
        </p:txBody>
      </p:sp>
      <p:sp>
        <p:nvSpPr>
          <p:cNvPr id="1466" name="TextShape 2"/>
          <p:cNvSpPr txBox="1"/>
          <p:nvPr/>
        </p:nvSpPr>
        <p:spPr>
          <a:xfrm>
            <a:off x="939240" y="2415240"/>
            <a:ext cx="3998520" cy="60228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Each field in a GraphQL schema is backed by a resolver.</a:t>
            </a:r>
          </a:p>
        </p:txBody>
      </p:sp>
      <p:sp>
        <p:nvSpPr>
          <p:cNvPr id="1467" name="TextShape 3"/>
          <p:cNvSpPr txBox="1"/>
          <p:nvPr/>
        </p:nvSpPr>
        <p:spPr>
          <a:xfrm>
            <a:off x="1005840" y="3566160"/>
            <a:ext cx="3850200" cy="858240"/>
          </a:xfrm>
          <a:prstGeom prst="rect">
            <a:avLst/>
          </a:prstGeom>
          <a:noFill/>
          <a:ln>
            <a:noFill/>
          </a:ln>
        </p:spPr>
        <p:txBody>
          <a:bodyPr lIns="90000" tIns="45000" rIns="90000" bIns="45000"/>
          <a:lstStyle/>
          <a:p>
            <a:r>
              <a:rPr lang="en-US" sz="1800" b="0" strike="noStrike" spc="-1">
                <a:solidFill>
                  <a:srgbClr val="000000"/>
                </a:solidFill>
                <a:uFill>
                  <a:solidFill>
                    <a:srgbClr val="FFFFFF"/>
                  </a:solidFill>
                </a:uFill>
                <a:latin typeface="Arial"/>
              </a:rPr>
              <a:t>A resolver tells GraphQL how and where to fetch the data corresponding to a given field</a:t>
            </a:r>
          </a:p>
        </p:txBody>
      </p:sp>
      <p:pic>
        <p:nvPicPr>
          <p:cNvPr id="1468" name="Picture 1467"/>
          <p:cNvPicPr/>
          <p:nvPr/>
        </p:nvPicPr>
        <p:blipFill>
          <a:blip r:embed="rId2"/>
          <a:stretch/>
        </p:blipFill>
        <p:spPr>
          <a:xfrm>
            <a:off x="6035040" y="1645920"/>
            <a:ext cx="4304880" cy="473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70"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71"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472"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73"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74" name="CustomShape 6"/>
          <p:cNvSpPr/>
          <p:nvPr/>
        </p:nvSpPr>
        <p:spPr>
          <a:xfrm>
            <a:off x="0" y="3726720"/>
            <a:ext cx="12191760" cy="109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600" b="1" strike="noStrike" spc="-1">
                <a:solidFill>
                  <a:srgbClr val="FFFFFF"/>
                </a:solidFill>
                <a:uFill>
                  <a:solidFill>
                    <a:srgbClr val="FFFFFF"/>
                  </a:solidFill>
                </a:uFill>
                <a:latin typeface="Arial"/>
                <a:ea typeface="Arial Unicode MS"/>
              </a:rPr>
              <a:t>Ecosystem</a:t>
            </a:r>
            <a:endParaRPr lang="en-US" sz="1800" b="0" strike="noStrike" spc="-1">
              <a:solidFill>
                <a:srgbClr val="FFFFFF"/>
              </a:solidFill>
              <a:uFill>
                <a:solidFill>
                  <a:srgbClr val="FFFFFF"/>
                </a:solidFill>
              </a:uFill>
              <a:latin typeface="Arial"/>
            </a:endParaRPr>
          </a:p>
        </p:txBody>
      </p:sp>
      <p:sp>
        <p:nvSpPr>
          <p:cNvPr id="1475" name="CustomShape 7"/>
          <p:cNvSpPr/>
          <p:nvPr/>
        </p:nvSpPr>
        <p:spPr>
          <a:xfrm rot="8929800" flipH="1">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6" name="CustomShape 8"/>
          <p:cNvSpPr/>
          <p:nvPr/>
        </p:nvSpPr>
        <p:spPr>
          <a:xfrm rot="10295400" flipH="1">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7" name="CustomShape 9"/>
          <p:cNvSpPr/>
          <p:nvPr/>
        </p:nvSpPr>
        <p:spPr>
          <a:xfrm rot="8929800" flipH="1">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8" name="CustomShape 10"/>
          <p:cNvSpPr/>
          <p:nvPr/>
        </p:nvSpPr>
        <p:spPr>
          <a:xfrm rot="10295400" flipH="1">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79" name="CustomShape 11"/>
          <p:cNvSpPr/>
          <p:nvPr/>
        </p:nvSpPr>
        <p:spPr>
          <a:xfrm rot="11885400" flipH="1">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0"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1" name="CustomShape 13"/>
          <p:cNvSpPr/>
          <p:nvPr/>
        </p:nvSpPr>
        <p:spPr>
          <a:xfrm rot="7898400">
            <a:off x="5251680" y="1082520"/>
            <a:ext cx="124920" cy="86148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2"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3"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4"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5" name="CustomShape 17"/>
          <p:cNvSpPr/>
          <p:nvPr/>
        </p:nvSpPr>
        <p:spPr>
          <a:xfrm rot="1062600">
            <a:off x="4886640" y="980280"/>
            <a:ext cx="342720" cy="3427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486" name="CustomShape 18"/>
          <p:cNvSpPr/>
          <p:nvPr/>
        </p:nvSpPr>
        <p:spPr>
          <a:xfrm rot="1062600">
            <a:off x="4972320" y="1066680"/>
            <a:ext cx="171000" cy="1699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87"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488"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89"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0"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1"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2" name="CustomShape 24"/>
          <p:cNvSpPr/>
          <p:nvPr/>
        </p:nvSpPr>
        <p:spPr>
          <a:xfrm>
            <a:off x="3517200" y="1631880"/>
            <a:ext cx="412200" cy="4122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493" name="CustomShape 25"/>
          <p:cNvSpPr/>
          <p:nvPr/>
        </p:nvSpPr>
        <p:spPr>
          <a:xfrm>
            <a:off x="3620520" y="1735560"/>
            <a:ext cx="205560" cy="2044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94"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495"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6"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497"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8"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499" name="CustomShape 31"/>
          <p:cNvSpPr/>
          <p:nvPr/>
        </p:nvSpPr>
        <p:spPr>
          <a:xfrm>
            <a:off x="5391720" y="2750400"/>
            <a:ext cx="3859920" cy="561600"/>
          </a:xfrm>
          <a:custGeom>
            <a:avLst/>
            <a:gdLst/>
            <a:ahLst/>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scrgbClr r="0" g="0" b="0"/>
          </a:lnRef>
          <a:fillRef idx="0">
            <a:scrgbClr r="0" g="0" b="0"/>
          </a:fillRef>
          <a:effectRef idx="0">
            <a:scrgbClr r="0" g="0" b="0"/>
          </a:effectRef>
          <a:fontRef idx="minor"/>
        </p:style>
      </p:sp>
      <p:sp>
        <p:nvSpPr>
          <p:cNvPr id="1500" name="CustomShape 32"/>
          <p:cNvSpPr/>
          <p:nvPr/>
        </p:nvSpPr>
        <p:spPr>
          <a:xfrm rot="1330200">
            <a:off x="5517360" y="1825920"/>
            <a:ext cx="811080" cy="68904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scrgbClr r="0" g="0" b="0"/>
          </a:lnRef>
          <a:fillRef idx="0">
            <a:scrgbClr r="0" g="0" b="0"/>
          </a:fillRef>
          <a:effectRef idx="0">
            <a:scrgbClr r="0" g="0" b="0"/>
          </a:effectRef>
          <a:fontRef idx="minor"/>
        </p:style>
      </p:sp>
      <p:sp>
        <p:nvSpPr>
          <p:cNvPr id="1501" name="CustomShape 33"/>
          <p:cNvSpPr/>
          <p:nvPr/>
        </p:nvSpPr>
        <p:spPr>
          <a:xfrm>
            <a:off x="6334200" y="1900800"/>
            <a:ext cx="772560" cy="771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502" name="CustomShape 34"/>
          <p:cNvSpPr/>
          <p:nvPr/>
        </p:nvSpPr>
        <p:spPr>
          <a:xfrm>
            <a:off x="6467040" y="2033640"/>
            <a:ext cx="506880" cy="5054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503" name="CustomShape 35"/>
          <p:cNvSpPr/>
          <p:nvPr/>
        </p:nvSpPr>
        <p:spPr>
          <a:xfrm rot="1778400" flipH="1">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4" name="CustomShape 36"/>
          <p:cNvSpPr/>
          <p:nvPr/>
        </p:nvSpPr>
        <p:spPr>
          <a:xfrm rot="1778400" flipH="1">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5" name="CustomShape 37"/>
          <p:cNvSpPr/>
          <p:nvPr/>
        </p:nvSpPr>
        <p:spPr>
          <a:xfrm rot="413400" flipH="1">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6" name="CustomShape 38"/>
          <p:cNvSpPr/>
          <p:nvPr/>
        </p:nvSpPr>
        <p:spPr>
          <a:xfrm rot="413400" flipH="1">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7" name="CustomShape 39"/>
          <p:cNvSpPr/>
          <p:nvPr/>
        </p:nvSpPr>
        <p:spPr>
          <a:xfrm rot="20423400" flipH="1">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8"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509" name="CustomShape 41"/>
          <p:cNvSpPr/>
          <p:nvPr/>
        </p:nvSpPr>
        <p:spPr>
          <a:xfrm rot="2713800">
            <a:off x="5577840" y="1587600"/>
            <a:ext cx="197280" cy="19692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ustomShape 1"/>
          <p:cNvSpPr/>
          <p:nvPr/>
        </p:nvSpPr>
        <p:spPr>
          <a:xfrm>
            <a:off x="3998160" y="5099400"/>
            <a:ext cx="2028240" cy="11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1" name="CustomShape 2"/>
          <p:cNvSpPr/>
          <p:nvPr/>
        </p:nvSpPr>
        <p:spPr>
          <a:xfrm>
            <a:off x="3998160" y="5213880"/>
            <a:ext cx="2028240" cy="101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2" name="CustomShape 3"/>
          <p:cNvSpPr/>
          <p:nvPr/>
        </p:nvSpPr>
        <p:spPr>
          <a:xfrm>
            <a:off x="4526640" y="545400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13" name="CustomShape 4"/>
          <p:cNvSpPr/>
          <p:nvPr/>
        </p:nvSpPr>
        <p:spPr>
          <a:xfrm>
            <a:off x="4699800" y="560664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4" name="CustomShape 5"/>
          <p:cNvSpPr/>
          <p:nvPr/>
        </p:nvSpPr>
        <p:spPr>
          <a:xfrm>
            <a:off x="4078080" y="524952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5" name="CustomShape 6"/>
          <p:cNvSpPr/>
          <p:nvPr/>
        </p:nvSpPr>
        <p:spPr>
          <a:xfrm>
            <a:off x="4112640" y="52840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516" name="CustomShape 7"/>
          <p:cNvSpPr/>
          <p:nvPr/>
        </p:nvSpPr>
        <p:spPr>
          <a:xfrm>
            <a:off x="4169880" y="53438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17" name="CustomShape 8"/>
          <p:cNvSpPr/>
          <p:nvPr/>
        </p:nvSpPr>
        <p:spPr>
          <a:xfrm>
            <a:off x="4091760" y="55386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18" name="CustomShape 9"/>
          <p:cNvSpPr/>
          <p:nvPr/>
        </p:nvSpPr>
        <p:spPr>
          <a:xfrm>
            <a:off x="4169520" y="55386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19" name="CustomShape 10"/>
          <p:cNvSpPr/>
          <p:nvPr/>
        </p:nvSpPr>
        <p:spPr>
          <a:xfrm>
            <a:off x="4091760" y="57225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0" name="CustomShape 11"/>
          <p:cNvSpPr/>
          <p:nvPr/>
        </p:nvSpPr>
        <p:spPr>
          <a:xfrm>
            <a:off x="4169520" y="57225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1" name="CustomShape 12"/>
          <p:cNvSpPr/>
          <p:nvPr/>
        </p:nvSpPr>
        <p:spPr>
          <a:xfrm>
            <a:off x="4091760" y="59065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2" name="CustomShape 13"/>
          <p:cNvSpPr/>
          <p:nvPr/>
        </p:nvSpPr>
        <p:spPr>
          <a:xfrm>
            <a:off x="4169520" y="59065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3" name="CustomShape 14"/>
          <p:cNvSpPr/>
          <p:nvPr/>
        </p:nvSpPr>
        <p:spPr>
          <a:xfrm>
            <a:off x="4925520" y="545688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4" name="CustomShape 15"/>
          <p:cNvSpPr/>
          <p:nvPr/>
        </p:nvSpPr>
        <p:spPr>
          <a:xfrm>
            <a:off x="5098680" y="560916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5" name="CustomShape 16"/>
          <p:cNvSpPr/>
          <p:nvPr/>
        </p:nvSpPr>
        <p:spPr>
          <a:xfrm>
            <a:off x="4312440" y="525348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6" name="CustomShape 17"/>
          <p:cNvSpPr/>
          <p:nvPr/>
        </p:nvSpPr>
        <p:spPr>
          <a:xfrm>
            <a:off x="4346640" y="52876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527" name="CustomShape 18"/>
          <p:cNvSpPr/>
          <p:nvPr/>
        </p:nvSpPr>
        <p:spPr>
          <a:xfrm>
            <a:off x="4404240" y="53474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28" name="CustomShape 19"/>
          <p:cNvSpPr/>
          <p:nvPr/>
        </p:nvSpPr>
        <p:spPr>
          <a:xfrm>
            <a:off x="4325760" y="55422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29" name="CustomShape 20"/>
          <p:cNvSpPr/>
          <p:nvPr/>
        </p:nvSpPr>
        <p:spPr>
          <a:xfrm>
            <a:off x="4403880" y="55422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0" name="CustomShape 21"/>
          <p:cNvSpPr/>
          <p:nvPr/>
        </p:nvSpPr>
        <p:spPr>
          <a:xfrm>
            <a:off x="4325760" y="57261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1" name="CustomShape 22"/>
          <p:cNvSpPr/>
          <p:nvPr/>
        </p:nvSpPr>
        <p:spPr>
          <a:xfrm>
            <a:off x="4403880" y="57261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2" name="CustomShape 23"/>
          <p:cNvSpPr/>
          <p:nvPr/>
        </p:nvSpPr>
        <p:spPr>
          <a:xfrm>
            <a:off x="4325760" y="59101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3" name="CustomShape 24"/>
          <p:cNvSpPr/>
          <p:nvPr/>
        </p:nvSpPr>
        <p:spPr>
          <a:xfrm>
            <a:off x="4403880" y="59101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34" name="CustomShape 25"/>
          <p:cNvSpPr/>
          <p:nvPr/>
        </p:nvSpPr>
        <p:spPr>
          <a:xfrm>
            <a:off x="5357880" y="5931000"/>
            <a:ext cx="582120" cy="297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535" name="CustomShape 26"/>
          <p:cNvSpPr/>
          <p:nvPr/>
        </p:nvSpPr>
        <p:spPr>
          <a:xfrm>
            <a:off x="5357880" y="59709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6" name="CustomShape 27"/>
          <p:cNvSpPr/>
          <p:nvPr/>
        </p:nvSpPr>
        <p:spPr>
          <a:xfrm>
            <a:off x="5357880" y="60321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7" name="CustomShape 28"/>
          <p:cNvSpPr/>
          <p:nvPr/>
        </p:nvSpPr>
        <p:spPr>
          <a:xfrm>
            <a:off x="5357880" y="60930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8" name="CustomShape 29"/>
          <p:cNvSpPr/>
          <p:nvPr/>
        </p:nvSpPr>
        <p:spPr>
          <a:xfrm>
            <a:off x="5357880" y="61542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39" name="CustomShape 30"/>
          <p:cNvSpPr/>
          <p:nvPr/>
        </p:nvSpPr>
        <p:spPr>
          <a:xfrm flipH="1">
            <a:off x="3997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0" name="CustomShape 31"/>
          <p:cNvSpPr/>
          <p:nvPr/>
        </p:nvSpPr>
        <p:spPr>
          <a:xfrm flipH="1">
            <a:off x="449820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1" name="CustomShape 32"/>
          <p:cNvSpPr/>
          <p:nvPr/>
        </p:nvSpPr>
        <p:spPr>
          <a:xfrm flipH="1">
            <a:off x="499932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2" name="CustomShape 33"/>
          <p:cNvSpPr/>
          <p:nvPr/>
        </p:nvSpPr>
        <p:spPr>
          <a:xfrm flipH="1">
            <a:off x="5500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543" name="CustomShape 34"/>
          <p:cNvSpPr/>
          <p:nvPr/>
        </p:nvSpPr>
        <p:spPr>
          <a:xfrm>
            <a:off x="54493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4" name="CustomShape 35"/>
          <p:cNvSpPr/>
          <p:nvPr/>
        </p:nvSpPr>
        <p:spPr>
          <a:xfrm>
            <a:off x="56329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5" name="CustomShape 36"/>
          <p:cNvSpPr/>
          <p:nvPr/>
        </p:nvSpPr>
        <p:spPr>
          <a:xfrm>
            <a:off x="58165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6" name="CustomShape 37"/>
          <p:cNvSpPr/>
          <p:nvPr/>
        </p:nvSpPr>
        <p:spPr>
          <a:xfrm>
            <a:off x="54493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7" name="CustomShape 38"/>
          <p:cNvSpPr/>
          <p:nvPr/>
        </p:nvSpPr>
        <p:spPr>
          <a:xfrm>
            <a:off x="56329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8" name="CustomShape 39"/>
          <p:cNvSpPr/>
          <p:nvPr/>
        </p:nvSpPr>
        <p:spPr>
          <a:xfrm>
            <a:off x="58165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49" name="CustomShape 40"/>
          <p:cNvSpPr/>
          <p:nvPr/>
        </p:nvSpPr>
        <p:spPr>
          <a:xfrm>
            <a:off x="54493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0" name="CustomShape 41"/>
          <p:cNvSpPr/>
          <p:nvPr/>
        </p:nvSpPr>
        <p:spPr>
          <a:xfrm>
            <a:off x="56329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1" name="CustomShape 42"/>
          <p:cNvSpPr/>
          <p:nvPr/>
        </p:nvSpPr>
        <p:spPr>
          <a:xfrm>
            <a:off x="58165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2" name="CustomShape 43"/>
          <p:cNvSpPr/>
          <p:nvPr/>
        </p:nvSpPr>
        <p:spPr>
          <a:xfrm>
            <a:off x="48855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3" name="CustomShape 44"/>
          <p:cNvSpPr/>
          <p:nvPr/>
        </p:nvSpPr>
        <p:spPr>
          <a:xfrm>
            <a:off x="50691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4" name="CustomShape 45"/>
          <p:cNvSpPr/>
          <p:nvPr/>
        </p:nvSpPr>
        <p:spPr>
          <a:xfrm>
            <a:off x="52527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5" name="CustomShape 46"/>
          <p:cNvSpPr/>
          <p:nvPr/>
        </p:nvSpPr>
        <p:spPr>
          <a:xfrm>
            <a:off x="45414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6" name="CustomShape 47"/>
          <p:cNvSpPr/>
          <p:nvPr/>
        </p:nvSpPr>
        <p:spPr>
          <a:xfrm>
            <a:off x="47250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7" name="CustomShape 48"/>
          <p:cNvSpPr/>
          <p:nvPr/>
        </p:nvSpPr>
        <p:spPr>
          <a:xfrm>
            <a:off x="6025680" y="5102640"/>
            <a:ext cx="498960" cy="1123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58" name="CustomShape 49"/>
          <p:cNvSpPr/>
          <p:nvPr/>
        </p:nvSpPr>
        <p:spPr>
          <a:xfrm>
            <a:off x="6275160" y="5101560"/>
            <a:ext cx="249120" cy="1124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59" name="CustomShape 50"/>
          <p:cNvSpPr/>
          <p:nvPr/>
        </p:nvSpPr>
        <p:spPr>
          <a:xfrm>
            <a:off x="6117480" y="4482360"/>
            <a:ext cx="290880" cy="6314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60" name="CustomShape 51"/>
          <p:cNvSpPr/>
          <p:nvPr/>
        </p:nvSpPr>
        <p:spPr>
          <a:xfrm>
            <a:off x="6263280" y="4482360"/>
            <a:ext cx="145080" cy="631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1" name="CustomShape 52"/>
          <p:cNvSpPr/>
          <p:nvPr/>
        </p:nvSpPr>
        <p:spPr>
          <a:xfrm>
            <a:off x="6117480" y="4330440"/>
            <a:ext cx="290880" cy="16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62" name="CustomShape 53"/>
          <p:cNvSpPr/>
          <p:nvPr/>
        </p:nvSpPr>
        <p:spPr>
          <a:xfrm>
            <a:off x="6263280" y="4330440"/>
            <a:ext cx="145080" cy="16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563" name="CustomShape 54"/>
          <p:cNvSpPr/>
          <p:nvPr/>
        </p:nvSpPr>
        <p:spPr>
          <a:xfrm>
            <a:off x="609444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4" name="CustomShape 55"/>
          <p:cNvSpPr/>
          <p:nvPr/>
        </p:nvSpPr>
        <p:spPr>
          <a:xfrm>
            <a:off x="635292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65" name="CustomShape 56"/>
          <p:cNvSpPr/>
          <p:nvPr/>
        </p:nvSpPr>
        <p:spPr>
          <a:xfrm>
            <a:off x="6025680" y="5101920"/>
            <a:ext cx="498960" cy="113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66" name="CustomShape 57"/>
          <p:cNvSpPr/>
          <p:nvPr/>
        </p:nvSpPr>
        <p:spPr>
          <a:xfrm>
            <a:off x="6275160" y="5100120"/>
            <a:ext cx="249120" cy="119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567" name="CustomShape 58"/>
          <p:cNvSpPr/>
          <p:nvPr/>
        </p:nvSpPr>
        <p:spPr>
          <a:xfrm>
            <a:off x="6525000" y="5208120"/>
            <a:ext cx="1663560" cy="1018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8" name="CustomShape 59"/>
          <p:cNvSpPr/>
          <p:nvPr/>
        </p:nvSpPr>
        <p:spPr>
          <a:xfrm>
            <a:off x="6525000" y="5329440"/>
            <a:ext cx="1663560" cy="893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69" name="CustomShape 60"/>
          <p:cNvSpPr/>
          <p:nvPr/>
        </p:nvSpPr>
        <p:spPr>
          <a:xfrm>
            <a:off x="6525000" y="5675040"/>
            <a:ext cx="166356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70" name="CustomShape 61"/>
          <p:cNvSpPr/>
          <p:nvPr/>
        </p:nvSpPr>
        <p:spPr>
          <a:xfrm>
            <a:off x="731916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71" name="CustomShape 62"/>
          <p:cNvSpPr/>
          <p:nvPr/>
        </p:nvSpPr>
        <p:spPr>
          <a:xfrm>
            <a:off x="731916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2" name="CustomShape 63"/>
          <p:cNvSpPr/>
          <p:nvPr/>
        </p:nvSpPr>
        <p:spPr>
          <a:xfrm>
            <a:off x="731916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3" name="CustomShape 64"/>
          <p:cNvSpPr/>
          <p:nvPr/>
        </p:nvSpPr>
        <p:spPr>
          <a:xfrm>
            <a:off x="731916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4" name="CustomShape 65"/>
          <p:cNvSpPr/>
          <p:nvPr/>
        </p:nvSpPr>
        <p:spPr>
          <a:xfrm>
            <a:off x="731916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5" name="CustomShape 66"/>
          <p:cNvSpPr/>
          <p:nvPr/>
        </p:nvSpPr>
        <p:spPr>
          <a:xfrm>
            <a:off x="773460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76" name="CustomShape 67"/>
          <p:cNvSpPr/>
          <p:nvPr/>
        </p:nvSpPr>
        <p:spPr>
          <a:xfrm>
            <a:off x="773460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7" name="CustomShape 68"/>
          <p:cNvSpPr/>
          <p:nvPr/>
        </p:nvSpPr>
        <p:spPr>
          <a:xfrm>
            <a:off x="773460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8" name="CustomShape 69"/>
          <p:cNvSpPr/>
          <p:nvPr/>
        </p:nvSpPr>
        <p:spPr>
          <a:xfrm>
            <a:off x="773460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79" name="CustomShape 70"/>
          <p:cNvSpPr/>
          <p:nvPr/>
        </p:nvSpPr>
        <p:spPr>
          <a:xfrm>
            <a:off x="773460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80" name="CustomShape 71"/>
          <p:cNvSpPr/>
          <p:nvPr/>
        </p:nvSpPr>
        <p:spPr>
          <a:xfrm>
            <a:off x="76082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1" name="CustomShape 72"/>
          <p:cNvSpPr/>
          <p:nvPr/>
        </p:nvSpPr>
        <p:spPr>
          <a:xfrm>
            <a:off x="77918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2" name="CustomShape 73"/>
          <p:cNvSpPr/>
          <p:nvPr/>
        </p:nvSpPr>
        <p:spPr>
          <a:xfrm>
            <a:off x="79754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3" name="CustomShape 74"/>
          <p:cNvSpPr/>
          <p:nvPr/>
        </p:nvSpPr>
        <p:spPr>
          <a:xfrm>
            <a:off x="70498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4" name="CustomShape 75"/>
          <p:cNvSpPr/>
          <p:nvPr/>
        </p:nvSpPr>
        <p:spPr>
          <a:xfrm>
            <a:off x="72280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5" name="CustomShape 76"/>
          <p:cNvSpPr/>
          <p:nvPr/>
        </p:nvSpPr>
        <p:spPr>
          <a:xfrm>
            <a:off x="7411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6" name="CustomShape 77"/>
          <p:cNvSpPr/>
          <p:nvPr/>
        </p:nvSpPr>
        <p:spPr>
          <a:xfrm>
            <a:off x="6682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7" name="CustomShape 78"/>
          <p:cNvSpPr/>
          <p:nvPr/>
        </p:nvSpPr>
        <p:spPr>
          <a:xfrm>
            <a:off x="68662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8" name="CustomShape 79"/>
          <p:cNvSpPr/>
          <p:nvPr/>
        </p:nvSpPr>
        <p:spPr>
          <a:xfrm>
            <a:off x="66826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89" name="CustomShape 80"/>
          <p:cNvSpPr/>
          <p:nvPr/>
        </p:nvSpPr>
        <p:spPr>
          <a:xfrm>
            <a:off x="68662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0" name="CustomShape 81"/>
          <p:cNvSpPr/>
          <p:nvPr/>
        </p:nvSpPr>
        <p:spPr>
          <a:xfrm>
            <a:off x="70498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1" name="CustomShape 82"/>
          <p:cNvSpPr/>
          <p:nvPr/>
        </p:nvSpPr>
        <p:spPr>
          <a:xfrm>
            <a:off x="66826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2" name="CustomShape 83"/>
          <p:cNvSpPr/>
          <p:nvPr/>
        </p:nvSpPr>
        <p:spPr>
          <a:xfrm>
            <a:off x="68662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3" name="CustomShape 84"/>
          <p:cNvSpPr/>
          <p:nvPr/>
        </p:nvSpPr>
        <p:spPr>
          <a:xfrm>
            <a:off x="70498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4" name="CustomShape 85"/>
          <p:cNvSpPr/>
          <p:nvPr/>
        </p:nvSpPr>
        <p:spPr>
          <a:xfrm>
            <a:off x="66826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5" name="CustomShape 86"/>
          <p:cNvSpPr/>
          <p:nvPr/>
        </p:nvSpPr>
        <p:spPr>
          <a:xfrm>
            <a:off x="68662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6" name="CustomShape 87"/>
          <p:cNvSpPr/>
          <p:nvPr/>
        </p:nvSpPr>
        <p:spPr>
          <a:xfrm>
            <a:off x="70498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7" name="CustomShape 88"/>
          <p:cNvSpPr/>
          <p:nvPr/>
        </p:nvSpPr>
        <p:spPr>
          <a:xfrm>
            <a:off x="6869160" y="460584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598" name="CustomShape 89"/>
          <p:cNvSpPr/>
          <p:nvPr/>
        </p:nvSpPr>
        <p:spPr>
          <a:xfrm>
            <a:off x="704232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99" name="CustomShape 90"/>
          <p:cNvSpPr/>
          <p:nvPr/>
        </p:nvSpPr>
        <p:spPr>
          <a:xfrm>
            <a:off x="7308720" y="460548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600" name="CustomShape 91"/>
          <p:cNvSpPr/>
          <p:nvPr/>
        </p:nvSpPr>
        <p:spPr>
          <a:xfrm>
            <a:off x="748224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01" name="CustomShape 92"/>
          <p:cNvSpPr/>
          <p:nvPr/>
        </p:nvSpPr>
        <p:spPr>
          <a:xfrm>
            <a:off x="6617520" y="4295520"/>
            <a:ext cx="192960" cy="915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2" name="CustomShape 93"/>
          <p:cNvSpPr/>
          <p:nvPr/>
        </p:nvSpPr>
        <p:spPr>
          <a:xfrm>
            <a:off x="6709320" y="4295520"/>
            <a:ext cx="101160" cy="915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03" name="CustomShape 94"/>
          <p:cNvSpPr/>
          <p:nvPr/>
        </p:nvSpPr>
        <p:spPr>
          <a:xfrm>
            <a:off x="6617520" y="4144680"/>
            <a:ext cx="192960" cy="185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604" name="CustomShape 95"/>
          <p:cNvSpPr/>
          <p:nvPr/>
        </p:nvSpPr>
        <p:spPr>
          <a:xfrm>
            <a:off x="6709320" y="4144680"/>
            <a:ext cx="101160" cy="185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605" name="CustomShape 96"/>
          <p:cNvSpPr/>
          <p:nvPr/>
        </p:nvSpPr>
        <p:spPr>
          <a:xfrm>
            <a:off x="6810840" y="4413240"/>
            <a:ext cx="670680" cy="61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6" name="CustomShape 97"/>
          <p:cNvSpPr/>
          <p:nvPr/>
        </p:nvSpPr>
        <p:spPr>
          <a:xfrm>
            <a:off x="7022160" y="442404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7" name="CustomShape 98"/>
          <p:cNvSpPr/>
          <p:nvPr/>
        </p:nvSpPr>
        <p:spPr>
          <a:xfrm>
            <a:off x="7463520" y="441288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608" name="TextShape 99"/>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Ecosystem</a:t>
            </a:r>
            <a:endParaRPr lang="en-US" sz="2800" b="0" strike="noStrike" spc="-1">
              <a:solidFill>
                <a:srgbClr val="000000"/>
              </a:solidFill>
              <a:uFill>
                <a:solidFill>
                  <a:srgbClr val="FFFFFF"/>
                </a:solidFill>
              </a:uFill>
              <a:latin typeface="Arial"/>
            </a:endParaRPr>
          </a:p>
        </p:txBody>
      </p:sp>
      <p:sp>
        <p:nvSpPr>
          <p:cNvPr id="1609" name="CustomShape 100"/>
          <p:cNvSpPr/>
          <p:nvPr/>
        </p:nvSpPr>
        <p:spPr>
          <a:xfrm>
            <a:off x="433080" y="4200840"/>
            <a:ext cx="2834640" cy="27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595959"/>
                </a:solidFill>
                <a:uFill>
                  <a:solidFill>
                    <a:srgbClr val="FFFFFF"/>
                  </a:solidFill>
                </a:uFill>
                <a:latin typeface="Arial"/>
                <a:ea typeface="Arial Unicode MS"/>
              </a:rPr>
              <a:t>GraphQL Server</a:t>
            </a:r>
            <a:endParaRPr lang="en-US" sz="1800" b="0" strike="noStrike" spc="-1">
              <a:solidFill>
                <a:srgbClr val="000000"/>
              </a:solidFill>
              <a:uFill>
                <a:solidFill>
                  <a:srgbClr val="FFFFFF"/>
                </a:solidFill>
              </a:uFill>
              <a:latin typeface="Arial"/>
            </a:endParaRPr>
          </a:p>
        </p:txBody>
      </p:sp>
      <p:sp>
        <p:nvSpPr>
          <p:cNvPr id="1610" name="CustomShape 101"/>
          <p:cNvSpPr/>
          <p:nvPr/>
        </p:nvSpPr>
        <p:spPr>
          <a:xfrm>
            <a:off x="323640" y="4569120"/>
            <a:ext cx="3170160" cy="69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404040"/>
                </a:solidFill>
                <a:uFill>
                  <a:solidFill>
                    <a:srgbClr val="FFFFFF"/>
                  </a:solidFill>
                </a:uFill>
                <a:latin typeface="Arial"/>
                <a:ea typeface="Arial Unicode MS"/>
              </a:rPr>
              <a:t>The first brick you’ll need is a GraphQL server. GraphQL itself  </a:t>
            </a:r>
            <a:r>
              <a:rPr lang="en-US" sz="1600" b="0" strike="noStrike" spc="-1">
                <a:solidFill>
                  <a:srgbClr val="000000"/>
                </a:solidFill>
                <a:uFill>
                  <a:solidFill>
                    <a:srgbClr val="FFFFFF"/>
                  </a:solidFill>
                </a:uFill>
                <a:latin typeface="Arial"/>
                <a:ea typeface="Arial Unicode MS"/>
              </a:rPr>
              <a:t>is just a specification after all, so    this leaves the door </a:t>
            </a:r>
            <a:r>
              <a:rPr lang="en-US" sz="1600" b="0" strike="noStrike" spc="-1">
                <a:solidFill>
                  <a:srgbClr val="404040"/>
                </a:solidFill>
                <a:uFill>
                  <a:solidFill>
                    <a:srgbClr val="FFFFFF"/>
                  </a:solidFill>
                </a:uFill>
                <a:latin typeface="Arial"/>
                <a:ea typeface="Arial Unicode MS"/>
              </a:rPr>
              <a:t>open to a few competing implementations.</a:t>
            </a:r>
            <a:endParaRPr lang="en-US" sz="1800" b="0" strike="noStrike" spc="-1">
              <a:solidFill>
                <a:srgbClr val="000000"/>
              </a:solidFill>
              <a:uFill>
                <a:solidFill>
                  <a:srgbClr val="FFFFFF"/>
                </a:solidFill>
              </a:uFill>
              <a:latin typeface="Arial"/>
            </a:endParaRPr>
          </a:p>
        </p:txBody>
      </p:sp>
      <p:sp>
        <p:nvSpPr>
          <p:cNvPr id="1611" name="CustomShape 102"/>
          <p:cNvSpPr/>
          <p:nvPr/>
        </p:nvSpPr>
        <p:spPr>
          <a:xfrm>
            <a:off x="9032040" y="4200840"/>
            <a:ext cx="2804400" cy="27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595959"/>
                </a:solidFill>
                <a:uFill>
                  <a:solidFill>
                    <a:srgbClr val="FFFFFF"/>
                  </a:solidFill>
                </a:uFill>
                <a:latin typeface="Arial"/>
                <a:ea typeface="Arial Unicode MS"/>
              </a:rPr>
              <a:t>GraphQL Client</a:t>
            </a:r>
            <a:endParaRPr lang="en-US" sz="1800" b="0" strike="noStrike" spc="-1">
              <a:solidFill>
                <a:srgbClr val="000000"/>
              </a:solidFill>
              <a:uFill>
                <a:solidFill>
                  <a:srgbClr val="FFFFFF"/>
                </a:solidFill>
              </a:uFill>
              <a:latin typeface="Arial"/>
            </a:endParaRPr>
          </a:p>
        </p:txBody>
      </p:sp>
      <p:sp>
        <p:nvSpPr>
          <p:cNvPr id="1612" name="CustomShape 103"/>
          <p:cNvSpPr/>
          <p:nvPr/>
        </p:nvSpPr>
        <p:spPr>
          <a:xfrm>
            <a:off x="8916840" y="4579200"/>
            <a:ext cx="291960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404040"/>
                </a:solidFill>
                <a:uFill>
                  <a:solidFill>
                    <a:srgbClr val="FFFFFF"/>
                  </a:solidFill>
                </a:uFill>
                <a:latin typeface="Arial"/>
                <a:ea typeface="Arial Unicode MS"/>
              </a:rPr>
              <a:t>Although you can technically query your GraphQL API directly without the need for a dedicated client library, it can definely make your life easier.</a:t>
            </a:r>
            <a:endParaRPr lang="en-US" sz="1800" b="0" strike="noStrike" spc="-1">
              <a:solidFill>
                <a:srgbClr val="000000"/>
              </a:solidFill>
              <a:uFill>
                <a:solidFill>
                  <a:srgbClr val="FFFFFF"/>
                </a:solidFill>
              </a:uFill>
              <a:latin typeface="Arial"/>
            </a:endParaRPr>
          </a:p>
        </p:txBody>
      </p:sp>
      <p:sp>
        <p:nvSpPr>
          <p:cNvPr id="1613" name="CustomShape 104"/>
          <p:cNvSpPr/>
          <p:nvPr/>
        </p:nvSpPr>
        <p:spPr>
          <a:xfrm>
            <a:off x="9943920" y="3429000"/>
            <a:ext cx="754200" cy="754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14" name="CustomShape 105"/>
          <p:cNvSpPr/>
          <p:nvPr/>
        </p:nvSpPr>
        <p:spPr>
          <a:xfrm>
            <a:off x="1493640" y="3390120"/>
            <a:ext cx="754200" cy="75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15" name="CustomShape 106"/>
          <p:cNvSpPr/>
          <p:nvPr/>
        </p:nvSpPr>
        <p:spPr>
          <a:xfrm>
            <a:off x="10150200" y="3565800"/>
            <a:ext cx="340920" cy="407880"/>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6" name="CustomShape 107"/>
          <p:cNvSpPr/>
          <p:nvPr/>
        </p:nvSpPr>
        <p:spPr>
          <a:xfrm>
            <a:off x="1693440" y="3574440"/>
            <a:ext cx="334440" cy="33732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7" name="CustomShape 108"/>
          <p:cNvSpPr/>
          <p:nvPr/>
        </p:nvSpPr>
        <p:spPr>
          <a:xfrm>
            <a:off x="4520520" y="2525760"/>
            <a:ext cx="3150720" cy="27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1" strike="noStrike" spc="-1">
                <a:solidFill>
                  <a:srgbClr val="595959"/>
                </a:solidFill>
                <a:uFill>
                  <a:solidFill>
                    <a:srgbClr val="FFFFFF"/>
                  </a:solidFill>
                </a:uFill>
                <a:latin typeface="Arial"/>
                <a:ea typeface="Arial Unicode MS"/>
              </a:rPr>
              <a:t>GraphQL</a:t>
            </a:r>
            <a:endParaRPr lang="en-US" sz="1800" b="0" strike="noStrike" spc="-1">
              <a:solidFill>
                <a:srgbClr val="000000"/>
              </a:solidFill>
              <a:uFill>
                <a:solidFill>
                  <a:srgbClr val="FFFFFF"/>
                </a:solidFill>
              </a:uFill>
              <a:latin typeface="Arial"/>
            </a:endParaRPr>
          </a:p>
        </p:txBody>
      </p:sp>
      <p:sp>
        <p:nvSpPr>
          <p:cNvPr id="1618" name="CustomShape 109"/>
          <p:cNvSpPr/>
          <p:nvPr/>
        </p:nvSpPr>
        <p:spPr>
          <a:xfrm>
            <a:off x="5718960" y="1671480"/>
            <a:ext cx="754200" cy="754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19" name="CustomShape 110"/>
          <p:cNvSpPr/>
          <p:nvPr/>
        </p:nvSpPr>
        <p:spPr>
          <a:xfrm>
            <a:off x="5919480" y="1844640"/>
            <a:ext cx="352800" cy="420480"/>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20" name="CustomShape 111"/>
          <p:cNvSpPr/>
          <p:nvPr/>
        </p:nvSpPr>
        <p:spPr>
          <a:xfrm>
            <a:off x="6473160" y="2048760"/>
            <a:ext cx="3847320" cy="137988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621" name="CustomShape 112"/>
          <p:cNvSpPr/>
          <p:nvPr/>
        </p:nvSpPr>
        <p:spPr>
          <a:xfrm rot="10800000" flipV="1">
            <a:off x="5718960" y="3390120"/>
            <a:ext cx="3847320" cy="134136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622" name="CustomShape 113"/>
          <p:cNvSpPr/>
          <p:nvPr/>
        </p:nvSpPr>
        <p:spPr>
          <a:xfrm>
            <a:off x="5620320" y="3492000"/>
            <a:ext cx="951120" cy="700200"/>
          </a:xfrm>
          <a:custGeom>
            <a:avLst/>
            <a:gdLst/>
            <a:ahLst/>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CustomShape 1"/>
          <p:cNvSpPr/>
          <p:nvPr/>
        </p:nvSpPr>
        <p:spPr>
          <a:xfrm>
            <a:off x="4257720" y="1763640"/>
            <a:ext cx="3722400" cy="3722400"/>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624" name="CustomShape 2"/>
          <p:cNvSpPr/>
          <p:nvPr/>
        </p:nvSpPr>
        <p:spPr>
          <a:xfrm>
            <a:off x="6122160" y="3427560"/>
            <a:ext cx="2062440" cy="1768680"/>
          </a:xfrm>
          <a:custGeom>
            <a:avLst/>
            <a:gdLst/>
            <a:ahLst/>
            <a:cxn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1625" name="CustomShape 3"/>
          <p:cNvSpPr/>
          <p:nvPr/>
        </p:nvSpPr>
        <p:spPr>
          <a:xfrm rot="14400000">
            <a:off x="5179320" y="1517760"/>
            <a:ext cx="2062440" cy="1768680"/>
          </a:xfrm>
          <a:custGeom>
            <a:avLst/>
            <a:gdLst/>
            <a:ahLst/>
            <a:cxn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26" name="CustomShape 4"/>
          <p:cNvSpPr/>
          <p:nvPr/>
        </p:nvSpPr>
        <p:spPr>
          <a:xfrm flipH="1">
            <a:off x="4022280" y="3427560"/>
            <a:ext cx="2114640" cy="1768680"/>
          </a:xfrm>
          <a:custGeom>
            <a:avLst/>
            <a:gdLst/>
            <a:ahLst/>
            <a:cxn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627" name="CustomShape 5"/>
          <p:cNvSpPr/>
          <p:nvPr/>
        </p:nvSpPr>
        <p:spPr>
          <a:xfrm>
            <a:off x="5529240" y="158940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28" name="CustomShape 6"/>
          <p:cNvSpPr/>
          <p:nvPr/>
        </p:nvSpPr>
        <p:spPr>
          <a:xfrm>
            <a:off x="6723720" y="373752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29" name="CustomShape 7"/>
          <p:cNvSpPr/>
          <p:nvPr/>
        </p:nvSpPr>
        <p:spPr>
          <a:xfrm>
            <a:off x="4248000" y="374796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30" name="CustomShape 8"/>
          <p:cNvSpPr/>
          <p:nvPr/>
        </p:nvSpPr>
        <p:spPr>
          <a:xfrm>
            <a:off x="5765400" y="3236040"/>
            <a:ext cx="730440" cy="730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631" name="CustomShape 9"/>
          <p:cNvSpPr/>
          <p:nvPr/>
        </p:nvSpPr>
        <p:spPr>
          <a:xfrm>
            <a:off x="5817240" y="3293280"/>
            <a:ext cx="616320" cy="616320"/>
          </a:xfrm>
          <a:prstGeom prst="ellipse">
            <a:avLst/>
          </a:prstGeom>
          <a:gradFill>
            <a:gsLst>
              <a:gs pos="0">
                <a:schemeClr val="bg1">
                  <a:lumMod val="87000"/>
                </a:schemeClr>
              </a:gs>
              <a:gs pos="100000">
                <a:schemeClr val="bg1"/>
              </a:gs>
            </a:gsLst>
            <a:lin ang="8100000"/>
          </a:gra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32" name="CustomShape 10"/>
          <p:cNvSpPr/>
          <p:nvPr/>
        </p:nvSpPr>
        <p:spPr>
          <a:xfrm>
            <a:off x="4521600" y="1980360"/>
            <a:ext cx="3262680" cy="3262680"/>
          </a:xfrm>
          <a:prstGeom prst="arc">
            <a:avLst>
              <a:gd name="adj1" fmla="val 18179519"/>
              <a:gd name="adj2" fmla="val 21517766"/>
            </a:avLst>
          </a:prstGeom>
          <a:noFill/>
          <a:ln w="12600">
            <a:solidFill>
              <a:schemeClr val="bg1"/>
            </a:solidFill>
            <a:custDash>
              <a:ds d="400000" sp="300000"/>
            </a:custDash>
            <a:headEnd type="triangle" w="med" len="med"/>
          </a:ln>
        </p:spPr>
        <p:style>
          <a:lnRef idx="1">
            <a:schemeClr val="accent1"/>
          </a:lnRef>
          <a:fillRef idx="0">
            <a:schemeClr val="accent1"/>
          </a:fillRef>
          <a:effectRef idx="0">
            <a:schemeClr val="accent1"/>
          </a:effectRef>
          <a:fontRef idx="minor"/>
        </p:style>
      </p:sp>
      <p:sp>
        <p:nvSpPr>
          <p:cNvPr id="1633" name="CustomShape 11"/>
          <p:cNvSpPr/>
          <p:nvPr/>
        </p:nvSpPr>
        <p:spPr>
          <a:xfrm rot="14361000">
            <a:off x="4445280" y="2041200"/>
            <a:ext cx="3262680" cy="3262680"/>
          </a:xfrm>
          <a:prstGeom prst="arc">
            <a:avLst>
              <a:gd name="adj1" fmla="val 18179519"/>
              <a:gd name="adj2" fmla="val 21517766"/>
            </a:avLst>
          </a:prstGeom>
          <a:noFill/>
          <a:ln w="12600">
            <a:solidFill>
              <a:schemeClr val="bg1"/>
            </a:solidFill>
            <a:custDash>
              <a:ds d="400000" sp="300000"/>
            </a:custDash>
            <a:headEnd type="triangle" w="med" len="med"/>
          </a:ln>
        </p:spPr>
        <p:style>
          <a:lnRef idx="1">
            <a:schemeClr val="accent1"/>
          </a:lnRef>
          <a:fillRef idx="0">
            <a:schemeClr val="accent1"/>
          </a:fillRef>
          <a:effectRef idx="0">
            <a:schemeClr val="accent1"/>
          </a:effectRef>
          <a:fontRef idx="minor"/>
        </p:style>
      </p:sp>
      <p:sp>
        <p:nvSpPr>
          <p:cNvPr id="1634" name="CustomShape 12"/>
          <p:cNvSpPr/>
          <p:nvPr/>
        </p:nvSpPr>
        <p:spPr>
          <a:xfrm rot="7097400">
            <a:off x="4510080" y="2041200"/>
            <a:ext cx="3262680" cy="3262680"/>
          </a:xfrm>
          <a:prstGeom prst="arc">
            <a:avLst>
              <a:gd name="adj1" fmla="val 18179519"/>
              <a:gd name="adj2" fmla="val 21517766"/>
            </a:avLst>
          </a:prstGeom>
          <a:noFill/>
          <a:ln w="12600">
            <a:solidFill>
              <a:schemeClr val="bg1"/>
            </a:solidFill>
            <a:custDash>
              <a:ds d="400000" sp="300000"/>
            </a:custDash>
            <a:headEnd type="triangle" w="med" len="med"/>
          </a:ln>
        </p:spPr>
        <p:style>
          <a:lnRef idx="1">
            <a:schemeClr val="accent1"/>
          </a:lnRef>
          <a:fillRef idx="0">
            <a:schemeClr val="accent1"/>
          </a:fillRef>
          <a:effectRef idx="0">
            <a:schemeClr val="accent1"/>
          </a:effectRef>
          <a:fontRef idx="minor"/>
        </p:style>
      </p:sp>
      <p:sp>
        <p:nvSpPr>
          <p:cNvPr id="1635" name="CustomShape 13"/>
          <p:cNvSpPr/>
          <p:nvPr/>
        </p:nvSpPr>
        <p:spPr>
          <a:xfrm>
            <a:off x="5613480" y="2290320"/>
            <a:ext cx="1076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1" strike="noStrike" spc="-1">
                <a:solidFill>
                  <a:srgbClr val="0680C3"/>
                </a:solidFill>
                <a:uFill>
                  <a:solidFill>
                    <a:srgbClr val="FFFFFF"/>
                  </a:solidFill>
                </a:uFill>
                <a:latin typeface="Arial"/>
                <a:ea typeface="Arial Unicode MS"/>
              </a:rPr>
              <a:t>GraphQL - JS</a:t>
            </a:r>
            <a:endParaRPr lang="en-US" sz="1800" b="0" strike="noStrike" spc="-1">
              <a:solidFill>
                <a:srgbClr val="000000"/>
              </a:solidFill>
              <a:uFill>
                <a:solidFill>
                  <a:srgbClr val="FFFFFF"/>
                </a:solidFill>
              </a:uFill>
              <a:latin typeface="Arial"/>
            </a:endParaRPr>
          </a:p>
        </p:txBody>
      </p:sp>
      <p:sp>
        <p:nvSpPr>
          <p:cNvPr id="1636" name="CustomShape 14"/>
          <p:cNvSpPr/>
          <p:nvPr/>
        </p:nvSpPr>
        <p:spPr>
          <a:xfrm>
            <a:off x="4303440" y="4528800"/>
            <a:ext cx="1076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1" strike="noStrike" spc="-1">
                <a:solidFill>
                  <a:srgbClr val="0680C3"/>
                </a:solidFill>
                <a:uFill>
                  <a:solidFill>
                    <a:srgbClr val="FFFFFF"/>
                  </a:solidFill>
                </a:uFill>
                <a:latin typeface="Arial"/>
                <a:ea typeface="Arial Unicode MS"/>
              </a:rPr>
              <a:t>Other Platforms</a:t>
            </a:r>
            <a:endParaRPr lang="en-US" sz="1800" b="0" strike="noStrike" spc="-1">
              <a:solidFill>
                <a:srgbClr val="000000"/>
              </a:solidFill>
              <a:uFill>
                <a:solidFill>
                  <a:srgbClr val="FFFFFF"/>
                </a:solidFill>
              </a:uFill>
              <a:latin typeface="Arial"/>
            </a:endParaRPr>
          </a:p>
        </p:txBody>
      </p:sp>
      <p:sp>
        <p:nvSpPr>
          <p:cNvPr id="1637" name="CustomShape 15"/>
          <p:cNvSpPr/>
          <p:nvPr/>
        </p:nvSpPr>
        <p:spPr>
          <a:xfrm>
            <a:off x="6853320" y="4528800"/>
            <a:ext cx="107676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1" strike="noStrike" spc="-1">
                <a:solidFill>
                  <a:srgbClr val="FBA200"/>
                </a:solidFill>
                <a:uFill>
                  <a:solidFill>
                    <a:srgbClr val="FFFFFF"/>
                  </a:solidFill>
                </a:uFill>
                <a:latin typeface="Arial"/>
                <a:ea typeface="Arial Unicode MS"/>
              </a:rPr>
              <a:t>GraphQL - Server</a:t>
            </a:r>
            <a:endParaRPr lang="en-US" sz="1800" b="0" strike="noStrike" spc="-1">
              <a:solidFill>
                <a:srgbClr val="000000"/>
              </a:solidFill>
              <a:uFill>
                <a:solidFill>
                  <a:srgbClr val="FFFFFF"/>
                </a:solidFill>
              </a:uFill>
              <a:latin typeface="Arial"/>
            </a:endParaRPr>
          </a:p>
        </p:txBody>
      </p:sp>
      <p:sp>
        <p:nvSpPr>
          <p:cNvPr id="1638" name="CustomShape 16"/>
          <p:cNvSpPr/>
          <p:nvPr/>
        </p:nvSpPr>
        <p:spPr>
          <a:xfrm rot="2700000">
            <a:off x="4725360" y="3914280"/>
            <a:ext cx="334800" cy="60048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639" name="CustomShape 17"/>
          <p:cNvSpPr/>
          <p:nvPr/>
        </p:nvSpPr>
        <p:spPr>
          <a:xfrm>
            <a:off x="7168320" y="3982680"/>
            <a:ext cx="446400" cy="45036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40" name="CustomShape 18"/>
          <p:cNvSpPr/>
          <p:nvPr/>
        </p:nvSpPr>
        <p:spPr>
          <a:xfrm>
            <a:off x="5918040" y="1851840"/>
            <a:ext cx="479520" cy="35136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41" name="CustomShape 19"/>
          <p:cNvSpPr/>
          <p:nvPr/>
        </p:nvSpPr>
        <p:spPr>
          <a:xfrm>
            <a:off x="8199720" y="5441040"/>
            <a:ext cx="3360600" cy="100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404040"/>
                </a:solidFill>
                <a:uFill>
                  <a:solidFill>
                    <a:srgbClr val="FFFFFF"/>
                  </a:solidFill>
                </a:uFill>
                <a:latin typeface="Arial"/>
                <a:ea typeface="Arial Unicode MS"/>
              </a:rPr>
              <a:t>The Apollo team also has their own all-in-one GraphQL server implementation. It’s not as widespread as the original yet, but is very well documented and supported and quickly gaining ground.</a:t>
            </a:r>
            <a:endParaRPr lang="en-US" sz="1800" b="0" strike="noStrike" spc="-1">
              <a:solidFill>
                <a:srgbClr val="000000"/>
              </a:solidFill>
              <a:uFill>
                <a:solidFill>
                  <a:srgbClr val="FFFFFF"/>
                </a:solidFill>
              </a:uFill>
              <a:latin typeface="Arial"/>
            </a:endParaRPr>
          </a:p>
        </p:txBody>
      </p:sp>
      <p:sp>
        <p:nvSpPr>
          <p:cNvPr id="1642" name="CustomShape 20"/>
          <p:cNvSpPr/>
          <p:nvPr/>
        </p:nvSpPr>
        <p:spPr>
          <a:xfrm>
            <a:off x="8194680" y="5164200"/>
            <a:ext cx="337032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1" strike="noStrike" spc="-1">
                <a:solidFill>
                  <a:srgbClr val="FBA200"/>
                </a:solidFill>
                <a:uFill>
                  <a:solidFill>
                    <a:srgbClr val="FFFFFF"/>
                  </a:solidFill>
                </a:uFill>
                <a:latin typeface="Arial"/>
                <a:ea typeface="Arial Unicode MS"/>
              </a:rPr>
              <a:t>GraphQL - Server (Node) </a:t>
            </a:r>
            <a:endParaRPr lang="en-US" sz="1800" b="0" strike="noStrike" spc="-1">
              <a:solidFill>
                <a:srgbClr val="000000"/>
              </a:solidFill>
              <a:uFill>
                <a:solidFill>
                  <a:srgbClr val="FFFFFF"/>
                </a:solidFill>
              </a:uFill>
              <a:latin typeface="Arial"/>
            </a:endParaRPr>
          </a:p>
        </p:txBody>
      </p:sp>
      <p:sp>
        <p:nvSpPr>
          <p:cNvPr id="1643" name="Line 21"/>
          <p:cNvSpPr/>
          <p:nvPr/>
        </p:nvSpPr>
        <p:spPr>
          <a:xfrm>
            <a:off x="8180280" y="5441040"/>
            <a:ext cx="3399840" cy="360"/>
          </a:xfrm>
          <a:prstGeom prst="line">
            <a:avLst/>
          </a:prstGeom>
          <a:ln>
            <a:solidFill>
              <a:schemeClr val="accent4"/>
            </a:solidFill>
            <a:headEnd type="oval" w="med" len="med"/>
          </a:ln>
        </p:spPr>
        <p:style>
          <a:lnRef idx="1">
            <a:schemeClr val="accent1"/>
          </a:lnRef>
          <a:fillRef idx="0">
            <a:schemeClr val="accent1"/>
          </a:fillRef>
          <a:effectRef idx="0">
            <a:schemeClr val="accent1"/>
          </a:effectRef>
          <a:fontRef idx="minor"/>
        </p:style>
      </p:sp>
      <p:sp>
        <p:nvSpPr>
          <p:cNvPr id="1644" name="CustomShape 22"/>
          <p:cNvSpPr/>
          <p:nvPr/>
        </p:nvSpPr>
        <p:spPr>
          <a:xfrm>
            <a:off x="725040" y="5441040"/>
            <a:ext cx="33606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404040"/>
                </a:solidFill>
                <a:uFill>
                  <a:solidFill>
                    <a:srgbClr val="FFFFFF"/>
                  </a:solidFill>
                </a:uFill>
                <a:latin typeface="Arial"/>
                <a:ea typeface="Arial Unicode MS"/>
              </a:rPr>
              <a:t>Beside, GraphQL implement for various other platform (PHP, Ruby, Python, etc.)</a:t>
            </a:r>
            <a:endParaRPr lang="en-US" sz="1800" b="0" strike="noStrike" spc="-1">
              <a:solidFill>
                <a:srgbClr val="000000"/>
              </a:solidFill>
              <a:uFill>
                <a:solidFill>
                  <a:srgbClr val="FFFFFF"/>
                </a:solidFill>
              </a:uFill>
              <a:latin typeface="Arial"/>
            </a:endParaRPr>
          </a:p>
        </p:txBody>
      </p:sp>
      <p:sp>
        <p:nvSpPr>
          <p:cNvPr id="1645" name="CustomShape 23"/>
          <p:cNvSpPr/>
          <p:nvPr/>
        </p:nvSpPr>
        <p:spPr>
          <a:xfrm>
            <a:off x="720000" y="5164200"/>
            <a:ext cx="337032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0680C3"/>
                </a:solidFill>
                <a:uFill>
                  <a:solidFill>
                    <a:srgbClr val="FFFFFF"/>
                  </a:solidFill>
                </a:uFill>
                <a:latin typeface="Arial"/>
                <a:ea typeface="Arial Unicode MS"/>
              </a:rPr>
              <a:t>Other Platforms</a:t>
            </a:r>
            <a:endParaRPr lang="en-US" sz="1800" b="0" strike="noStrike" spc="-1">
              <a:solidFill>
                <a:srgbClr val="000000"/>
              </a:solidFill>
              <a:uFill>
                <a:solidFill>
                  <a:srgbClr val="FFFFFF"/>
                </a:solidFill>
              </a:uFill>
              <a:latin typeface="Arial"/>
            </a:endParaRPr>
          </a:p>
        </p:txBody>
      </p:sp>
      <p:sp>
        <p:nvSpPr>
          <p:cNvPr id="1646" name="Line 24"/>
          <p:cNvSpPr/>
          <p:nvPr/>
        </p:nvSpPr>
        <p:spPr>
          <a:xfrm>
            <a:off x="705600" y="5441040"/>
            <a:ext cx="3399840" cy="360"/>
          </a:xfrm>
          <a:prstGeom prst="line">
            <a:avLst/>
          </a:prstGeom>
          <a:ln>
            <a:solidFill>
              <a:schemeClr val="accent1"/>
            </a:solidFill>
            <a:tailEnd type="oval" w="med" len="med"/>
          </a:ln>
        </p:spPr>
        <p:style>
          <a:lnRef idx="1">
            <a:schemeClr val="accent1"/>
          </a:lnRef>
          <a:fillRef idx="0">
            <a:schemeClr val="accent1"/>
          </a:fillRef>
          <a:effectRef idx="0">
            <a:schemeClr val="accent1"/>
          </a:effectRef>
          <a:fontRef idx="minor"/>
        </p:style>
      </p:sp>
      <p:sp>
        <p:nvSpPr>
          <p:cNvPr id="1647" name="CustomShape 25"/>
          <p:cNvSpPr/>
          <p:nvPr/>
        </p:nvSpPr>
        <p:spPr>
          <a:xfrm>
            <a:off x="7513560" y="1215360"/>
            <a:ext cx="33775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404040"/>
                </a:solidFill>
                <a:uFill>
                  <a:solidFill>
                    <a:srgbClr val="FFFFFF"/>
                  </a:solidFill>
                </a:uFill>
                <a:latin typeface="Arial"/>
                <a:ea typeface="Arial Unicode MS"/>
              </a:rPr>
              <a:t>This is the original reference implementation of GraphQL. You can use it together with express-graphql to create your API server.</a:t>
            </a:r>
            <a:endParaRPr lang="en-US" sz="1800" b="0" strike="noStrike" spc="-1">
              <a:solidFill>
                <a:srgbClr val="000000"/>
              </a:solidFill>
              <a:uFill>
                <a:solidFill>
                  <a:srgbClr val="FFFFFF"/>
                </a:solidFill>
              </a:uFill>
              <a:latin typeface="Arial"/>
            </a:endParaRPr>
          </a:p>
        </p:txBody>
      </p:sp>
      <p:sp>
        <p:nvSpPr>
          <p:cNvPr id="1648" name="CustomShape 26"/>
          <p:cNvSpPr/>
          <p:nvPr/>
        </p:nvSpPr>
        <p:spPr>
          <a:xfrm>
            <a:off x="7502040" y="938520"/>
            <a:ext cx="338760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1" strike="noStrike" spc="-1">
                <a:solidFill>
                  <a:srgbClr val="90C221"/>
                </a:solidFill>
                <a:uFill>
                  <a:solidFill>
                    <a:srgbClr val="FFFFFF"/>
                  </a:solidFill>
                </a:uFill>
                <a:latin typeface="Arial"/>
                <a:ea typeface="Arial Unicode MS"/>
              </a:rPr>
              <a:t>GraphQL – JS (Node)</a:t>
            </a:r>
            <a:endParaRPr lang="en-US" sz="1800" b="0" strike="noStrike" spc="-1">
              <a:solidFill>
                <a:srgbClr val="000000"/>
              </a:solidFill>
              <a:uFill>
                <a:solidFill>
                  <a:srgbClr val="FFFFFF"/>
                </a:solidFill>
              </a:uFill>
              <a:latin typeface="Arial"/>
            </a:endParaRPr>
          </a:p>
        </p:txBody>
      </p:sp>
      <p:sp>
        <p:nvSpPr>
          <p:cNvPr id="1649" name="Line 27"/>
          <p:cNvSpPr/>
          <p:nvPr/>
        </p:nvSpPr>
        <p:spPr>
          <a:xfrm>
            <a:off x="7502040" y="1215360"/>
            <a:ext cx="3399840" cy="360"/>
          </a:xfrm>
          <a:prstGeom prst="line">
            <a:avLst/>
          </a:prstGeom>
          <a:ln>
            <a:solidFill>
              <a:schemeClr val="accent3"/>
            </a:solidFill>
            <a:headEnd type="oval" w="med" len="med"/>
            <a:tailEnd type="oval" w="med" len="med"/>
          </a:ln>
        </p:spPr>
        <p:style>
          <a:lnRef idx="1">
            <a:schemeClr val="accent1"/>
          </a:lnRef>
          <a:fillRef idx="0">
            <a:schemeClr val="accent1"/>
          </a:fillRef>
          <a:effectRef idx="0">
            <a:schemeClr val="accent1"/>
          </a:effectRef>
          <a:fontRef idx="minor"/>
        </p:style>
      </p:sp>
      <p:sp>
        <p:nvSpPr>
          <p:cNvPr id="1650" name="CustomShape 28"/>
          <p:cNvSpPr/>
          <p:nvPr/>
        </p:nvSpPr>
        <p:spPr>
          <a:xfrm>
            <a:off x="485280" y="562320"/>
            <a:ext cx="4500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1" strike="noStrike" spc="-1">
                <a:solidFill>
                  <a:srgbClr val="595959"/>
                </a:solidFill>
                <a:uFill>
                  <a:solidFill>
                    <a:srgbClr val="FFFFFF"/>
                  </a:solidFill>
                </a:uFill>
                <a:latin typeface="Arial"/>
                <a:ea typeface="Arial Unicode MS"/>
              </a:rPr>
              <a:t>GraphQL </a:t>
            </a:r>
            <a:r>
              <a:rPr lang="en-US" sz="3600" b="1" strike="noStrike" spc="-1">
                <a:solidFill>
                  <a:srgbClr val="0680C3"/>
                </a:solidFill>
                <a:uFill>
                  <a:solidFill>
                    <a:srgbClr val="FFFFFF"/>
                  </a:solidFill>
                </a:uFill>
                <a:latin typeface="Arial"/>
                <a:ea typeface="Arial Unicode MS"/>
              </a:rPr>
              <a:t>Server</a:t>
            </a:r>
            <a:endParaRPr lang="en-US" sz="1800" b="0" strike="noStrike" spc="-1">
              <a:solidFill>
                <a:srgbClr val="000000"/>
              </a:solidFill>
              <a:uFill>
                <a:solidFill>
                  <a:srgbClr val="FFFFFF"/>
                </a:solidFill>
              </a:uFill>
              <a:latin typeface="Arial"/>
            </a:endParaRPr>
          </a:p>
        </p:txBody>
      </p:sp>
      <p:pic>
        <p:nvPicPr>
          <p:cNvPr id="1651" name="Picture 37"/>
          <p:cNvPicPr/>
          <p:nvPr/>
        </p:nvPicPr>
        <p:blipFill>
          <a:blip r:embed="rId2"/>
          <a:stretch/>
        </p:blipFill>
        <p:spPr>
          <a:xfrm>
            <a:off x="8412480" y="3657600"/>
            <a:ext cx="1378800" cy="1378800"/>
          </a:xfrm>
          <a:prstGeom prst="rect">
            <a:avLst/>
          </a:prstGeom>
          <a:ln>
            <a:noFill/>
          </a:ln>
        </p:spPr>
      </p:pic>
      <p:pic>
        <p:nvPicPr>
          <p:cNvPr id="1652" name="Picture 38"/>
          <p:cNvPicPr/>
          <p:nvPr/>
        </p:nvPicPr>
        <p:blipFill>
          <a:blip r:embed="rId3"/>
          <a:stretch/>
        </p:blipFill>
        <p:spPr>
          <a:xfrm>
            <a:off x="9692640" y="1828800"/>
            <a:ext cx="2330640" cy="1553400"/>
          </a:xfrm>
          <a:prstGeom prst="rect">
            <a:avLst/>
          </a:prstGeom>
          <a:ln>
            <a:noFill/>
          </a:ln>
        </p:spPr>
      </p:pic>
      <p:pic>
        <p:nvPicPr>
          <p:cNvPr id="1653" name="Picture 71"/>
          <p:cNvPicPr/>
          <p:nvPr/>
        </p:nvPicPr>
        <p:blipFill>
          <a:blip r:embed="rId4"/>
          <a:stretch/>
        </p:blipFill>
        <p:spPr>
          <a:xfrm>
            <a:off x="2560320" y="1554480"/>
            <a:ext cx="1726920" cy="821880"/>
          </a:xfrm>
          <a:prstGeom prst="rect">
            <a:avLst/>
          </a:prstGeom>
          <a:ln>
            <a:noFill/>
          </a:ln>
        </p:spPr>
      </p:pic>
      <p:pic>
        <p:nvPicPr>
          <p:cNvPr id="1654" name="Picture 73"/>
          <p:cNvPicPr/>
          <p:nvPr/>
        </p:nvPicPr>
        <p:blipFill>
          <a:blip r:embed="rId5"/>
          <a:stretch/>
        </p:blipFill>
        <p:spPr>
          <a:xfrm>
            <a:off x="2540880" y="3705480"/>
            <a:ext cx="1457640" cy="1457640"/>
          </a:xfrm>
          <a:prstGeom prst="rect">
            <a:avLst/>
          </a:prstGeom>
          <a:ln>
            <a:noFill/>
          </a:ln>
        </p:spPr>
      </p:pic>
      <p:pic>
        <p:nvPicPr>
          <p:cNvPr id="1655" name="Picture 75"/>
          <p:cNvPicPr/>
          <p:nvPr/>
        </p:nvPicPr>
        <p:blipFill>
          <a:blip r:embed="rId6"/>
          <a:stretch/>
        </p:blipFill>
        <p:spPr>
          <a:xfrm>
            <a:off x="437040" y="2331720"/>
            <a:ext cx="786600" cy="1439640"/>
          </a:xfrm>
          <a:prstGeom prst="rect">
            <a:avLst/>
          </a:prstGeom>
          <a:ln>
            <a:noFill/>
          </a:ln>
        </p:spPr>
      </p:pic>
      <p:pic>
        <p:nvPicPr>
          <p:cNvPr id="1656" name="Picture 79"/>
          <p:cNvPicPr/>
          <p:nvPr/>
        </p:nvPicPr>
        <p:blipFill>
          <a:blip r:embed="rId7"/>
          <a:stretch/>
        </p:blipFill>
        <p:spPr>
          <a:xfrm>
            <a:off x="1410120" y="2583360"/>
            <a:ext cx="1484280" cy="890280"/>
          </a:xfrm>
          <a:prstGeom prst="rect">
            <a:avLst/>
          </a:prstGeom>
          <a:ln>
            <a:noFill/>
          </a:ln>
        </p:spPr>
      </p:pic>
      <p:pic>
        <p:nvPicPr>
          <p:cNvPr id="1657" name="Graphic 81"/>
          <p:cNvPicPr/>
          <p:nvPr/>
        </p:nvPicPr>
        <p:blipFill>
          <a:blip r:embed="rId8"/>
          <a:stretch/>
        </p:blipFill>
        <p:spPr>
          <a:xfrm>
            <a:off x="422640" y="1645920"/>
            <a:ext cx="2006280" cy="591840"/>
          </a:xfrm>
          <a:prstGeom prst="rect">
            <a:avLst/>
          </a:prstGeom>
          <a:ln>
            <a:noFill/>
          </a:ln>
        </p:spPr>
      </p:pic>
      <p:pic>
        <p:nvPicPr>
          <p:cNvPr id="1658" name="Picture 85"/>
          <p:cNvPicPr/>
          <p:nvPr/>
        </p:nvPicPr>
        <p:blipFill>
          <a:blip r:embed="rId9"/>
          <a:stretch/>
        </p:blipFill>
        <p:spPr>
          <a:xfrm>
            <a:off x="3106080" y="2651760"/>
            <a:ext cx="837360" cy="837360"/>
          </a:xfrm>
          <a:prstGeom prst="rect">
            <a:avLst/>
          </a:prstGeom>
          <a:ln>
            <a:noFill/>
          </a:ln>
        </p:spPr>
      </p:pic>
      <p:pic>
        <p:nvPicPr>
          <p:cNvPr id="1659" name="Picture 83"/>
          <p:cNvPicPr/>
          <p:nvPr/>
        </p:nvPicPr>
        <p:blipFill>
          <a:blip r:embed="rId10"/>
          <a:stretch/>
        </p:blipFill>
        <p:spPr>
          <a:xfrm>
            <a:off x="418320" y="4114800"/>
            <a:ext cx="2093760" cy="620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1" strike="noStrike" spc="-1">
                <a:solidFill>
                  <a:srgbClr val="262626"/>
                </a:solidFill>
                <a:uFill>
                  <a:solidFill>
                    <a:srgbClr val="FFFFFF"/>
                  </a:solidFill>
                </a:uFill>
                <a:latin typeface="Arial"/>
                <a:ea typeface="Arial Unicode MS"/>
              </a:rPr>
              <a:t>GraphQL Client</a:t>
            </a:r>
            <a:endParaRPr lang="en-US" sz="2800" b="0" strike="noStrike" spc="-1">
              <a:solidFill>
                <a:srgbClr val="000000"/>
              </a:solidFill>
              <a:uFill>
                <a:solidFill>
                  <a:srgbClr val="FFFFFF"/>
                </a:solidFill>
              </a:uFill>
              <a:latin typeface="Arial"/>
            </a:endParaRPr>
          </a:p>
        </p:txBody>
      </p:sp>
      <p:sp>
        <p:nvSpPr>
          <p:cNvPr id="1661" name="CustomShape 2"/>
          <p:cNvSpPr/>
          <p:nvPr/>
        </p:nvSpPr>
        <p:spPr>
          <a:xfrm>
            <a:off x="5229360" y="2421720"/>
            <a:ext cx="1674000" cy="1674000"/>
          </a:xfrm>
          <a:prstGeom prst="ellipse">
            <a:avLst/>
          </a:prstGeom>
          <a:solidFill>
            <a:schemeClr val="accent4">
              <a:alpha val="64000"/>
            </a:schemeClr>
          </a:solidFill>
          <a:ln w="15840">
            <a:noFill/>
          </a:ln>
        </p:spPr>
        <p:style>
          <a:lnRef idx="2">
            <a:schemeClr val="accent1">
              <a:shade val="50000"/>
            </a:schemeClr>
          </a:lnRef>
          <a:fillRef idx="1">
            <a:schemeClr val="accent1"/>
          </a:fillRef>
          <a:effectRef idx="0">
            <a:schemeClr val="accent1"/>
          </a:effectRef>
          <a:fontRef idx="minor"/>
        </p:style>
      </p:sp>
      <p:sp>
        <p:nvSpPr>
          <p:cNvPr id="1662" name="CustomShape 3"/>
          <p:cNvSpPr/>
          <p:nvPr/>
        </p:nvSpPr>
        <p:spPr>
          <a:xfrm>
            <a:off x="5114880" y="2307600"/>
            <a:ext cx="1902600" cy="1902600"/>
          </a:xfrm>
          <a:prstGeom prst="ellipse">
            <a:avLst/>
          </a:prstGeom>
          <a:noFill/>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3" name="Line 4"/>
          <p:cNvSpPr/>
          <p:nvPr/>
        </p:nvSpPr>
        <p:spPr>
          <a:xfrm>
            <a:off x="701784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4" name="Line 5"/>
          <p:cNvSpPr/>
          <p:nvPr/>
        </p:nvSpPr>
        <p:spPr>
          <a:xfrm>
            <a:off x="9119160" y="3252600"/>
            <a:ext cx="700200" cy="10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5" name="Line 6"/>
          <p:cNvSpPr/>
          <p:nvPr/>
        </p:nvSpPr>
        <p:spPr>
          <a:xfrm>
            <a:off x="983556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6" name="Line 7"/>
          <p:cNvSpPr/>
          <p:nvPr/>
        </p:nvSpPr>
        <p:spPr>
          <a:xfrm flipH="1">
            <a:off x="424800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7" name="Line 8"/>
          <p:cNvSpPr/>
          <p:nvPr/>
        </p:nvSpPr>
        <p:spPr>
          <a:xfrm flipH="1">
            <a:off x="2372400" y="3262320"/>
            <a:ext cx="723600" cy="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8" name="Line 9"/>
          <p:cNvSpPr/>
          <p:nvPr/>
        </p:nvSpPr>
        <p:spPr>
          <a:xfrm flipV="1">
            <a:off x="237240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669" name="CustomShape 10"/>
          <p:cNvSpPr/>
          <p:nvPr/>
        </p:nvSpPr>
        <p:spPr>
          <a:xfrm>
            <a:off x="5337000" y="2926440"/>
            <a:ext cx="143964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1" strike="noStrike" spc="-1">
                <a:solidFill>
                  <a:srgbClr val="FFFFFF"/>
                </a:solidFill>
                <a:uFill>
                  <a:solidFill>
                    <a:srgbClr val="FFFFFF"/>
                  </a:solidFill>
                </a:uFill>
                <a:latin typeface="Arial"/>
                <a:ea typeface="Arial Unicode MS"/>
              </a:rPr>
              <a:t>GraphQL Client</a:t>
            </a:r>
            <a:endParaRPr lang="en-US" sz="1800" b="0" strike="noStrike" spc="-1">
              <a:solidFill>
                <a:srgbClr val="000000"/>
              </a:solidFill>
              <a:uFill>
                <a:solidFill>
                  <a:srgbClr val="FFFFFF"/>
                </a:solidFill>
              </a:uFill>
              <a:latin typeface="Arial"/>
            </a:endParaRPr>
          </a:p>
        </p:txBody>
      </p:sp>
      <p:sp>
        <p:nvSpPr>
          <p:cNvPr id="1670" name="CustomShape 11"/>
          <p:cNvSpPr/>
          <p:nvPr/>
        </p:nvSpPr>
        <p:spPr>
          <a:xfrm>
            <a:off x="7597800" y="2225880"/>
            <a:ext cx="180576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600" b="1" strike="noStrike" spc="-1">
                <a:solidFill>
                  <a:srgbClr val="404040"/>
                </a:solidFill>
                <a:uFill>
                  <a:solidFill>
                    <a:srgbClr val="FFFFFF"/>
                  </a:solidFill>
                </a:uFill>
                <a:latin typeface="Arial"/>
                <a:ea typeface="Arial Unicode MS"/>
              </a:rPr>
              <a:t>APOLLO CLIENT</a:t>
            </a:r>
            <a:endParaRPr lang="en-US" sz="1800" b="0" strike="noStrike" spc="-1">
              <a:solidFill>
                <a:srgbClr val="000000"/>
              </a:solidFill>
              <a:uFill>
                <a:solidFill>
                  <a:srgbClr val="FFFFFF"/>
                </a:solidFill>
              </a:uFill>
              <a:latin typeface="Arial"/>
            </a:endParaRPr>
          </a:p>
        </p:txBody>
      </p:sp>
      <p:sp>
        <p:nvSpPr>
          <p:cNvPr id="1671" name="CustomShape 12"/>
          <p:cNvSpPr/>
          <p:nvPr/>
        </p:nvSpPr>
        <p:spPr>
          <a:xfrm>
            <a:off x="3243960" y="2285280"/>
            <a:ext cx="84420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600" b="1" strike="noStrike" spc="-1">
                <a:solidFill>
                  <a:srgbClr val="404040"/>
                </a:solidFill>
                <a:uFill>
                  <a:solidFill>
                    <a:srgbClr val="FFFFFF"/>
                  </a:solidFill>
                </a:uFill>
                <a:latin typeface="Arial"/>
                <a:ea typeface="Arial Unicode MS"/>
              </a:rPr>
              <a:t>RELAY</a:t>
            </a:r>
            <a:endParaRPr lang="en-US" sz="1800" b="0" strike="noStrike" spc="-1">
              <a:solidFill>
                <a:srgbClr val="000000"/>
              </a:solidFill>
              <a:uFill>
                <a:solidFill>
                  <a:srgbClr val="FFFFFF"/>
                </a:solidFill>
              </a:uFill>
              <a:latin typeface="Arial"/>
            </a:endParaRPr>
          </a:p>
        </p:txBody>
      </p:sp>
      <p:sp>
        <p:nvSpPr>
          <p:cNvPr id="1672" name="CustomShape 13"/>
          <p:cNvSpPr/>
          <p:nvPr/>
        </p:nvSpPr>
        <p:spPr>
          <a:xfrm>
            <a:off x="3543840" y="5150880"/>
            <a:ext cx="510408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uFill>
                  <a:solidFill>
                    <a:srgbClr val="FFFFFF"/>
                  </a:solidFill>
                </a:uFill>
                <a:latin typeface="Arial"/>
                <a:ea typeface="Arial Unicode MS"/>
              </a:rPr>
              <a:t>You can technically query your GraphQL API directly without the need for a dedicated client library.</a:t>
            </a:r>
            <a:endParaRPr lang="en-US" sz="1800" b="0" strike="noStrike" spc="-1">
              <a:solidFill>
                <a:srgbClr val="000000"/>
              </a:solidFill>
              <a:uFill>
                <a:solidFill>
                  <a:srgbClr val="FFFFFF"/>
                </a:solidFill>
              </a:uFill>
              <a:latin typeface="Arial"/>
            </a:endParaRPr>
          </a:p>
        </p:txBody>
      </p:sp>
      <p:sp>
        <p:nvSpPr>
          <p:cNvPr id="1673" name="CustomShape 14"/>
          <p:cNvSpPr/>
          <p:nvPr/>
        </p:nvSpPr>
        <p:spPr>
          <a:xfrm flipV="1">
            <a:off x="3590280" y="4943880"/>
            <a:ext cx="5039640" cy="45360"/>
          </a:xfrm>
          <a:custGeom>
            <a:avLst/>
            <a:gdLst/>
            <a:ahLst/>
            <a:cxnLst/>
            <a:rect l="l" t="t" r="r" b="b"/>
            <a:pathLst>
              <a:path w="722630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674" name="CustomShape 15"/>
          <p:cNvSpPr/>
          <p:nvPr/>
        </p:nvSpPr>
        <p:spPr>
          <a:xfrm>
            <a:off x="3584520" y="6244920"/>
            <a:ext cx="5039640" cy="45360"/>
          </a:xfrm>
          <a:custGeom>
            <a:avLst/>
            <a:gdLst/>
            <a:ahLst/>
            <a:cxnLst/>
            <a:rect l="l" t="t" r="r" b="b"/>
            <a:pathLst>
              <a:path w="722630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675" name="CustomShape 16"/>
          <p:cNvSpPr/>
          <p:nvPr/>
        </p:nvSpPr>
        <p:spPr>
          <a:xfrm rot="16200000">
            <a:off x="10300680" y="2027880"/>
            <a:ext cx="340200" cy="405720"/>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76" name="CustomShape 17"/>
          <p:cNvSpPr/>
          <p:nvPr/>
        </p:nvSpPr>
        <p:spPr>
          <a:xfrm>
            <a:off x="1369800" y="2174400"/>
            <a:ext cx="345960" cy="26568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677" name="Picture 45"/>
          <p:cNvPicPr/>
          <p:nvPr/>
        </p:nvPicPr>
        <p:blipFill>
          <a:blip r:embed="rId2"/>
          <a:stretch/>
        </p:blipFill>
        <p:spPr>
          <a:xfrm>
            <a:off x="2917440" y="2649600"/>
            <a:ext cx="1400760" cy="1139040"/>
          </a:xfrm>
          <a:prstGeom prst="rect">
            <a:avLst/>
          </a:prstGeom>
          <a:ln>
            <a:noFill/>
          </a:ln>
        </p:spPr>
      </p:pic>
      <p:pic>
        <p:nvPicPr>
          <p:cNvPr id="1678" name="Picture 46"/>
          <p:cNvPicPr/>
          <p:nvPr/>
        </p:nvPicPr>
        <p:blipFill>
          <a:blip r:embed="rId3"/>
          <a:stretch/>
        </p:blipFill>
        <p:spPr>
          <a:xfrm>
            <a:off x="7863840" y="2625120"/>
            <a:ext cx="1254960" cy="1254960"/>
          </a:xfrm>
          <a:prstGeom prst="rect">
            <a:avLst/>
          </a:prstGeom>
          <a:ln>
            <a:noFill/>
          </a:ln>
        </p:spPr>
      </p:pic>
      <p:sp>
        <p:nvSpPr>
          <p:cNvPr id="1679" name="CustomShape 18"/>
          <p:cNvSpPr/>
          <p:nvPr/>
        </p:nvSpPr>
        <p:spPr>
          <a:xfrm>
            <a:off x="260280" y="2098440"/>
            <a:ext cx="2044080" cy="228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000000"/>
                </a:solidFill>
                <a:uFill>
                  <a:solidFill>
                    <a:srgbClr val="FFFFFF"/>
                  </a:solidFill>
                </a:uFill>
                <a:latin typeface="Arial"/>
                <a:ea typeface="Arial Unicode MS"/>
              </a:rPr>
              <a:t>Relay is Facebook’s own GraphQL toolkit. I’ve heard it’s mainly tailored to Facebook’s own needs, and might be a bit over-engineered for most usages.</a:t>
            </a:r>
            <a:endParaRPr lang="en-US" sz="1800" b="0" strike="noStrike" spc="-1">
              <a:solidFill>
                <a:srgbClr val="000000"/>
              </a:solidFill>
              <a:uFill>
                <a:solidFill>
                  <a:srgbClr val="FFFFFF"/>
                </a:solidFill>
              </a:uFill>
              <a:latin typeface="Arial"/>
            </a:endParaRPr>
          </a:p>
        </p:txBody>
      </p:sp>
      <p:sp>
        <p:nvSpPr>
          <p:cNvPr id="1680" name="CustomShape 19"/>
          <p:cNvSpPr/>
          <p:nvPr/>
        </p:nvSpPr>
        <p:spPr>
          <a:xfrm>
            <a:off x="9819360" y="2421720"/>
            <a:ext cx="204408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000000"/>
                </a:solidFill>
                <a:uFill>
                  <a:solidFill>
                    <a:srgbClr val="FFFFFF"/>
                  </a:solidFill>
                </a:uFill>
                <a:latin typeface="Arial"/>
                <a:ea typeface="Arial Unicode MS"/>
              </a:rPr>
              <a:t>Which lets you run GraphQL queries in the browser and store their data. A connector for your front-end framework of choice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Conclusion</a:t>
            </a:r>
            <a:endParaRPr lang="en-US" sz="2800" b="0" strike="noStrike" spc="-1">
              <a:solidFill>
                <a:srgbClr val="000000"/>
              </a:solidFill>
              <a:uFill>
                <a:solidFill>
                  <a:srgbClr val="FFFFFF"/>
                </a:solidFill>
              </a:uFill>
              <a:latin typeface="Arial"/>
            </a:endParaRPr>
          </a:p>
        </p:txBody>
      </p:sp>
      <p:sp>
        <p:nvSpPr>
          <p:cNvPr id="1682" name="CustomShape 2"/>
          <p:cNvSpPr/>
          <p:nvPr/>
        </p:nvSpPr>
        <p:spPr>
          <a:xfrm>
            <a:off x="4698360" y="226476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STRENGTHS</a:t>
            </a:r>
            <a:endParaRPr lang="en-US" sz="1800" b="0" strike="noStrike" spc="-1">
              <a:solidFill>
                <a:srgbClr val="000000"/>
              </a:solidFill>
              <a:uFill>
                <a:solidFill>
                  <a:srgbClr val="FFFFFF"/>
                </a:solidFill>
              </a:uFill>
              <a:latin typeface="Arial"/>
            </a:endParaRPr>
          </a:p>
        </p:txBody>
      </p:sp>
      <p:sp>
        <p:nvSpPr>
          <p:cNvPr id="1683" name="CustomShape 3"/>
          <p:cNvSpPr/>
          <p:nvPr/>
        </p:nvSpPr>
        <p:spPr>
          <a:xfrm rot="5400000">
            <a:off x="6217200" y="375408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WEAKNESS</a:t>
            </a:r>
            <a:endParaRPr lang="en-US" sz="1800" b="0" strike="noStrike" spc="-1">
              <a:solidFill>
                <a:srgbClr val="000000"/>
              </a:solidFill>
              <a:uFill>
                <a:solidFill>
                  <a:srgbClr val="FFFFFF"/>
                </a:solidFill>
              </a:uFill>
              <a:latin typeface="Arial"/>
            </a:endParaRPr>
          </a:p>
        </p:txBody>
      </p:sp>
      <p:sp>
        <p:nvSpPr>
          <p:cNvPr id="1684" name="CustomShape 4"/>
          <p:cNvSpPr/>
          <p:nvPr/>
        </p:nvSpPr>
        <p:spPr>
          <a:xfrm rot="16200000">
            <a:off x="3146400" y="375480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OPPORTUNITIES</a:t>
            </a:r>
            <a:endParaRPr lang="en-US" sz="1800" b="0" strike="noStrike" spc="-1">
              <a:solidFill>
                <a:srgbClr val="000000"/>
              </a:solidFill>
              <a:uFill>
                <a:solidFill>
                  <a:srgbClr val="FFFFFF"/>
                </a:solidFill>
              </a:uFill>
              <a:latin typeface="Arial"/>
            </a:endParaRPr>
          </a:p>
        </p:txBody>
      </p:sp>
      <p:sp>
        <p:nvSpPr>
          <p:cNvPr id="1685" name="CustomShape 5"/>
          <p:cNvSpPr/>
          <p:nvPr/>
        </p:nvSpPr>
        <p:spPr>
          <a:xfrm rot="10800000">
            <a:off x="7494480" y="5559480"/>
            <a:ext cx="279576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404040"/>
                </a:solidFill>
                <a:uFill>
                  <a:solidFill>
                    <a:srgbClr val="FFFFFF"/>
                  </a:solidFill>
                </a:uFill>
                <a:latin typeface="Arial"/>
                <a:ea typeface="Arial Unicode MS"/>
              </a:rPr>
              <a:t>THREATS</a:t>
            </a:r>
            <a:endParaRPr lang="en-US" sz="1800" b="0" strike="noStrike" spc="-1">
              <a:solidFill>
                <a:srgbClr val="000000"/>
              </a:solidFill>
              <a:uFill>
                <a:solidFill>
                  <a:srgbClr val="FFFFFF"/>
                </a:solidFill>
              </a:uFill>
              <a:latin typeface="Arial"/>
            </a:endParaRPr>
          </a:p>
        </p:txBody>
      </p:sp>
      <p:sp>
        <p:nvSpPr>
          <p:cNvPr id="1686" name="CustomShape 6"/>
          <p:cNvSpPr/>
          <p:nvPr/>
        </p:nvSpPr>
        <p:spPr>
          <a:xfrm>
            <a:off x="4071960" y="1887840"/>
            <a:ext cx="4031640" cy="403164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87" name="CustomShape 7"/>
          <p:cNvSpPr/>
          <p:nvPr/>
        </p:nvSpPr>
        <p:spPr>
          <a:xfrm rot="2700000">
            <a:off x="5577120" y="141300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8" name="CustomShape 8"/>
          <p:cNvSpPr/>
          <p:nvPr/>
        </p:nvSpPr>
        <p:spPr>
          <a:xfrm rot="18900000">
            <a:off x="5576760" y="1413360"/>
            <a:ext cx="1007640" cy="496764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689" name="CustomShape 9"/>
          <p:cNvSpPr/>
          <p:nvPr/>
        </p:nvSpPr>
        <p:spPr>
          <a:xfrm>
            <a:off x="5140800" y="2955960"/>
            <a:ext cx="1912320" cy="1912320"/>
          </a:xfrm>
          <a:prstGeom prst="ellipse">
            <a:avLst/>
          </a:prstGeom>
          <a:solidFill>
            <a:schemeClr val="tx1">
              <a:lumMod val="75000"/>
              <a:lumOff val="25000"/>
              <a:alpha val="30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0" name="CustomShape 10"/>
          <p:cNvSpPr/>
          <p:nvPr/>
        </p:nvSpPr>
        <p:spPr>
          <a:xfrm>
            <a:off x="510984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1" name="CustomShape 11"/>
          <p:cNvSpPr/>
          <p:nvPr/>
        </p:nvSpPr>
        <p:spPr>
          <a:xfrm rot="5400000">
            <a:off x="5110200" y="2932560"/>
            <a:ext cx="1943640" cy="1943640"/>
          </a:xfrm>
          <a:custGeom>
            <a:avLst/>
            <a:gdLst/>
            <a:ahLst/>
            <a:cxn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type="triangle" w="med" len="med"/>
            <a:tailEnd type="triangle" w="med" len="med"/>
          </a:ln>
        </p:spPr>
        <p:style>
          <a:lnRef idx="1">
            <a:schemeClr val="accent1"/>
          </a:lnRef>
          <a:fillRef idx="0">
            <a:schemeClr val="accent1"/>
          </a:fillRef>
          <a:effectRef idx="0">
            <a:schemeClr val="accent1"/>
          </a:effectRef>
          <a:fontRef idx="minor"/>
        </p:style>
      </p:sp>
      <p:sp>
        <p:nvSpPr>
          <p:cNvPr id="1692" name="CustomShape 12"/>
          <p:cNvSpPr/>
          <p:nvPr/>
        </p:nvSpPr>
        <p:spPr>
          <a:xfrm>
            <a:off x="5385960" y="3201840"/>
            <a:ext cx="1403640" cy="1403640"/>
          </a:xfrm>
          <a:prstGeom prst="ellipse">
            <a:avLst/>
          </a:prstGeom>
          <a:solidFill>
            <a:schemeClr val="tx1">
              <a:lumMod val="75000"/>
              <a:lumOff val="25000"/>
            </a:schemeClr>
          </a:solidFill>
          <a:ln w="6480">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3" name="CustomShape 13"/>
          <p:cNvSpPr/>
          <p:nvPr/>
        </p:nvSpPr>
        <p:spPr>
          <a:xfrm>
            <a:off x="5511960" y="3327840"/>
            <a:ext cx="1151640" cy="1151640"/>
          </a:xfrm>
          <a:prstGeom prst="ellipse">
            <a:avLst/>
          </a:prstGeom>
          <a:solidFill>
            <a:schemeClr val="accent6"/>
          </a:solidFill>
          <a:ln w="6480">
            <a:solidFill>
              <a:schemeClr val="bg1"/>
            </a:solid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694" name="CustomShape 14"/>
          <p:cNvSpPr/>
          <p:nvPr/>
        </p:nvSpPr>
        <p:spPr>
          <a:xfrm>
            <a:off x="91692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5" name="CustomShape 15"/>
          <p:cNvSpPr/>
          <p:nvPr/>
        </p:nvSpPr>
        <p:spPr>
          <a:xfrm>
            <a:off x="910440" y="493632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404040"/>
                </a:solidFill>
                <a:uFill>
                  <a:solidFill>
                    <a:srgbClr val="FFFFFF"/>
                  </a:solidFill>
                </a:uFill>
                <a:latin typeface="Arial"/>
                <a:ea typeface="Arial Unicode MS"/>
              </a:rPr>
              <a:t>It lets the client specify exactly what data it needs.</a:t>
            </a:r>
            <a:endParaRPr lang="en-US" sz="1800" b="0" strike="noStrike" spc="-1">
              <a:solidFill>
                <a:srgbClr val="000000"/>
              </a:solidFill>
              <a:uFill>
                <a:solidFill>
                  <a:srgbClr val="FFFFFF"/>
                </a:solidFill>
              </a:uFill>
              <a:latin typeface="Arial"/>
            </a:endParaRPr>
          </a:p>
        </p:txBody>
      </p:sp>
      <p:sp>
        <p:nvSpPr>
          <p:cNvPr id="1696" name="CustomShape 16"/>
          <p:cNvSpPr/>
          <p:nvPr/>
        </p:nvSpPr>
        <p:spPr>
          <a:xfrm>
            <a:off x="91692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697" name="CustomShape 17"/>
          <p:cNvSpPr/>
          <p:nvPr/>
        </p:nvSpPr>
        <p:spPr>
          <a:xfrm>
            <a:off x="910440" y="1823760"/>
            <a:ext cx="30492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000" b="0" strike="noStrike" spc="-1">
                <a:solidFill>
                  <a:srgbClr val="404040"/>
                </a:solidFill>
                <a:uFill>
                  <a:solidFill>
                    <a:srgbClr val="FFFFFF"/>
                  </a:solidFill>
                </a:uFill>
                <a:latin typeface="Arial"/>
                <a:ea typeface="Arial Unicode MS"/>
              </a:rPr>
              <a:t>GraphQL is a query language for APIs</a:t>
            </a:r>
            <a:endParaRPr lang="en-US" sz="1800" b="0" strike="noStrike" spc="-1">
              <a:solidFill>
                <a:srgbClr val="000000"/>
              </a:solidFill>
              <a:uFill>
                <a:solidFill>
                  <a:srgbClr val="FFFFFF"/>
                </a:solidFill>
              </a:uFill>
              <a:latin typeface="Arial"/>
            </a:endParaRPr>
          </a:p>
        </p:txBody>
      </p:sp>
      <p:sp>
        <p:nvSpPr>
          <p:cNvPr id="1698" name="CustomShape 18"/>
          <p:cNvSpPr/>
          <p:nvPr/>
        </p:nvSpPr>
        <p:spPr>
          <a:xfrm>
            <a:off x="8241480" y="5213160"/>
            <a:ext cx="3075120" cy="820440"/>
          </a:xfrm>
          <a:prstGeom prst="rect">
            <a:avLst/>
          </a:prstGeom>
          <a:noFill/>
          <a:ln>
            <a:noFill/>
          </a:ln>
        </p:spPr>
        <p:style>
          <a:lnRef idx="0">
            <a:scrgbClr r="0" g="0" b="0"/>
          </a:lnRef>
          <a:fillRef idx="0">
            <a:scrgbClr r="0" g="0" b="0"/>
          </a:fillRef>
          <a:effectRef idx="0">
            <a:scrgbClr r="0" g="0" b="0"/>
          </a:effectRef>
          <a:fontRef idx="minor"/>
        </p:style>
      </p:sp>
      <p:sp>
        <p:nvSpPr>
          <p:cNvPr id="1699" name="CustomShape 19"/>
          <p:cNvSpPr/>
          <p:nvPr/>
        </p:nvSpPr>
        <p:spPr>
          <a:xfrm>
            <a:off x="8235000" y="4936320"/>
            <a:ext cx="30492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000" b="0" strike="noStrike" spc="-1">
                <a:solidFill>
                  <a:srgbClr val="404040"/>
                </a:solidFill>
                <a:uFill>
                  <a:solidFill>
                    <a:srgbClr val="FFFFFF"/>
                  </a:solidFill>
                </a:uFill>
                <a:latin typeface="Arial"/>
                <a:ea typeface="Arial Unicode MS"/>
              </a:rPr>
              <a:t>GraphQL server exposes single endpoint and respons to queries </a:t>
            </a:r>
            <a:endParaRPr lang="en-US" sz="1800" b="0" strike="noStrike" spc="-1">
              <a:solidFill>
                <a:srgbClr val="000000"/>
              </a:solidFill>
              <a:uFill>
                <a:solidFill>
                  <a:srgbClr val="FFFFFF"/>
                </a:solidFill>
              </a:uFill>
              <a:latin typeface="Arial"/>
            </a:endParaRPr>
          </a:p>
        </p:txBody>
      </p:sp>
      <p:sp>
        <p:nvSpPr>
          <p:cNvPr id="1700" name="CustomShape 20"/>
          <p:cNvSpPr/>
          <p:nvPr/>
        </p:nvSpPr>
        <p:spPr>
          <a:xfrm>
            <a:off x="8274240" y="2100960"/>
            <a:ext cx="3005280" cy="820440"/>
          </a:xfrm>
          <a:prstGeom prst="rect">
            <a:avLst/>
          </a:prstGeom>
          <a:noFill/>
          <a:ln>
            <a:noFill/>
          </a:ln>
        </p:spPr>
        <p:style>
          <a:lnRef idx="0">
            <a:scrgbClr r="0" g="0" b="0"/>
          </a:lnRef>
          <a:fillRef idx="0">
            <a:scrgbClr r="0" g="0" b="0"/>
          </a:fillRef>
          <a:effectRef idx="0">
            <a:scrgbClr r="0" g="0" b="0"/>
          </a:effectRef>
          <a:fontRef idx="minor"/>
        </p:style>
      </p:sp>
      <p:sp>
        <p:nvSpPr>
          <p:cNvPr id="1701" name="CustomShape 21"/>
          <p:cNvSpPr/>
          <p:nvPr/>
        </p:nvSpPr>
        <p:spPr>
          <a:xfrm>
            <a:off x="8267760" y="1823760"/>
            <a:ext cx="3049200" cy="45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1" strike="noStrike" spc="-1">
                <a:solidFill>
                  <a:srgbClr val="404040"/>
                </a:solidFill>
                <a:uFill>
                  <a:solidFill>
                    <a:srgbClr val="FFFFFF"/>
                  </a:solidFill>
                </a:uFill>
                <a:latin typeface="Arial"/>
                <a:ea typeface="Arial Unicode MS"/>
              </a:rPr>
              <a:t>It makes it easier to aggregate data from multiple sources.</a:t>
            </a:r>
            <a:endParaRPr lang="en-US" sz="1800" b="0" strike="noStrike" spc="-1">
              <a:solidFill>
                <a:srgbClr val="000000"/>
              </a:solidFill>
              <a:uFill>
                <a:solidFill>
                  <a:srgbClr val="FFFFFF"/>
                </a:solidFill>
              </a:uFill>
              <a:latin typeface="Arial"/>
            </a:endParaRPr>
          </a:p>
        </p:txBody>
      </p:sp>
      <p:sp>
        <p:nvSpPr>
          <p:cNvPr id="1702" name="CustomShape 22"/>
          <p:cNvSpPr/>
          <p:nvPr/>
        </p:nvSpPr>
        <p:spPr>
          <a:xfrm>
            <a:off x="4262400" y="2070360"/>
            <a:ext cx="827640" cy="82764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703" name="CustomShape 23"/>
          <p:cNvSpPr/>
          <p:nvPr/>
        </p:nvSpPr>
        <p:spPr>
          <a:xfrm>
            <a:off x="7054200" y="2077920"/>
            <a:ext cx="827640" cy="82764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704" name="CustomShape 24"/>
          <p:cNvSpPr/>
          <p:nvPr/>
        </p:nvSpPr>
        <p:spPr>
          <a:xfrm>
            <a:off x="4281840" y="4865040"/>
            <a:ext cx="827640" cy="82764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705" name="CustomShape 25"/>
          <p:cNvSpPr/>
          <p:nvPr/>
        </p:nvSpPr>
        <p:spPr>
          <a:xfrm>
            <a:off x="7053120" y="4865040"/>
            <a:ext cx="827640" cy="82764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706" name="CustomShape 26"/>
          <p:cNvSpPr/>
          <p:nvPr/>
        </p:nvSpPr>
        <p:spPr>
          <a:xfrm>
            <a:off x="426960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S</a:t>
            </a:r>
            <a:endParaRPr lang="en-US" sz="1800" b="0" strike="noStrike" spc="-1">
              <a:solidFill>
                <a:srgbClr val="000000"/>
              </a:solidFill>
              <a:uFill>
                <a:solidFill>
                  <a:srgbClr val="FFFFFF"/>
                </a:solidFill>
              </a:uFill>
              <a:latin typeface="Arial"/>
            </a:endParaRPr>
          </a:p>
        </p:txBody>
      </p:sp>
      <p:sp>
        <p:nvSpPr>
          <p:cNvPr id="1707" name="CustomShape 27"/>
          <p:cNvSpPr/>
          <p:nvPr/>
        </p:nvSpPr>
        <p:spPr>
          <a:xfrm>
            <a:off x="7053480" y="213804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W</a:t>
            </a:r>
            <a:endParaRPr lang="en-US" sz="1800" b="0" strike="noStrike" spc="-1">
              <a:solidFill>
                <a:srgbClr val="000000"/>
              </a:solidFill>
              <a:uFill>
                <a:solidFill>
                  <a:srgbClr val="FFFFFF"/>
                </a:solidFill>
              </a:uFill>
              <a:latin typeface="Arial"/>
            </a:endParaRPr>
          </a:p>
        </p:txBody>
      </p:sp>
      <p:sp>
        <p:nvSpPr>
          <p:cNvPr id="1708" name="CustomShape 28"/>
          <p:cNvSpPr/>
          <p:nvPr/>
        </p:nvSpPr>
        <p:spPr>
          <a:xfrm>
            <a:off x="4287600" y="492948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O</a:t>
            </a:r>
            <a:endParaRPr lang="en-US" sz="1800" b="0" strike="noStrike" spc="-1">
              <a:solidFill>
                <a:srgbClr val="000000"/>
              </a:solidFill>
              <a:uFill>
                <a:solidFill>
                  <a:srgbClr val="FFFFFF"/>
                </a:solidFill>
              </a:uFill>
              <a:latin typeface="Arial"/>
            </a:endParaRPr>
          </a:p>
        </p:txBody>
      </p:sp>
      <p:sp>
        <p:nvSpPr>
          <p:cNvPr id="1709" name="CustomShape 29"/>
          <p:cNvSpPr/>
          <p:nvPr/>
        </p:nvSpPr>
        <p:spPr>
          <a:xfrm>
            <a:off x="7072560" y="4919760"/>
            <a:ext cx="82548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b="1" strike="noStrike" spc="-1">
                <a:solidFill>
                  <a:srgbClr val="FFFFFF"/>
                </a:solidFill>
                <a:uFill>
                  <a:solidFill>
                    <a:srgbClr val="FFFFFF"/>
                  </a:solidFill>
                </a:uFill>
                <a:latin typeface="Arial"/>
                <a:ea typeface="Arial Unicode MS"/>
              </a:rPr>
              <a:t>T</a:t>
            </a:r>
            <a:endParaRPr lang="en-US" sz="1800" b="0" strike="noStrike" spc="-1">
              <a:solidFill>
                <a:srgbClr val="000000"/>
              </a:solidFill>
              <a:uFill>
                <a:solidFill>
                  <a:srgbClr val="FFFFFF"/>
                </a:solidFill>
              </a:uFill>
              <a:latin typeface="Arial"/>
            </a:endParaRPr>
          </a:p>
        </p:txBody>
      </p:sp>
      <p:sp>
        <p:nvSpPr>
          <p:cNvPr id="1710" name="CustomShape 30"/>
          <p:cNvSpPr/>
          <p:nvPr/>
        </p:nvSpPr>
        <p:spPr>
          <a:xfrm>
            <a:off x="5732280" y="3588480"/>
            <a:ext cx="603000" cy="510120"/>
          </a:xfrm>
          <a:custGeom>
            <a:avLst/>
            <a:gdLst/>
            <a:ahLst/>
            <a:cxn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1" name="CustomShape 31"/>
          <p:cNvSpPr/>
          <p:nvPr/>
        </p:nvSpPr>
        <p:spPr>
          <a:xfrm>
            <a:off x="6346440" y="3522600"/>
            <a:ext cx="266040" cy="458640"/>
          </a:xfrm>
          <a:custGeom>
            <a:avLst/>
            <a:gdLst/>
            <a:ahLst/>
            <a:cxn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2" name="CustomShape 32"/>
          <p:cNvSpPr/>
          <p:nvPr/>
        </p:nvSpPr>
        <p:spPr>
          <a:xfrm>
            <a:off x="6153840" y="3982320"/>
            <a:ext cx="178560" cy="194760"/>
          </a:xfrm>
          <a:custGeom>
            <a:avLst/>
            <a:gdLst/>
            <a:ahLst/>
            <a:cxn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scrgbClr r="0" g="0" b="0"/>
          </a:lnRef>
          <a:fillRef idx="0">
            <a:scrgbClr r="0" g="0" b="0"/>
          </a:fillRef>
          <a:effectRef idx="0">
            <a:scrgbClr r="0" g="0" b="0"/>
          </a:effectRef>
          <a:fontRef idx="minor"/>
        </p:style>
      </p:sp>
      <p:sp>
        <p:nvSpPr>
          <p:cNvPr id="1713" name="CustomShape 33"/>
          <p:cNvSpPr/>
          <p:nvPr/>
        </p:nvSpPr>
        <p:spPr>
          <a:xfrm>
            <a:off x="5808600" y="4008240"/>
            <a:ext cx="156600" cy="169920"/>
          </a:xfrm>
          <a:custGeom>
            <a:avLst/>
            <a:gdLst/>
            <a:ahLst/>
            <a:cxn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54"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5"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56"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57"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8" name="CustomShape 6"/>
          <p:cNvSpPr/>
          <p:nvPr/>
        </p:nvSpPr>
        <p:spPr>
          <a:xfrm>
            <a:off x="0" y="3832920"/>
            <a:ext cx="121917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000" b="1" strike="noStrike" spc="-1">
                <a:solidFill>
                  <a:srgbClr val="FFFFFF"/>
                </a:solidFill>
                <a:uFill>
                  <a:solidFill>
                    <a:srgbClr val="FFFFFF"/>
                  </a:solidFill>
                </a:uFill>
                <a:latin typeface="Calibri"/>
              </a:rPr>
              <a:t>What is GraphQL?</a:t>
            </a:r>
            <a:endParaRPr lang="en-US" sz="1800" b="0" strike="noStrike" spc="-1">
              <a:solidFill>
                <a:srgbClr val="000000"/>
              </a:solidFill>
              <a:uFill>
                <a:solidFill>
                  <a:srgbClr val="FFFFFF"/>
                </a:solidFill>
              </a:uFill>
              <a:latin typeface="Arial"/>
            </a:endParaRPr>
          </a:p>
        </p:txBody>
      </p:sp>
      <p:sp>
        <p:nvSpPr>
          <p:cNvPr id="1059" name="CustomShape 7"/>
          <p:cNvSpPr/>
          <p:nvPr/>
        </p:nvSpPr>
        <p:spPr>
          <a:xfrm rot="8929800" flipH="1">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0" name="CustomShape 8"/>
          <p:cNvSpPr/>
          <p:nvPr/>
        </p:nvSpPr>
        <p:spPr>
          <a:xfrm rot="10295400" flipH="1">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1" name="CustomShape 9"/>
          <p:cNvSpPr/>
          <p:nvPr/>
        </p:nvSpPr>
        <p:spPr>
          <a:xfrm rot="8929800" flipH="1">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2" name="CustomShape 10"/>
          <p:cNvSpPr/>
          <p:nvPr/>
        </p:nvSpPr>
        <p:spPr>
          <a:xfrm rot="10295400" flipH="1">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3" name="CustomShape 11"/>
          <p:cNvSpPr/>
          <p:nvPr/>
        </p:nvSpPr>
        <p:spPr>
          <a:xfrm rot="11885400" flipH="1">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4"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5" name="CustomShape 13"/>
          <p:cNvSpPr/>
          <p:nvPr/>
        </p:nvSpPr>
        <p:spPr>
          <a:xfrm rot="7898400">
            <a:off x="5251680" y="1082520"/>
            <a:ext cx="124920" cy="86148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6"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7"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8"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69" name="CustomShape 17"/>
          <p:cNvSpPr/>
          <p:nvPr/>
        </p:nvSpPr>
        <p:spPr>
          <a:xfrm rot="1062600">
            <a:off x="4886640" y="980280"/>
            <a:ext cx="342720" cy="3427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70" name="CustomShape 18"/>
          <p:cNvSpPr/>
          <p:nvPr/>
        </p:nvSpPr>
        <p:spPr>
          <a:xfrm rot="1062600">
            <a:off x="4972320" y="1066680"/>
            <a:ext cx="171000" cy="1699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1"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72"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3"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4"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5"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6" name="CustomShape 24"/>
          <p:cNvSpPr/>
          <p:nvPr/>
        </p:nvSpPr>
        <p:spPr>
          <a:xfrm>
            <a:off x="3517200" y="1631880"/>
            <a:ext cx="412200" cy="4122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077" name="CustomShape 25"/>
          <p:cNvSpPr/>
          <p:nvPr/>
        </p:nvSpPr>
        <p:spPr>
          <a:xfrm>
            <a:off x="3620520" y="1735560"/>
            <a:ext cx="205560" cy="2044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8"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79"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0"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1"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82"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83" name="CustomShape 31"/>
          <p:cNvSpPr/>
          <p:nvPr/>
        </p:nvSpPr>
        <p:spPr>
          <a:xfrm>
            <a:off x="5391720" y="2750400"/>
            <a:ext cx="3859920" cy="561600"/>
          </a:xfrm>
          <a:custGeom>
            <a:avLst/>
            <a:gdLst/>
            <a:ahLst/>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scrgbClr r="0" g="0" b="0"/>
          </a:lnRef>
          <a:fillRef idx="0">
            <a:scrgbClr r="0" g="0" b="0"/>
          </a:fillRef>
          <a:effectRef idx="0">
            <a:scrgbClr r="0" g="0" b="0"/>
          </a:effectRef>
          <a:fontRef idx="minor"/>
        </p:style>
      </p:sp>
      <p:sp>
        <p:nvSpPr>
          <p:cNvPr id="1084" name="CustomShape 32"/>
          <p:cNvSpPr/>
          <p:nvPr/>
        </p:nvSpPr>
        <p:spPr>
          <a:xfrm rot="1330200">
            <a:off x="5517360" y="1825920"/>
            <a:ext cx="811080" cy="68904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scrgbClr r="0" g="0" b="0"/>
          </a:lnRef>
          <a:fillRef idx="0">
            <a:scrgbClr r="0" g="0" b="0"/>
          </a:fillRef>
          <a:effectRef idx="0">
            <a:scrgbClr r="0" g="0" b="0"/>
          </a:effectRef>
          <a:fontRef idx="minor"/>
        </p:style>
      </p:sp>
      <p:sp>
        <p:nvSpPr>
          <p:cNvPr id="1085" name="CustomShape 33"/>
          <p:cNvSpPr/>
          <p:nvPr/>
        </p:nvSpPr>
        <p:spPr>
          <a:xfrm>
            <a:off x="6334200" y="1900800"/>
            <a:ext cx="772560" cy="771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086" name="CustomShape 34"/>
          <p:cNvSpPr/>
          <p:nvPr/>
        </p:nvSpPr>
        <p:spPr>
          <a:xfrm>
            <a:off x="6467040" y="2033640"/>
            <a:ext cx="506880" cy="5054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087" name="CustomShape 35"/>
          <p:cNvSpPr/>
          <p:nvPr/>
        </p:nvSpPr>
        <p:spPr>
          <a:xfrm rot="1778400" flipH="1">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8" name="CustomShape 36"/>
          <p:cNvSpPr/>
          <p:nvPr/>
        </p:nvSpPr>
        <p:spPr>
          <a:xfrm rot="1778400" flipH="1">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9" name="CustomShape 37"/>
          <p:cNvSpPr/>
          <p:nvPr/>
        </p:nvSpPr>
        <p:spPr>
          <a:xfrm rot="413400" flipH="1">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0" name="CustomShape 38"/>
          <p:cNvSpPr/>
          <p:nvPr/>
        </p:nvSpPr>
        <p:spPr>
          <a:xfrm rot="413400" flipH="1">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1" name="CustomShape 39"/>
          <p:cNvSpPr/>
          <p:nvPr/>
        </p:nvSpPr>
        <p:spPr>
          <a:xfrm rot="20423400" flipH="1">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2"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3" name="CustomShape 41"/>
          <p:cNvSpPr/>
          <p:nvPr/>
        </p:nvSpPr>
        <p:spPr>
          <a:xfrm rot="2713800">
            <a:off x="5577840" y="1587600"/>
            <a:ext cx="197280" cy="19692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CustomShape 1"/>
          <p:cNvSpPr/>
          <p:nvPr/>
        </p:nvSpPr>
        <p:spPr>
          <a:xfrm rot="21189600">
            <a:off x="3535920" y="3070080"/>
            <a:ext cx="5301000" cy="2964240"/>
          </a:xfrm>
          <a:custGeom>
            <a:avLst/>
            <a:gdLst/>
            <a:ahLst/>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040">
            <a:noFill/>
          </a:ln>
        </p:spPr>
        <p:style>
          <a:lnRef idx="0">
            <a:scrgbClr r="0" g="0" b="0"/>
          </a:lnRef>
          <a:fillRef idx="0">
            <a:scrgbClr r="0" g="0" b="0"/>
          </a:fillRef>
          <a:effectRef idx="0">
            <a:scrgbClr r="0" g="0" b="0"/>
          </a:effectRef>
          <a:fontRef idx="minor"/>
        </p:style>
      </p:sp>
      <p:sp>
        <p:nvSpPr>
          <p:cNvPr id="1715" name="CustomShape 2"/>
          <p:cNvSpPr/>
          <p:nvPr/>
        </p:nvSpPr>
        <p:spPr>
          <a:xfrm>
            <a:off x="3983400" y="2661120"/>
            <a:ext cx="4437720" cy="645840"/>
          </a:xfrm>
          <a:custGeom>
            <a:avLst/>
            <a:gdLst/>
            <a:ahLst/>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716" name="CustomShape 3"/>
          <p:cNvSpPr/>
          <p:nvPr/>
        </p:nvSpPr>
        <p:spPr>
          <a:xfrm>
            <a:off x="7429680" y="1676520"/>
            <a:ext cx="978480" cy="960480"/>
          </a:xfrm>
          <a:custGeom>
            <a:avLst/>
            <a:gdLst/>
            <a:ahLst/>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00">
            <a:noFill/>
          </a:ln>
        </p:spPr>
        <p:style>
          <a:lnRef idx="0">
            <a:scrgbClr r="0" g="0" b="0"/>
          </a:lnRef>
          <a:fillRef idx="0">
            <a:scrgbClr r="0" g="0" b="0"/>
          </a:fillRef>
          <a:effectRef idx="0">
            <a:scrgbClr r="0" g="0" b="0"/>
          </a:effectRef>
          <a:fontRef idx="minor"/>
        </p:style>
      </p:sp>
      <p:sp>
        <p:nvSpPr>
          <p:cNvPr id="1717" name="CustomShape 4"/>
          <p:cNvSpPr/>
          <p:nvPr/>
        </p:nvSpPr>
        <p:spPr>
          <a:xfrm>
            <a:off x="3983400" y="1522440"/>
            <a:ext cx="2234160" cy="1110600"/>
          </a:xfrm>
          <a:custGeom>
            <a:avLst/>
            <a:gdLst/>
            <a:ahLst/>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18" name="CustomShape 5"/>
          <p:cNvSpPr/>
          <p:nvPr/>
        </p:nvSpPr>
        <p:spPr>
          <a:xfrm>
            <a:off x="6202440" y="1281240"/>
            <a:ext cx="1303200" cy="1355400"/>
          </a:xfrm>
          <a:custGeom>
            <a:avLst/>
            <a:gdLst/>
            <a:ahLst/>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1719" name="CustomShape 6"/>
          <p:cNvSpPr/>
          <p:nvPr/>
        </p:nvSpPr>
        <p:spPr>
          <a:xfrm>
            <a:off x="7087320" y="2098440"/>
            <a:ext cx="653400" cy="55512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600">
            <a:noFill/>
          </a:ln>
        </p:spPr>
        <p:style>
          <a:lnRef idx="0">
            <a:scrgbClr r="0" g="0" b="0"/>
          </a:lnRef>
          <a:fillRef idx="0">
            <a:scrgbClr r="0" g="0" b="0"/>
          </a:fillRef>
          <a:effectRef idx="0">
            <a:scrgbClr r="0" g="0" b="0"/>
          </a:effectRef>
          <a:fontRef idx="minor"/>
        </p:style>
      </p:sp>
      <p:sp>
        <p:nvSpPr>
          <p:cNvPr id="1720" name="CustomShape 7"/>
          <p:cNvSpPr/>
          <p:nvPr/>
        </p:nvSpPr>
        <p:spPr>
          <a:xfrm>
            <a:off x="7805160" y="2098440"/>
            <a:ext cx="556200" cy="555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6"/>
          </a:solidFill>
          <a:ln w="12600">
            <a:noFill/>
          </a:ln>
        </p:spPr>
        <p:style>
          <a:lnRef idx="0">
            <a:scrgbClr r="0" g="0" b="0"/>
          </a:lnRef>
          <a:fillRef idx="0">
            <a:scrgbClr r="0" g="0" b="0"/>
          </a:fillRef>
          <a:effectRef idx="0">
            <a:scrgbClr r="0" g="0" b="0"/>
          </a:effectRef>
          <a:fontRef idx="minor"/>
        </p:style>
      </p:sp>
      <p:sp>
        <p:nvSpPr>
          <p:cNvPr id="1721" name="CustomShape 8"/>
          <p:cNvSpPr/>
          <p:nvPr/>
        </p:nvSpPr>
        <p:spPr>
          <a:xfrm>
            <a:off x="7900560" y="2193840"/>
            <a:ext cx="364680" cy="36396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accent6"/>
          </a:solidFill>
          <a:ln w="12600">
            <a:noFill/>
          </a:ln>
        </p:spPr>
        <p:style>
          <a:lnRef idx="0">
            <a:scrgbClr r="0" g="0" b="0"/>
          </a:lnRef>
          <a:fillRef idx="0">
            <a:scrgbClr r="0" g="0" b="0"/>
          </a:fillRef>
          <a:effectRef idx="0">
            <a:scrgbClr r="0" g="0" b="0"/>
          </a:effectRef>
          <a:fontRef idx="minor"/>
        </p:style>
      </p:sp>
      <p:sp>
        <p:nvSpPr>
          <p:cNvPr id="1722" name="CustomShape 9"/>
          <p:cNvSpPr/>
          <p:nvPr/>
        </p:nvSpPr>
        <p:spPr>
          <a:xfrm>
            <a:off x="3934440" y="3382200"/>
            <a:ext cx="4331160" cy="98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870" b="0" strike="noStrike" spc="-1">
                <a:solidFill>
                  <a:srgbClr val="FFFFFF"/>
                </a:solidFill>
                <a:uFill>
                  <a:solidFill>
                    <a:srgbClr val="FFFFFF"/>
                  </a:solidFill>
                </a:uFill>
                <a:latin typeface="Arial"/>
                <a:ea typeface="Arial Unicode MS"/>
              </a:rPr>
              <a:t>Thank You</a:t>
            </a:r>
            <a:endParaRPr lang="en-US" sz="1800" b="0" strike="noStrike" spc="-1">
              <a:solidFill>
                <a:srgbClr val="000000"/>
              </a:solidFill>
              <a:uFill>
                <a:solidFill>
                  <a:srgbClr val="FFFFFF"/>
                </a:solidFill>
              </a:uFill>
              <a:latin typeface="Arial"/>
            </a:endParaRPr>
          </a:p>
        </p:txBody>
      </p:sp>
      <p:sp>
        <p:nvSpPr>
          <p:cNvPr id="1723" name="CustomShape 10"/>
          <p:cNvSpPr/>
          <p:nvPr/>
        </p:nvSpPr>
        <p:spPr>
          <a:xfrm>
            <a:off x="3934440" y="4268160"/>
            <a:ext cx="4330800" cy="65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70" b="0" strike="noStrike" spc="-1">
                <a:solidFill>
                  <a:srgbClr val="FFFFFF"/>
                </a:solidFill>
                <a:uFill>
                  <a:solidFill>
                    <a:srgbClr val="FFFFFF"/>
                  </a:solidFill>
                </a:uFill>
                <a:latin typeface="Arial"/>
                <a:ea typeface="Arial Unicode MS"/>
              </a:rPr>
              <a:t>Insert the Sub Title of</a:t>
            </a:r>
            <a:endParaRPr lang="en-US" sz="1800" b="0" strike="noStrike" spc="-1">
              <a:solidFill>
                <a:srgbClr val="000000"/>
              </a:solidFill>
              <a:uFill>
                <a:solidFill>
                  <a:srgbClr val="FFFFFF"/>
                </a:solidFill>
              </a:uFill>
              <a:latin typeface="Arial"/>
            </a:endParaRPr>
          </a:p>
          <a:p>
            <a:pPr algn="ctr">
              <a:lnSpc>
                <a:spcPct val="100000"/>
              </a:lnSpc>
            </a:pPr>
            <a:r>
              <a:rPr lang="en-US" sz="1870" b="0" strike="noStrike" spc="-1">
                <a:solidFill>
                  <a:srgbClr val="FFFFFF"/>
                </a:solidFill>
                <a:uFill>
                  <a:solidFill>
                    <a:srgbClr val="FFFFFF"/>
                  </a:solidFill>
                </a:uFill>
                <a:latin typeface="Arial"/>
                <a:ea typeface="Arial Unicode MS"/>
              </a:rPr>
              <a:t>Your Presentation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What is GraphQL?</a:t>
            </a:r>
            <a:endParaRPr lang="en-US" sz="2800" b="0" strike="noStrike" spc="-1">
              <a:solidFill>
                <a:srgbClr val="000000"/>
              </a:solidFill>
              <a:uFill>
                <a:solidFill>
                  <a:srgbClr val="FFFFFF"/>
                </a:solidFill>
              </a:uFill>
              <a:latin typeface="Arial"/>
            </a:endParaRPr>
          </a:p>
        </p:txBody>
      </p:sp>
      <p:sp>
        <p:nvSpPr>
          <p:cNvPr id="1095" name="CustomShape 2"/>
          <p:cNvSpPr/>
          <p:nvPr/>
        </p:nvSpPr>
        <p:spPr>
          <a:xfrm>
            <a:off x="4939560" y="1333080"/>
            <a:ext cx="2312640" cy="5524560"/>
          </a:xfrm>
          <a:prstGeom prst="round2SameRect">
            <a:avLst>
              <a:gd name="adj1" fmla="val 24056"/>
              <a:gd name="adj2" fmla="val 0"/>
            </a:avLst>
          </a:prstGeom>
          <a:solidFill>
            <a:schemeClr val="accent6"/>
          </a:solidFill>
          <a:ln>
            <a:noFill/>
          </a:ln>
        </p:spPr>
        <p:style>
          <a:lnRef idx="0">
            <a:scrgbClr r="0" g="0" b="0"/>
          </a:lnRef>
          <a:fillRef idx="0">
            <a:scrgbClr r="0" g="0" b="0"/>
          </a:fillRef>
          <a:effectRef idx="0">
            <a:scrgbClr r="0" g="0" b="0"/>
          </a:effectRef>
          <a:fontRef idx="minor"/>
        </p:style>
      </p:sp>
      <p:sp>
        <p:nvSpPr>
          <p:cNvPr id="1096" name="CustomShape 3"/>
          <p:cNvSpPr/>
          <p:nvPr/>
        </p:nvSpPr>
        <p:spPr>
          <a:xfrm>
            <a:off x="5128560" y="1975680"/>
            <a:ext cx="1934280" cy="3709800"/>
          </a:xfrm>
          <a:custGeom>
            <a:avLst/>
            <a:gdLst/>
            <a:ahLst/>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60">
            <a:noFill/>
          </a:ln>
        </p:spPr>
        <p:style>
          <a:lnRef idx="0">
            <a:scrgbClr r="0" g="0" b="0"/>
          </a:lnRef>
          <a:fillRef idx="0">
            <a:scrgbClr r="0" g="0" b="0"/>
          </a:fillRef>
          <a:effectRef idx="0">
            <a:scrgbClr r="0" g="0" b="0"/>
          </a:effectRef>
          <a:fontRef idx="minor"/>
        </p:style>
      </p:sp>
      <p:sp>
        <p:nvSpPr>
          <p:cNvPr id="1097" name="CustomShape 4"/>
          <p:cNvSpPr/>
          <p:nvPr/>
        </p:nvSpPr>
        <p:spPr>
          <a:xfrm>
            <a:off x="5393520" y="2837160"/>
            <a:ext cx="1433880" cy="2776680"/>
          </a:xfrm>
          <a:custGeom>
            <a:avLst/>
            <a:gdLst/>
            <a:ahLst/>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60">
            <a:noFill/>
          </a:ln>
        </p:spPr>
        <p:style>
          <a:lnRef idx="0">
            <a:scrgbClr r="0" g="0" b="0"/>
          </a:lnRef>
          <a:fillRef idx="0">
            <a:scrgbClr r="0" g="0" b="0"/>
          </a:fillRef>
          <a:effectRef idx="0">
            <a:scrgbClr r="0" g="0" b="0"/>
          </a:effectRef>
          <a:fontRef idx="minor"/>
        </p:style>
      </p:sp>
      <p:sp>
        <p:nvSpPr>
          <p:cNvPr id="1098" name="CustomShape 5"/>
          <p:cNvSpPr/>
          <p:nvPr/>
        </p:nvSpPr>
        <p:spPr>
          <a:xfrm>
            <a:off x="7852320" y="5239800"/>
            <a:ext cx="375840" cy="351720"/>
          </a:xfrm>
          <a:custGeom>
            <a:avLst/>
            <a:gdLst/>
            <a:ahLst/>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99" name="CustomShape 6"/>
          <p:cNvSpPr/>
          <p:nvPr/>
        </p:nvSpPr>
        <p:spPr>
          <a:xfrm>
            <a:off x="7925040" y="2451960"/>
            <a:ext cx="230400" cy="39888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00" name="CustomShape 7"/>
          <p:cNvSpPr/>
          <p:nvPr/>
        </p:nvSpPr>
        <p:spPr>
          <a:xfrm>
            <a:off x="7817400" y="3902400"/>
            <a:ext cx="446040" cy="262080"/>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01" name="CustomShape 8"/>
          <p:cNvSpPr/>
          <p:nvPr/>
        </p:nvSpPr>
        <p:spPr>
          <a:xfrm>
            <a:off x="8538840" y="2222280"/>
            <a:ext cx="30459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It makes it easier to aggregate data from multiple sources.</a:t>
            </a:r>
            <a:endParaRPr lang="en-US" sz="1800" b="0" strike="noStrike" spc="-1">
              <a:solidFill>
                <a:srgbClr val="000000"/>
              </a:solidFill>
              <a:uFill>
                <a:solidFill>
                  <a:srgbClr val="FFFFFF"/>
                </a:solidFill>
              </a:uFill>
              <a:latin typeface="Arial"/>
            </a:endParaRPr>
          </a:p>
        </p:txBody>
      </p:sp>
      <p:sp>
        <p:nvSpPr>
          <p:cNvPr id="1102" name="CustomShape 9"/>
          <p:cNvSpPr/>
          <p:nvPr/>
        </p:nvSpPr>
        <p:spPr>
          <a:xfrm>
            <a:off x="8538840" y="3604680"/>
            <a:ext cx="30459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It uses a type system to describe data.</a:t>
            </a:r>
            <a:endParaRPr lang="en-US" sz="1800" b="0" strike="noStrike" spc="-1">
              <a:solidFill>
                <a:srgbClr val="000000"/>
              </a:solidFill>
              <a:uFill>
                <a:solidFill>
                  <a:srgbClr val="FFFFFF"/>
                </a:solidFill>
              </a:uFill>
              <a:latin typeface="Arial"/>
            </a:endParaRPr>
          </a:p>
        </p:txBody>
      </p:sp>
      <p:sp>
        <p:nvSpPr>
          <p:cNvPr id="1103" name="CustomShape 10"/>
          <p:cNvSpPr/>
          <p:nvPr/>
        </p:nvSpPr>
        <p:spPr>
          <a:xfrm>
            <a:off x="8538840" y="4986720"/>
            <a:ext cx="30459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404040"/>
                </a:solidFill>
                <a:uFill>
                  <a:solidFill>
                    <a:srgbClr val="FFFFFF"/>
                  </a:solidFill>
                </a:uFill>
                <a:latin typeface="Arial"/>
                <a:ea typeface="Arial Unicode MS"/>
              </a:rPr>
              <a:t>Developed by Facebook and open source version published in July 2015</a:t>
            </a:r>
            <a:endParaRPr lang="en-US" sz="1800" b="0" strike="noStrike" spc="-1">
              <a:solidFill>
                <a:srgbClr val="000000"/>
              </a:solidFill>
              <a:uFill>
                <a:solidFill>
                  <a:srgbClr val="FFFFFF"/>
                </a:solidFill>
              </a:uFill>
              <a:latin typeface="Arial"/>
            </a:endParaRPr>
          </a:p>
        </p:txBody>
      </p:sp>
      <p:sp>
        <p:nvSpPr>
          <p:cNvPr id="1104" name="CustomShape 11"/>
          <p:cNvSpPr/>
          <p:nvPr/>
        </p:nvSpPr>
        <p:spPr>
          <a:xfrm>
            <a:off x="3987360" y="2440440"/>
            <a:ext cx="418320" cy="42192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05" name="CustomShape 12"/>
          <p:cNvSpPr/>
          <p:nvPr/>
        </p:nvSpPr>
        <p:spPr>
          <a:xfrm>
            <a:off x="3987360" y="5254920"/>
            <a:ext cx="418320" cy="3211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06" name="CustomShape 13"/>
          <p:cNvSpPr/>
          <p:nvPr/>
        </p:nvSpPr>
        <p:spPr>
          <a:xfrm>
            <a:off x="3999240" y="3863160"/>
            <a:ext cx="394560" cy="34056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07" name="CustomShape 14"/>
          <p:cNvSpPr/>
          <p:nvPr/>
        </p:nvSpPr>
        <p:spPr>
          <a:xfrm>
            <a:off x="606600" y="2222280"/>
            <a:ext cx="30459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000" b="0" strike="noStrike" spc="-1">
                <a:solidFill>
                  <a:srgbClr val="404040"/>
                </a:solidFill>
                <a:uFill>
                  <a:solidFill>
                    <a:srgbClr val="FFFFFF"/>
                  </a:solidFill>
                </a:uFill>
                <a:latin typeface="Arial"/>
                <a:ea typeface="Arial Unicode MS"/>
              </a:rPr>
              <a:t>GraphQL is a query language for APIs</a:t>
            </a:r>
            <a:endParaRPr lang="en-US" sz="1800" b="0" strike="noStrike" spc="-1">
              <a:solidFill>
                <a:srgbClr val="000000"/>
              </a:solidFill>
              <a:uFill>
                <a:solidFill>
                  <a:srgbClr val="FFFFFF"/>
                </a:solidFill>
              </a:uFill>
              <a:latin typeface="Arial"/>
            </a:endParaRPr>
          </a:p>
        </p:txBody>
      </p:sp>
      <p:sp>
        <p:nvSpPr>
          <p:cNvPr id="1108" name="CustomShape 15"/>
          <p:cNvSpPr/>
          <p:nvPr/>
        </p:nvSpPr>
        <p:spPr>
          <a:xfrm>
            <a:off x="606600" y="3604680"/>
            <a:ext cx="30459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000" b="0" strike="noStrike" spc="-1">
                <a:solidFill>
                  <a:srgbClr val="404040"/>
                </a:solidFill>
                <a:uFill>
                  <a:solidFill>
                    <a:srgbClr val="FFFFFF"/>
                  </a:solidFill>
                </a:uFill>
                <a:latin typeface="Arial"/>
                <a:ea typeface="Arial Unicode MS"/>
              </a:rPr>
              <a:t>Enables declaratative data fetching</a:t>
            </a:r>
            <a:endParaRPr lang="en-US" sz="1800" b="0" strike="noStrike" spc="-1">
              <a:solidFill>
                <a:srgbClr val="000000"/>
              </a:solidFill>
              <a:uFill>
                <a:solidFill>
                  <a:srgbClr val="FFFFFF"/>
                </a:solidFill>
              </a:uFill>
              <a:latin typeface="Arial"/>
            </a:endParaRPr>
          </a:p>
        </p:txBody>
      </p:sp>
      <p:sp>
        <p:nvSpPr>
          <p:cNvPr id="1109" name="CustomShape 16"/>
          <p:cNvSpPr/>
          <p:nvPr/>
        </p:nvSpPr>
        <p:spPr>
          <a:xfrm>
            <a:off x="606600" y="4986720"/>
            <a:ext cx="304596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000" b="0" strike="noStrike" spc="-1">
                <a:solidFill>
                  <a:srgbClr val="404040"/>
                </a:solidFill>
                <a:uFill>
                  <a:solidFill>
                    <a:srgbClr val="FFFFFF"/>
                  </a:solidFill>
                </a:uFill>
                <a:latin typeface="Arial"/>
                <a:ea typeface="Arial Unicode MS"/>
              </a:rPr>
              <a:t>GraphQL server exposes single endpoint and respons to queries </a:t>
            </a:r>
            <a:endParaRPr lang="en-US" sz="1800" b="0" strike="noStrike" spc="-1">
              <a:solidFill>
                <a:srgbClr val="000000"/>
              </a:solidFill>
              <a:uFill>
                <a:solidFill>
                  <a:srgbClr val="FFFFFF"/>
                </a:solidFill>
              </a:uFill>
              <a:latin typeface="Arial"/>
            </a:endParaRPr>
          </a:p>
        </p:txBody>
      </p:sp>
      <p:sp>
        <p:nvSpPr>
          <p:cNvPr id="1110" name="CustomShape 17"/>
          <p:cNvSpPr/>
          <p:nvPr/>
        </p:nvSpPr>
        <p:spPr>
          <a:xfrm>
            <a:off x="4939560" y="6364440"/>
            <a:ext cx="23126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0" strike="noStrike" spc="-1">
                <a:solidFill>
                  <a:srgbClr val="FFFFFF"/>
                </a:solidFill>
                <a:uFill>
                  <a:solidFill>
                    <a:srgbClr val="FFFFFF"/>
                  </a:solidFill>
                </a:uFill>
                <a:latin typeface="Arial"/>
                <a:ea typeface="Arial Unicode MS"/>
              </a:rPr>
              <a:t>Industrial automation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TextShape 1"/>
          <p:cNvSpPr txBox="1"/>
          <p:nvPr/>
        </p:nvSpPr>
        <p:spPr>
          <a:xfrm>
            <a:off x="323640" y="339480"/>
            <a:ext cx="11572920" cy="723960"/>
          </a:xfrm>
          <a:prstGeom prst="rect">
            <a:avLst/>
          </a:prstGeom>
          <a:noFill/>
          <a:ln>
            <a:noFill/>
          </a:ln>
        </p:spPr>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What is GraphQL?</a:t>
            </a:r>
            <a:endParaRPr lang="en-US" sz="2800" b="0" strike="noStrike" spc="-1">
              <a:solidFill>
                <a:srgbClr val="000000"/>
              </a:solidFill>
              <a:uFill>
                <a:solidFill>
                  <a:srgbClr val="FFFFFF"/>
                </a:solidFill>
              </a:uFill>
              <a:latin typeface="Arial"/>
            </a:endParaRPr>
          </a:p>
        </p:txBody>
      </p:sp>
      <p:pic>
        <p:nvPicPr>
          <p:cNvPr id="1112" name="Picture 1111"/>
          <p:cNvPicPr/>
          <p:nvPr/>
        </p:nvPicPr>
        <p:blipFill>
          <a:blip r:embed="rId2"/>
          <a:stretch/>
        </p:blipFill>
        <p:spPr>
          <a:xfrm>
            <a:off x="861480" y="1737360"/>
            <a:ext cx="10477080" cy="4628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14"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15"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116"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17"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18" name="CustomShape 6"/>
          <p:cNvSpPr/>
          <p:nvPr/>
        </p:nvSpPr>
        <p:spPr>
          <a:xfrm>
            <a:off x="0" y="3726720"/>
            <a:ext cx="12191760" cy="109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6600" b="1" strike="noStrike" spc="-1">
                <a:solidFill>
                  <a:srgbClr val="FFFFFF"/>
                </a:solidFill>
                <a:uFill>
                  <a:solidFill>
                    <a:srgbClr val="FFFFFF"/>
                  </a:solidFill>
                </a:uFill>
                <a:latin typeface="Calibri"/>
              </a:rPr>
              <a:t>GraphQL vs REST</a:t>
            </a:r>
            <a:endParaRPr lang="en-US" sz="1800" b="0" strike="noStrike" spc="-1">
              <a:solidFill>
                <a:srgbClr val="000000"/>
              </a:solidFill>
              <a:uFill>
                <a:solidFill>
                  <a:srgbClr val="FFFFFF"/>
                </a:solidFill>
              </a:uFill>
              <a:latin typeface="Arial"/>
            </a:endParaRPr>
          </a:p>
        </p:txBody>
      </p:sp>
      <p:sp>
        <p:nvSpPr>
          <p:cNvPr id="1119" name="CustomShape 7"/>
          <p:cNvSpPr/>
          <p:nvPr/>
        </p:nvSpPr>
        <p:spPr>
          <a:xfrm rot="8929800" flipH="1">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0" name="CustomShape 8"/>
          <p:cNvSpPr/>
          <p:nvPr/>
        </p:nvSpPr>
        <p:spPr>
          <a:xfrm rot="10295400" flipH="1">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1" name="CustomShape 9"/>
          <p:cNvSpPr/>
          <p:nvPr/>
        </p:nvSpPr>
        <p:spPr>
          <a:xfrm rot="8929800" flipH="1">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2" name="CustomShape 10"/>
          <p:cNvSpPr/>
          <p:nvPr/>
        </p:nvSpPr>
        <p:spPr>
          <a:xfrm rot="10295400" flipH="1">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3" name="CustomShape 11"/>
          <p:cNvSpPr/>
          <p:nvPr/>
        </p:nvSpPr>
        <p:spPr>
          <a:xfrm rot="11885400" flipH="1">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4"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5" name="CustomShape 13"/>
          <p:cNvSpPr/>
          <p:nvPr/>
        </p:nvSpPr>
        <p:spPr>
          <a:xfrm rot="7898400">
            <a:off x="5251680" y="1082520"/>
            <a:ext cx="124920" cy="861480"/>
          </a:xfrm>
          <a:custGeom>
            <a:avLst/>
            <a:gdLst/>
            <a:ahLst/>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6"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7"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8"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29" name="CustomShape 17"/>
          <p:cNvSpPr/>
          <p:nvPr/>
        </p:nvSpPr>
        <p:spPr>
          <a:xfrm rot="1062600">
            <a:off x="4886640" y="980280"/>
            <a:ext cx="342720" cy="34272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130" name="CustomShape 18"/>
          <p:cNvSpPr/>
          <p:nvPr/>
        </p:nvSpPr>
        <p:spPr>
          <a:xfrm rot="1062600">
            <a:off x="4972320" y="1066680"/>
            <a:ext cx="171000" cy="16992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1"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132"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3"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4"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5"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36" name="CustomShape 24"/>
          <p:cNvSpPr/>
          <p:nvPr/>
        </p:nvSpPr>
        <p:spPr>
          <a:xfrm>
            <a:off x="3517200" y="1631880"/>
            <a:ext cx="412200" cy="412200"/>
          </a:xfrm>
          <a:custGeom>
            <a:avLst/>
            <a:gdLst/>
            <a:ahLst/>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scrgbClr r="0" g="0" b="0"/>
          </a:lnRef>
          <a:fillRef idx="0">
            <a:scrgbClr r="0" g="0" b="0"/>
          </a:fillRef>
          <a:effectRef idx="0">
            <a:scrgbClr r="0" g="0" b="0"/>
          </a:effectRef>
          <a:fontRef idx="minor"/>
        </p:style>
      </p:sp>
      <p:sp>
        <p:nvSpPr>
          <p:cNvPr id="1137" name="CustomShape 25"/>
          <p:cNvSpPr/>
          <p:nvPr/>
        </p:nvSpPr>
        <p:spPr>
          <a:xfrm>
            <a:off x="3620520" y="1735560"/>
            <a:ext cx="205560" cy="204480"/>
          </a:xfrm>
          <a:custGeom>
            <a:avLst/>
            <a:gdLst/>
            <a:ahLst/>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8"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139"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0"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1"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42"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43" name="CustomShape 31"/>
          <p:cNvSpPr/>
          <p:nvPr/>
        </p:nvSpPr>
        <p:spPr>
          <a:xfrm>
            <a:off x="5391720" y="2750400"/>
            <a:ext cx="3859920" cy="561600"/>
          </a:xfrm>
          <a:custGeom>
            <a:avLst/>
            <a:gdLst/>
            <a:ahLst/>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scrgbClr r="0" g="0" b="0"/>
          </a:lnRef>
          <a:fillRef idx="0">
            <a:scrgbClr r="0" g="0" b="0"/>
          </a:fillRef>
          <a:effectRef idx="0">
            <a:scrgbClr r="0" g="0" b="0"/>
          </a:effectRef>
          <a:fontRef idx="minor"/>
        </p:style>
      </p:sp>
      <p:sp>
        <p:nvSpPr>
          <p:cNvPr id="1144" name="CustomShape 32"/>
          <p:cNvSpPr/>
          <p:nvPr/>
        </p:nvSpPr>
        <p:spPr>
          <a:xfrm rot="1330200">
            <a:off x="5517360" y="1825920"/>
            <a:ext cx="811080" cy="689040"/>
          </a:xfrm>
          <a:custGeom>
            <a:avLst/>
            <a:gdLst/>
            <a:ahLst/>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scrgbClr r="0" g="0" b="0"/>
          </a:lnRef>
          <a:fillRef idx="0">
            <a:scrgbClr r="0" g="0" b="0"/>
          </a:fillRef>
          <a:effectRef idx="0">
            <a:scrgbClr r="0" g="0" b="0"/>
          </a:effectRef>
          <a:fontRef idx="minor"/>
        </p:style>
      </p:sp>
      <p:sp>
        <p:nvSpPr>
          <p:cNvPr id="1145" name="CustomShape 33"/>
          <p:cNvSpPr/>
          <p:nvPr/>
        </p:nvSpPr>
        <p:spPr>
          <a:xfrm>
            <a:off x="6334200" y="1900800"/>
            <a:ext cx="772560" cy="771120"/>
          </a:xfrm>
          <a:custGeom>
            <a:avLst/>
            <a:gdLst/>
            <a:ahLst/>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146" name="CustomShape 34"/>
          <p:cNvSpPr/>
          <p:nvPr/>
        </p:nvSpPr>
        <p:spPr>
          <a:xfrm>
            <a:off x="6467040" y="2033640"/>
            <a:ext cx="506880" cy="505440"/>
          </a:xfrm>
          <a:custGeom>
            <a:avLst/>
            <a:gdLst/>
            <a:ahLst/>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scrgbClr r="0" g="0" b="0"/>
          </a:lnRef>
          <a:fillRef idx="0">
            <a:scrgbClr r="0" g="0" b="0"/>
          </a:fillRef>
          <a:effectRef idx="0">
            <a:scrgbClr r="0" g="0" b="0"/>
          </a:effectRef>
          <a:fontRef idx="minor"/>
        </p:style>
      </p:sp>
      <p:sp>
        <p:nvSpPr>
          <p:cNvPr id="1147" name="CustomShape 35"/>
          <p:cNvSpPr/>
          <p:nvPr/>
        </p:nvSpPr>
        <p:spPr>
          <a:xfrm rot="1778400" flipH="1">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8" name="CustomShape 36"/>
          <p:cNvSpPr/>
          <p:nvPr/>
        </p:nvSpPr>
        <p:spPr>
          <a:xfrm rot="1778400" flipH="1">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49" name="CustomShape 37"/>
          <p:cNvSpPr/>
          <p:nvPr/>
        </p:nvSpPr>
        <p:spPr>
          <a:xfrm rot="413400" flipH="1">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0" name="CustomShape 38"/>
          <p:cNvSpPr/>
          <p:nvPr/>
        </p:nvSpPr>
        <p:spPr>
          <a:xfrm rot="413400" flipH="1">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1" name="CustomShape 39"/>
          <p:cNvSpPr/>
          <p:nvPr/>
        </p:nvSpPr>
        <p:spPr>
          <a:xfrm rot="20423400" flipH="1">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2"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53" name="CustomShape 41"/>
          <p:cNvSpPr/>
          <p:nvPr/>
        </p:nvSpPr>
        <p:spPr>
          <a:xfrm rot="2713800">
            <a:off x="5577840" y="1587600"/>
            <a:ext cx="197280" cy="196920"/>
          </a:xfrm>
          <a:custGeom>
            <a:avLst/>
            <a:gdLst/>
            <a:ahLst/>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CustomShape 1"/>
          <p:cNvSpPr/>
          <p:nvPr/>
        </p:nvSpPr>
        <p:spPr>
          <a:xfrm>
            <a:off x="0" y="397800"/>
            <a:ext cx="8066520" cy="83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10000"/>
              </a:lnSpc>
            </a:pPr>
            <a:r>
              <a:rPr lang="en-US" sz="6000" b="1" strike="noStrike" spc="-1">
                <a:solidFill>
                  <a:srgbClr val="0680C3"/>
                </a:solidFill>
                <a:uFill>
                  <a:solidFill>
                    <a:srgbClr val="FFFFFF"/>
                  </a:solidFill>
                </a:uFill>
                <a:latin typeface="Arial"/>
                <a:ea typeface="Arial Unicode MS"/>
              </a:rPr>
              <a:t>GraphQL vs REST</a:t>
            </a:r>
            <a:endParaRPr lang="en-US" sz="1800" b="0" strike="noStrike" spc="-1">
              <a:solidFill>
                <a:srgbClr val="000000"/>
              </a:solidFill>
              <a:uFill>
                <a:solidFill>
                  <a:srgbClr val="FFFFFF"/>
                </a:solidFill>
              </a:uFill>
              <a:latin typeface="Arial"/>
            </a:endParaRPr>
          </a:p>
        </p:txBody>
      </p:sp>
      <p:sp>
        <p:nvSpPr>
          <p:cNvPr id="1155" name="CustomShape 2"/>
          <p:cNvSpPr/>
          <p:nvPr/>
        </p:nvSpPr>
        <p:spPr>
          <a:xfrm>
            <a:off x="1697040" y="1816920"/>
            <a:ext cx="43984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Send data over HTTP request.</a:t>
            </a:r>
            <a:endParaRPr lang="en-US" sz="1800" b="0" strike="noStrike" spc="-1">
              <a:solidFill>
                <a:srgbClr val="000000"/>
              </a:solidFill>
              <a:uFill>
                <a:solidFill>
                  <a:srgbClr val="FFFFFF"/>
                </a:solidFill>
              </a:uFill>
              <a:latin typeface="Arial"/>
            </a:endParaRPr>
          </a:p>
        </p:txBody>
      </p:sp>
      <p:sp>
        <p:nvSpPr>
          <p:cNvPr id="1156" name="CustomShape 3"/>
          <p:cNvSpPr/>
          <p:nvPr/>
        </p:nvSpPr>
        <p:spPr>
          <a:xfrm>
            <a:off x="1677600" y="2883600"/>
            <a:ext cx="40276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Core idea is resource.</a:t>
            </a:r>
            <a:endParaRPr lang="en-US" sz="1800" b="0" strike="noStrike" spc="-1">
              <a:solidFill>
                <a:srgbClr val="000000"/>
              </a:solidFill>
              <a:uFill>
                <a:solidFill>
                  <a:srgbClr val="FFFFFF"/>
                </a:solidFill>
              </a:uFill>
              <a:latin typeface="Arial"/>
            </a:endParaRPr>
          </a:p>
        </p:txBody>
      </p:sp>
      <p:sp>
        <p:nvSpPr>
          <p:cNvPr id="1157" name="CustomShape 4"/>
          <p:cNvSpPr/>
          <p:nvPr/>
        </p:nvSpPr>
        <p:spPr>
          <a:xfrm>
            <a:off x="1674000" y="4001400"/>
            <a:ext cx="40636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The final output is JSON</a:t>
            </a:r>
            <a:endParaRPr lang="en-US" sz="1800" b="0" strike="noStrike" spc="-1">
              <a:solidFill>
                <a:srgbClr val="000000"/>
              </a:solidFill>
              <a:uFill>
                <a:solidFill>
                  <a:srgbClr val="FFFFFF"/>
                </a:solidFill>
              </a:uFill>
              <a:latin typeface="Arial"/>
            </a:endParaRPr>
          </a:p>
        </p:txBody>
      </p:sp>
      <p:pic>
        <p:nvPicPr>
          <p:cNvPr id="1158" name="Picture Placeholder 3"/>
          <p:cNvPicPr/>
          <p:nvPr/>
        </p:nvPicPr>
        <p:blipFill>
          <a:blip r:embed="rId2"/>
          <a:srcRect t="21088" b="21088"/>
          <a:stretch/>
        </p:blipFill>
        <p:spPr>
          <a:xfrm>
            <a:off x="5961240" y="583920"/>
            <a:ext cx="5713920" cy="5875920"/>
          </a:xfrm>
          <a:prstGeom prst="rect">
            <a:avLst/>
          </a:prstGeom>
          <a:ln w="25560">
            <a:noFill/>
          </a:ln>
        </p:spPr>
      </p:pic>
      <p:sp>
        <p:nvSpPr>
          <p:cNvPr id="1159" name="CustomShape 5"/>
          <p:cNvSpPr/>
          <p:nvPr/>
        </p:nvSpPr>
        <p:spPr>
          <a:xfrm>
            <a:off x="1690920" y="5068440"/>
            <a:ext cx="406368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404040"/>
                </a:solidFill>
                <a:uFill>
                  <a:solidFill>
                    <a:srgbClr val="FFFFFF"/>
                  </a:solidFill>
                </a:uFill>
                <a:latin typeface="Arial"/>
                <a:ea typeface="Arial Unicode MS"/>
              </a:rPr>
              <a:t>Differentiate between write / read data.</a:t>
            </a:r>
            <a:endParaRPr lang="en-US" sz="1800" b="0" strike="noStrike" spc="-1">
              <a:solidFill>
                <a:srgbClr val="000000"/>
              </a:solidFill>
              <a:uFill>
                <a:solidFill>
                  <a:srgbClr val="FFFFFF"/>
                </a:solidFill>
              </a:uFill>
              <a:latin typeface="Arial"/>
            </a:endParaRPr>
          </a:p>
        </p:txBody>
      </p:sp>
      <p:sp>
        <p:nvSpPr>
          <p:cNvPr id="1160" name="CustomShape 6"/>
          <p:cNvSpPr/>
          <p:nvPr/>
        </p:nvSpPr>
        <p:spPr>
          <a:xfrm>
            <a:off x="723960" y="2769480"/>
            <a:ext cx="719640" cy="719640"/>
          </a:xfrm>
          <a:prstGeom prst="ellipse">
            <a:avLst/>
          </a:prstGeom>
          <a:solidFill>
            <a:schemeClr val="bg1"/>
          </a:solidFill>
          <a:ln w="38160">
            <a:solidFill>
              <a:schemeClr val="accent1"/>
            </a:solidFill>
          </a:ln>
        </p:spPr>
        <p:style>
          <a:lnRef idx="2">
            <a:schemeClr val="accent1">
              <a:shade val="50000"/>
            </a:schemeClr>
          </a:lnRef>
          <a:fillRef idx="1">
            <a:schemeClr val="accent1"/>
          </a:fillRef>
          <a:effectRef idx="0">
            <a:schemeClr val="accent1"/>
          </a:effectRef>
          <a:fontRef idx="minor"/>
        </p:style>
      </p:sp>
      <p:sp>
        <p:nvSpPr>
          <p:cNvPr id="1161" name="CustomShape 7"/>
          <p:cNvSpPr/>
          <p:nvPr/>
        </p:nvSpPr>
        <p:spPr>
          <a:xfrm>
            <a:off x="730440" y="3912840"/>
            <a:ext cx="719640" cy="719640"/>
          </a:xfrm>
          <a:prstGeom prst="ellipse">
            <a:avLst/>
          </a:prstGeom>
          <a:solidFill>
            <a:schemeClr val="bg1"/>
          </a:solidFill>
          <a:ln w="38160">
            <a:solidFill>
              <a:schemeClr val="accent2"/>
            </a:solidFill>
          </a:ln>
        </p:spPr>
        <p:style>
          <a:lnRef idx="2">
            <a:schemeClr val="accent1">
              <a:shade val="50000"/>
            </a:schemeClr>
          </a:lnRef>
          <a:fillRef idx="1">
            <a:schemeClr val="accent1"/>
          </a:fillRef>
          <a:effectRef idx="0">
            <a:schemeClr val="accent1"/>
          </a:effectRef>
          <a:fontRef idx="minor"/>
        </p:style>
      </p:sp>
      <p:sp>
        <p:nvSpPr>
          <p:cNvPr id="1162" name="CustomShape 8"/>
          <p:cNvSpPr/>
          <p:nvPr/>
        </p:nvSpPr>
        <p:spPr>
          <a:xfrm>
            <a:off x="865080" y="2974320"/>
            <a:ext cx="434160" cy="318240"/>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63" name="CustomShape 9"/>
          <p:cNvSpPr/>
          <p:nvPr/>
        </p:nvSpPr>
        <p:spPr>
          <a:xfrm rot="5400000">
            <a:off x="918000" y="3968640"/>
            <a:ext cx="371160" cy="469080"/>
          </a:xfrm>
          <a:custGeom>
            <a:avLst/>
            <a:gdLst/>
            <a:ahLst/>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accent2"/>
          </a:solidFill>
          <a:ln w="9360">
            <a:noFill/>
          </a:ln>
        </p:spPr>
        <p:style>
          <a:lnRef idx="0">
            <a:scrgbClr r="0" g="0" b="0"/>
          </a:lnRef>
          <a:fillRef idx="0">
            <a:scrgbClr r="0" g="0" b="0"/>
          </a:fillRef>
          <a:effectRef idx="0">
            <a:scrgbClr r="0" g="0" b="0"/>
          </a:effectRef>
          <a:fontRef idx="minor"/>
        </p:style>
      </p:sp>
      <p:sp>
        <p:nvSpPr>
          <p:cNvPr id="1164" name="CustomShape 10"/>
          <p:cNvSpPr/>
          <p:nvPr/>
        </p:nvSpPr>
        <p:spPr>
          <a:xfrm>
            <a:off x="829800" y="4387320"/>
            <a:ext cx="494640" cy="77040"/>
          </a:xfrm>
          <a:custGeom>
            <a:avLst/>
            <a:gdLst/>
            <a:ahLst/>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65" name="CustomShape 11"/>
          <p:cNvSpPr/>
          <p:nvPr/>
        </p:nvSpPr>
        <p:spPr>
          <a:xfrm>
            <a:off x="713880" y="1673280"/>
            <a:ext cx="719640" cy="719640"/>
          </a:xfrm>
          <a:prstGeom prst="ellipse">
            <a:avLst/>
          </a:prstGeom>
          <a:solidFill>
            <a:schemeClr val="bg1"/>
          </a:solidFill>
          <a:ln w="38160">
            <a:solidFill>
              <a:schemeClr val="accent4"/>
            </a:solidFill>
          </a:ln>
        </p:spPr>
        <p:style>
          <a:lnRef idx="2">
            <a:schemeClr val="accent1">
              <a:shade val="50000"/>
            </a:schemeClr>
          </a:lnRef>
          <a:fillRef idx="1">
            <a:schemeClr val="accent1"/>
          </a:fillRef>
          <a:effectRef idx="0">
            <a:schemeClr val="accent1"/>
          </a:effectRef>
          <a:fontRef idx="minor"/>
        </p:style>
      </p:sp>
      <p:sp>
        <p:nvSpPr>
          <p:cNvPr id="1166" name="CustomShape 12"/>
          <p:cNvSpPr/>
          <p:nvPr/>
        </p:nvSpPr>
        <p:spPr>
          <a:xfrm>
            <a:off x="886320" y="1738080"/>
            <a:ext cx="410760" cy="424800"/>
          </a:xfrm>
          <a:custGeom>
            <a:avLst/>
            <a:gdLst/>
            <a:ahLst/>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chemeClr val="accent4"/>
          </a:solidFill>
          <a:ln w="9000">
            <a:noFill/>
          </a:ln>
        </p:spPr>
        <p:style>
          <a:lnRef idx="0">
            <a:scrgbClr r="0" g="0" b="0"/>
          </a:lnRef>
          <a:fillRef idx="0">
            <a:scrgbClr r="0" g="0" b="0"/>
          </a:fillRef>
          <a:effectRef idx="0">
            <a:scrgbClr r="0" g="0" b="0"/>
          </a:effectRef>
          <a:fontRef idx="minor"/>
        </p:style>
      </p:sp>
      <p:sp>
        <p:nvSpPr>
          <p:cNvPr id="1167" name="CustomShape 13"/>
          <p:cNvSpPr/>
          <p:nvPr/>
        </p:nvSpPr>
        <p:spPr>
          <a:xfrm>
            <a:off x="909360" y="2158920"/>
            <a:ext cx="69120" cy="69120"/>
          </a:xfrm>
          <a:custGeom>
            <a:avLst/>
            <a:gdLst/>
            <a:ahLst/>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chemeClr val="accent4"/>
          </a:solidFill>
          <a:ln w="9000">
            <a:noFill/>
          </a:ln>
        </p:spPr>
        <p:style>
          <a:lnRef idx="0">
            <a:scrgbClr r="0" g="0" b="0"/>
          </a:lnRef>
          <a:fillRef idx="0">
            <a:scrgbClr r="0" g="0" b="0"/>
          </a:fillRef>
          <a:effectRef idx="0">
            <a:scrgbClr r="0" g="0" b="0"/>
          </a:effectRef>
          <a:fontRef idx="minor"/>
        </p:style>
      </p:sp>
      <p:sp>
        <p:nvSpPr>
          <p:cNvPr id="1168" name="CustomShape 14"/>
          <p:cNvSpPr/>
          <p:nvPr/>
        </p:nvSpPr>
        <p:spPr>
          <a:xfrm>
            <a:off x="996480" y="2158920"/>
            <a:ext cx="69120" cy="69120"/>
          </a:xfrm>
          <a:custGeom>
            <a:avLst/>
            <a:gdLst/>
            <a:ahLst/>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chemeClr val="accent4"/>
          </a:solidFill>
          <a:ln w="9000">
            <a:noFill/>
          </a:ln>
        </p:spPr>
        <p:style>
          <a:lnRef idx="0">
            <a:scrgbClr r="0" g="0" b="0"/>
          </a:lnRef>
          <a:fillRef idx="0">
            <a:scrgbClr r="0" g="0" b="0"/>
          </a:fillRef>
          <a:effectRef idx="0">
            <a:scrgbClr r="0" g="0" b="0"/>
          </a:effectRef>
          <a:fontRef idx="minor"/>
        </p:style>
      </p:sp>
      <p:sp>
        <p:nvSpPr>
          <p:cNvPr id="1169" name="CustomShape 15"/>
          <p:cNvSpPr/>
          <p:nvPr/>
        </p:nvSpPr>
        <p:spPr>
          <a:xfrm>
            <a:off x="1083960" y="2158920"/>
            <a:ext cx="69120" cy="69120"/>
          </a:xfrm>
          <a:custGeom>
            <a:avLst/>
            <a:gdLst/>
            <a:ahLst/>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scrgbClr r="0" g="0" b="0"/>
          </a:lnRef>
          <a:fillRef idx="0">
            <a:scrgbClr r="0" g="0" b="0"/>
          </a:fillRef>
          <a:effectRef idx="0">
            <a:scrgbClr r="0" g="0" b="0"/>
          </a:effectRef>
          <a:fontRef idx="minor"/>
        </p:style>
      </p:sp>
      <p:sp>
        <p:nvSpPr>
          <p:cNvPr id="1170" name="CustomShape 16"/>
          <p:cNvSpPr/>
          <p:nvPr/>
        </p:nvSpPr>
        <p:spPr>
          <a:xfrm>
            <a:off x="1171080" y="2158920"/>
            <a:ext cx="69120" cy="69120"/>
          </a:xfrm>
          <a:custGeom>
            <a:avLst/>
            <a:gdLst/>
            <a:ahLst/>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scrgbClr r="0" g="0" b="0"/>
          </a:lnRef>
          <a:fillRef idx="0">
            <a:scrgbClr r="0" g="0" b="0"/>
          </a:fillRef>
          <a:effectRef idx="0">
            <a:scrgbClr r="0" g="0" b="0"/>
          </a:effectRef>
          <a:fontRef idx="minor"/>
        </p:style>
      </p:sp>
      <p:sp>
        <p:nvSpPr>
          <p:cNvPr id="1171" name="CustomShape 17"/>
          <p:cNvSpPr/>
          <p:nvPr/>
        </p:nvSpPr>
        <p:spPr>
          <a:xfrm>
            <a:off x="717840" y="5107320"/>
            <a:ext cx="719640" cy="719640"/>
          </a:xfrm>
          <a:prstGeom prst="ellipse">
            <a:avLst/>
          </a:prstGeom>
          <a:solidFill>
            <a:schemeClr val="bg1"/>
          </a:solidFill>
          <a:ln w="38160">
            <a:solidFill>
              <a:schemeClr val="accent3"/>
            </a:solidFill>
          </a:ln>
        </p:spPr>
        <p:style>
          <a:lnRef idx="2">
            <a:schemeClr val="accent1">
              <a:shade val="50000"/>
            </a:schemeClr>
          </a:lnRef>
          <a:fillRef idx="1">
            <a:schemeClr val="accent1"/>
          </a:fillRef>
          <a:effectRef idx="0">
            <a:schemeClr val="accent1"/>
          </a:effectRef>
          <a:fontRef idx="minor"/>
        </p:style>
      </p:sp>
      <p:sp>
        <p:nvSpPr>
          <p:cNvPr id="1172" name="CustomShape 18"/>
          <p:cNvSpPr/>
          <p:nvPr/>
        </p:nvSpPr>
        <p:spPr>
          <a:xfrm>
            <a:off x="952920" y="5303880"/>
            <a:ext cx="11880" cy="392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173" name="CustomShape 19"/>
          <p:cNvSpPr/>
          <p:nvPr/>
        </p:nvSpPr>
        <p:spPr>
          <a:xfrm>
            <a:off x="952200" y="5343480"/>
            <a:ext cx="11880" cy="392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174" name="CustomShape 20"/>
          <p:cNvSpPr/>
          <p:nvPr/>
        </p:nvSpPr>
        <p:spPr>
          <a:xfrm>
            <a:off x="1202400" y="5342760"/>
            <a:ext cx="11880" cy="39240"/>
          </a:xfrm>
          <a:custGeom>
            <a:avLst/>
            <a:gdLst/>
            <a:ahLst/>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175" name="CustomShape 21"/>
          <p:cNvSpPr/>
          <p:nvPr/>
        </p:nvSpPr>
        <p:spPr>
          <a:xfrm>
            <a:off x="956160" y="5226120"/>
            <a:ext cx="258840" cy="490680"/>
          </a:xfrm>
          <a:custGeom>
            <a:avLst/>
            <a:gdLst/>
            <a:ahLst/>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scrgbClr r="0" g="0" b="0"/>
          </a:lnRef>
          <a:fillRef idx="0">
            <a:scrgbClr r="0" g="0" b="0"/>
          </a:fillRef>
          <a:effectRef idx="0">
            <a:scrgbClr r="0" g="0" b="0"/>
          </a:effectRef>
          <a:fontRef idx="minor"/>
        </p:style>
      </p:sp>
      <p:sp>
        <p:nvSpPr>
          <p:cNvPr id="1176" name="CustomShape 22"/>
          <p:cNvSpPr/>
          <p:nvPr/>
        </p:nvSpPr>
        <p:spPr>
          <a:xfrm>
            <a:off x="957960" y="5228280"/>
            <a:ext cx="252720" cy="484920"/>
          </a:xfrm>
          <a:custGeom>
            <a:avLst/>
            <a:gdLst/>
            <a:ahLst/>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360">
            <a:noFill/>
          </a:ln>
        </p:spPr>
        <p:style>
          <a:lnRef idx="0">
            <a:scrgbClr r="0" g="0" b="0"/>
          </a:lnRef>
          <a:fillRef idx="0">
            <a:scrgbClr r="0" g="0" b="0"/>
          </a:fillRef>
          <a:effectRef idx="0">
            <a:scrgbClr r="0" g="0" b="0"/>
          </a:effectRef>
          <a:fontRef idx="minor"/>
        </p:style>
      </p:sp>
      <p:sp>
        <p:nvSpPr>
          <p:cNvPr id="1177" name="CustomShape 23"/>
          <p:cNvSpPr/>
          <p:nvPr/>
        </p:nvSpPr>
        <p:spPr>
          <a:xfrm>
            <a:off x="977040" y="5301000"/>
            <a:ext cx="215640" cy="349560"/>
          </a:xfrm>
          <a:custGeom>
            <a:avLst/>
            <a:gdLst/>
            <a:ahLst/>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scrgbClr r="0" g="0" b="0"/>
          </a:lnRef>
          <a:fillRef idx="0">
            <a:scrgbClr r="0" g="0" b="0"/>
          </a:fillRef>
          <a:effectRef idx="0">
            <a:scrgbClr r="0" g="0" b="0"/>
          </a:effectRef>
          <a:fontRef idx="minor"/>
        </p:style>
      </p:sp>
      <p:sp>
        <p:nvSpPr>
          <p:cNvPr id="1178" name="CustomShape 24"/>
          <p:cNvSpPr/>
          <p:nvPr/>
        </p:nvSpPr>
        <p:spPr>
          <a:xfrm>
            <a:off x="1067400" y="5666760"/>
            <a:ext cx="33480" cy="30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79" name="CustomShape 25"/>
          <p:cNvSpPr/>
          <p:nvPr/>
        </p:nvSpPr>
        <p:spPr>
          <a:xfrm>
            <a:off x="1075320" y="5673960"/>
            <a:ext cx="18360" cy="165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80" name="CustomShape 26"/>
          <p:cNvSpPr/>
          <p:nvPr/>
        </p:nvSpPr>
        <p:spPr>
          <a:xfrm>
            <a:off x="1015200" y="5306760"/>
            <a:ext cx="177480" cy="338040"/>
          </a:xfrm>
          <a:custGeom>
            <a:avLst/>
            <a:gdLst/>
            <a:ahLst/>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181" name="CustomShape 27"/>
          <p:cNvSpPr/>
          <p:nvPr/>
        </p:nvSpPr>
        <p:spPr>
          <a:xfrm>
            <a:off x="1061640" y="5274720"/>
            <a:ext cx="49680" cy="1008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182" name="CustomShape 28"/>
          <p:cNvSpPr/>
          <p:nvPr/>
        </p:nvSpPr>
        <p:spPr>
          <a:xfrm>
            <a:off x="1035000" y="5274720"/>
            <a:ext cx="11160" cy="100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83" name="CustomShape 29"/>
          <p:cNvSpPr/>
          <p:nvPr/>
        </p:nvSpPr>
        <p:spPr>
          <a:xfrm>
            <a:off x="992160" y="5420520"/>
            <a:ext cx="177480" cy="130680"/>
          </a:xfrm>
          <a:custGeom>
            <a:avLst/>
            <a:gdLst/>
            <a:ahLst/>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Fetching Data with REST</a:t>
            </a:r>
            <a:endParaRPr lang="en-US" sz="1800" b="0" strike="noStrike" spc="-1">
              <a:solidFill>
                <a:srgbClr val="000000"/>
              </a:solidFill>
              <a:uFill>
                <a:solidFill>
                  <a:srgbClr val="FFFFFF"/>
                </a:solidFill>
              </a:uFill>
              <a:latin typeface="Arial"/>
            </a:endParaRPr>
          </a:p>
        </p:txBody>
      </p:sp>
      <p:sp>
        <p:nvSpPr>
          <p:cNvPr id="1185" name="CustomShape 2"/>
          <p:cNvSpPr/>
          <p:nvPr/>
        </p:nvSpPr>
        <p:spPr>
          <a:xfrm flipH="1">
            <a:off x="4104720" y="344628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186" name="CustomShape 3"/>
          <p:cNvSpPr/>
          <p:nvPr/>
        </p:nvSpPr>
        <p:spPr>
          <a:xfrm rot="10800000" flipH="1">
            <a:off x="7914600" y="2915640"/>
            <a:ext cx="3809520" cy="45360"/>
          </a:xfrm>
          <a:custGeom>
            <a:avLst/>
            <a:gdLst/>
            <a:ahLst/>
            <a:cxnLst/>
            <a:rect l="l" t="t" r="r" b="b"/>
            <a:pathLst>
              <a:path w="21600" h="21600">
                <a:moveTo>
                  <a:pt x="0" y="0"/>
                </a:moveTo>
                <a:lnTo>
                  <a:pt x="21600" y="21600"/>
                </a:lnTo>
              </a:path>
            </a:pathLst>
          </a:custGeom>
          <a:noFill/>
          <a:ln w="57240">
            <a:solidFill>
              <a:srgbClr val="C40C8B"/>
            </a:solidFill>
            <a:round/>
            <a:tailEnd type="arrow" w="med" len="med"/>
          </a:ln>
        </p:spPr>
        <p:style>
          <a:lnRef idx="1">
            <a:schemeClr val="accent1"/>
          </a:lnRef>
          <a:fillRef idx="0">
            <a:schemeClr val="accent1"/>
          </a:fillRef>
          <a:effectRef idx="0">
            <a:schemeClr val="accent1"/>
          </a:effectRef>
          <a:fontRef idx="minor"/>
        </p:style>
      </p:sp>
      <p:sp>
        <p:nvSpPr>
          <p:cNvPr id="1187" name="CustomShape 4"/>
          <p:cNvSpPr/>
          <p:nvPr/>
        </p:nvSpPr>
        <p:spPr>
          <a:xfrm>
            <a:off x="1699200" y="4367880"/>
            <a:ext cx="972000" cy="397080"/>
          </a:xfrm>
          <a:custGeom>
            <a:avLst/>
            <a:gdLst/>
            <a:ahLst/>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scrgbClr r="0" g="0" b="0"/>
          </a:lnRef>
          <a:fillRef idx="0">
            <a:scrgbClr r="0" g="0" b="0"/>
          </a:fillRef>
          <a:effectRef idx="0">
            <a:scrgbClr r="0" g="0" b="0"/>
          </a:effectRef>
          <a:fontRef idx="minor"/>
        </p:style>
      </p:sp>
      <p:sp>
        <p:nvSpPr>
          <p:cNvPr id="1188" name="CustomShape 5"/>
          <p:cNvSpPr/>
          <p:nvPr/>
        </p:nvSpPr>
        <p:spPr>
          <a:xfrm>
            <a:off x="568800" y="1993320"/>
            <a:ext cx="3265560" cy="2404080"/>
          </a:xfrm>
          <a:custGeom>
            <a:avLst/>
            <a:gdLst/>
            <a:ahLst/>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189" name="CustomShape 6"/>
          <p:cNvSpPr/>
          <p:nvPr/>
        </p:nvSpPr>
        <p:spPr>
          <a:xfrm>
            <a:off x="3377160" y="4363920"/>
            <a:ext cx="219960" cy="39240"/>
          </a:xfrm>
          <a:custGeom>
            <a:avLst/>
            <a:gdLst/>
            <a:ahLst/>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scrgbClr r="0" g="0" b="0"/>
          </a:lnRef>
          <a:fillRef idx="0">
            <a:scrgbClr r="0" g="0" b="0"/>
          </a:fillRef>
          <a:effectRef idx="0">
            <a:scrgbClr r="0" g="0" b="0"/>
          </a:effectRef>
          <a:fontRef idx="minor"/>
        </p:style>
      </p:sp>
      <p:sp>
        <p:nvSpPr>
          <p:cNvPr id="1190" name="CustomShape 7"/>
          <p:cNvSpPr/>
          <p:nvPr/>
        </p:nvSpPr>
        <p:spPr>
          <a:xfrm>
            <a:off x="585360" y="2013120"/>
            <a:ext cx="3228840" cy="2106000"/>
          </a:xfrm>
          <a:custGeom>
            <a:avLst/>
            <a:gdLst/>
            <a:ahLst/>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scrgbClr r="0" g="0" b="0"/>
          </a:lnRef>
          <a:fillRef idx="0">
            <a:scrgbClr r="0" g="0" b="0"/>
          </a:fillRef>
          <a:effectRef idx="0">
            <a:scrgbClr r="0" g="0" b="0"/>
          </a:effectRef>
          <a:fontRef idx="minor"/>
        </p:style>
      </p:sp>
      <p:sp>
        <p:nvSpPr>
          <p:cNvPr id="1191" name="CustomShape 8"/>
          <p:cNvSpPr/>
          <p:nvPr/>
        </p:nvSpPr>
        <p:spPr>
          <a:xfrm>
            <a:off x="1701000" y="4715640"/>
            <a:ext cx="972000" cy="59400"/>
          </a:xfrm>
          <a:custGeom>
            <a:avLst/>
            <a:gdLst/>
            <a:ahLst/>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scrgbClr r="0" g="0" b="0"/>
          </a:lnRef>
          <a:fillRef idx="0">
            <a:scrgbClr r="0" g="0" b="0"/>
          </a:fillRef>
          <a:effectRef idx="0">
            <a:scrgbClr r="0" g="0" b="0"/>
          </a:effectRef>
          <a:fontRef idx="minor"/>
        </p:style>
      </p:sp>
      <p:sp>
        <p:nvSpPr>
          <p:cNvPr id="1192" name="CustomShape 9"/>
          <p:cNvSpPr/>
          <p:nvPr/>
        </p:nvSpPr>
        <p:spPr>
          <a:xfrm>
            <a:off x="585360" y="4105440"/>
            <a:ext cx="3228840" cy="277920"/>
          </a:xfrm>
          <a:custGeom>
            <a:avLst/>
            <a:gdLst/>
            <a:ahLst/>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scrgbClr r="0" g="0" b="0"/>
          </a:lnRef>
          <a:fillRef idx="0">
            <a:scrgbClr r="0" g="0" b="0"/>
          </a:fillRef>
          <a:effectRef idx="0">
            <a:scrgbClr r="0" g="0" b="0"/>
          </a:effectRef>
          <a:fontRef idx="minor"/>
        </p:style>
      </p:sp>
      <p:sp>
        <p:nvSpPr>
          <p:cNvPr id="1193" name="CustomShape 10"/>
          <p:cNvSpPr/>
          <p:nvPr/>
        </p:nvSpPr>
        <p:spPr>
          <a:xfrm>
            <a:off x="704880" y="2166120"/>
            <a:ext cx="2993760" cy="1827720"/>
          </a:xfrm>
          <a:custGeom>
            <a:avLst/>
            <a:gdLst/>
            <a:ahLst/>
            <a:cxn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scrgbClr r="0" g="0" b="0"/>
          </a:lnRef>
          <a:fillRef idx="0">
            <a:scrgbClr r="0" g="0" b="0"/>
          </a:fillRef>
          <a:effectRef idx="0">
            <a:scrgbClr r="0" g="0" b="0"/>
          </a:effectRef>
          <a:fontRef idx="minor"/>
        </p:style>
      </p:sp>
      <p:sp>
        <p:nvSpPr>
          <p:cNvPr id="1194" name="CustomShape 11"/>
          <p:cNvSpPr/>
          <p:nvPr/>
        </p:nvSpPr>
        <p:spPr>
          <a:xfrm>
            <a:off x="2008440" y="2179800"/>
            <a:ext cx="1689840" cy="1814400"/>
          </a:xfrm>
          <a:custGeom>
            <a:avLst/>
            <a:gdLst/>
            <a:ahLst/>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scrgbClr r="0" g="0" b="0"/>
          </a:lnRef>
          <a:fillRef idx="0">
            <a:scrgbClr r="0" g="0" b="0"/>
          </a:fillRef>
          <a:effectRef idx="0">
            <a:scrgbClr r="0" g="0" b="0"/>
          </a:effectRef>
          <a:fontRef idx="minor"/>
        </p:style>
      </p:sp>
      <p:sp>
        <p:nvSpPr>
          <p:cNvPr id="1195" name="CustomShape 12"/>
          <p:cNvSpPr/>
          <p:nvPr/>
        </p:nvSpPr>
        <p:spPr>
          <a:xfrm flipH="1">
            <a:off x="8356680" y="1965240"/>
            <a:ext cx="3357720" cy="180900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anchor="ctr"/>
          <a:lstStyle/>
          <a:p>
            <a:pPr algn="ctr">
              <a:lnSpc>
                <a:spcPct val="100000"/>
              </a:lnSpc>
            </a:pPr>
            <a:r>
              <a:rPr lang="en-US" sz="4000" b="1" strike="noStrike" spc="-1">
                <a:solidFill>
                  <a:srgbClr val="000000"/>
                </a:solidFill>
                <a:uFill>
                  <a:solidFill>
                    <a:srgbClr val="FFFFFF"/>
                  </a:solidFill>
                </a:uFill>
                <a:latin typeface="Tahoma"/>
                <a:ea typeface="Tahoma"/>
              </a:rPr>
              <a:t>REST</a:t>
            </a:r>
            <a:endParaRPr lang="en-US" sz="1800" b="0" strike="noStrike" spc="-1">
              <a:solidFill>
                <a:srgbClr val="000000"/>
              </a:solidFill>
              <a:uFill>
                <a:solidFill>
                  <a:srgbClr val="FFFFFF"/>
                </a:solidFill>
              </a:uFill>
              <a:latin typeface="Arial"/>
            </a:endParaRPr>
          </a:p>
        </p:txBody>
      </p:sp>
      <p:sp>
        <p:nvSpPr>
          <p:cNvPr id="1196" name="CustomShape 13"/>
          <p:cNvSpPr/>
          <p:nvPr/>
        </p:nvSpPr>
        <p:spPr>
          <a:xfrm>
            <a:off x="4187160" y="1593000"/>
            <a:ext cx="34999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onstantia"/>
                <a:ea typeface="Arial Unicode MS"/>
              </a:rPr>
              <a:t>/api/user/&lt;id&gt;</a:t>
            </a:r>
            <a:endParaRPr lang="en-US" sz="1800" b="0" strike="noStrike" spc="-1">
              <a:solidFill>
                <a:srgbClr val="000000"/>
              </a:solidFill>
              <a:uFill>
                <a:solidFill>
                  <a:srgbClr val="FFFFFF"/>
                </a:solidFill>
              </a:uFill>
              <a:latin typeface="Arial"/>
            </a:endParaRPr>
          </a:p>
        </p:txBody>
      </p:sp>
      <p:sp>
        <p:nvSpPr>
          <p:cNvPr id="1197" name="CustomShape 14"/>
          <p:cNvSpPr/>
          <p:nvPr/>
        </p:nvSpPr>
        <p:spPr>
          <a:xfrm>
            <a:off x="4187160" y="1962360"/>
            <a:ext cx="31276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onstantia"/>
                <a:ea typeface="Arial Unicode MS"/>
              </a:rPr>
              <a:t>/api/order/&lt;id&gt;/posts</a:t>
            </a:r>
            <a:endParaRPr lang="en-US" sz="1800" b="0" strike="noStrike" spc="-1">
              <a:solidFill>
                <a:srgbClr val="000000"/>
              </a:solidFill>
              <a:uFill>
                <a:solidFill>
                  <a:srgbClr val="FFFFFF"/>
                </a:solidFill>
              </a:uFill>
              <a:latin typeface="Arial"/>
            </a:endParaRPr>
          </a:p>
        </p:txBody>
      </p:sp>
      <p:sp>
        <p:nvSpPr>
          <p:cNvPr id="1198" name="CustomShape 15"/>
          <p:cNvSpPr/>
          <p:nvPr/>
        </p:nvSpPr>
        <p:spPr>
          <a:xfrm>
            <a:off x="4187160" y="2329920"/>
            <a:ext cx="34999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onstantia"/>
                <a:ea typeface="Arial Unicode MS"/>
              </a:rPr>
              <a:t>/api/order/&lt;id&gt;/followers</a:t>
            </a:r>
            <a:endParaRPr lang="en-US" sz="1800" b="0" strike="noStrike" spc="-1">
              <a:solidFill>
                <a:srgbClr val="000000"/>
              </a:solidFill>
              <a:uFill>
                <a:solidFill>
                  <a:srgbClr val="FFFFFF"/>
                </a:solidFill>
              </a:uFill>
              <a:latin typeface="Arial"/>
            </a:endParaRPr>
          </a:p>
        </p:txBody>
      </p:sp>
      <p:pic>
        <p:nvPicPr>
          <p:cNvPr id="1199" name="Picture 1"/>
          <p:cNvPicPr/>
          <p:nvPr/>
        </p:nvPicPr>
        <p:blipFill>
          <a:blip r:embed="rId2"/>
          <a:stretch/>
        </p:blipFill>
        <p:spPr>
          <a:xfrm>
            <a:off x="4187160" y="3800520"/>
            <a:ext cx="3930120" cy="1986480"/>
          </a:xfrm>
          <a:prstGeom prst="rect">
            <a:avLst/>
          </a:prstGeom>
          <a:ln>
            <a:noFill/>
          </a:ln>
        </p:spPr>
      </p:pic>
      <p:pic>
        <p:nvPicPr>
          <p:cNvPr id="1200" name="Picture 2"/>
          <p:cNvPicPr/>
          <p:nvPr/>
        </p:nvPicPr>
        <p:blipFill>
          <a:blip r:embed="rId3"/>
          <a:stretch/>
        </p:blipFill>
        <p:spPr>
          <a:xfrm>
            <a:off x="4251960" y="3914640"/>
            <a:ext cx="4273920" cy="1898280"/>
          </a:xfrm>
          <a:prstGeom prst="rect">
            <a:avLst/>
          </a:prstGeom>
          <a:ln>
            <a:noFill/>
          </a:ln>
        </p:spPr>
      </p:pic>
      <p:pic>
        <p:nvPicPr>
          <p:cNvPr id="1201" name="Picture 3"/>
          <p:cNvPicPr/>
          <p:nvPr/>
        </p:nvPicPr>
        <p:blipFill>
          <a:blip r:embed="rId4"/>
          <a:stretch/>
        </p:blipFill>
        <p:spPr>
          <a:xfrm>
            <a:off x="4592880" y="3960360"/>
            <a:ext cx="3591720" cy="1967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CustomShape 1"/>
          <p:cNvSpPr/>
          <p:nvPr/>
        </p:nvSpPr>
        <p:spPr>
          <a:xfrm>
            <a:off x="323640" y="339480"/>
            <a:ext cx="11571840" cy="72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0" strike="noStrike" spc="-1">
                <a:solidFill>
                  <a:srgbClr val="262626"/>
                </a:solidFill>
                <a:uFill>
                  <a:solidFill>
                    <a:srgbClr val="FFFFFF"/>
                  </a:solidFill>
                </a:uFill>
                <a:latin typeface="Arial"/>
                <a:ea typeface="Arial Unicode MS"/>
              </a:rPr>
              <a:t>REST Drawbacks</a:t>
            </a:r>
            <a:endParaRPr lang="en-US" sz="1800" b="0" strike="noStrike" spc="-1">
              <a:solidFill>
                <a:srgbClr val="000000"/>
              </a:solidFill>
              <a:uFill>
                <a:solidFill>
                  <a:srgbClr val="FFFFFF"/>
                </a:solidFill>
              </a:uFill>
              <a:latin typeface="Arial"/>
            </a:endParaRPr>
          </a:p>
        </p:txBody>
      </p:sp>
      <p:sp>
        <p:nvSpPr>
          <p:cNvPr id="1203" name="CustomShape 2"/>
          <p:cNvSpPr/>
          <p:nvPr/>
        </p:nvSpPr>
        <p:spPr>
          <a:xfrm>
            <a:off x="3291840" y="2256480"/>
            <a:ext cx="551916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uFill>
                  <a:solidFill>
                    <a:srgbClr val="FFFFFF"/>
                  </a:solidFill>
                </a:uFill>
                <a:latin typeface="Constantia"/>
                <a:ea typeface="Arial Unicode MS"/>
              </a:rPr>
              <a:t>The number of API endpoints is too much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onstantia"/>
                <a:ea typeface="Arial Unicode MS"/>
              </a:rPr>
              <a:t>Overfetching: Downloading unnecessary data</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000000"/>
                </a:solidFill>
                <a:uFill>
                  <a:solidFill>
                    <a:srgbClr val="FFFFFF"/>
                  </a:solidFill>
                </a:uFill>
                <a:latin typeface="Constantia"/>
                <a:ea typeface="Arial Unicode MS"/>
              </a:rPr>
              <a:t>Underfetching: An endpoint doesn’t return enough of the required information; need to send multiple requests (n+1 problem)</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4168</TotalTime>
  <Words>880</Words>
  <Application>Microsoft Office PowerPoint</Application>
  <PresentationFormat>Widescreen</PresentationFormat>
  <Paragraphs>118</Paragraphs>
  <Slides>30</Slides>
  <Notes>2</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30</vt:i4>
      </vt:variant>
    </vt:vector>
  </HeadingPairs>
  <TitlesOfParts>
    <vt:vector size="60" baseType="lpstr">
      <vt:lpstr>Arial</vt:lpstr>
      <vt:lpstr>Calibri</vt:lpstr>
      <vt:lpstr>Constantia</vt:lpstr>
      <vt:lpstr>Symbol</vt:lpstr>
      <vt:lpstr>Tahoma</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dc:description/>
  <cp:lastModifiedBy>Thanh Long</cp:lastModifiedBy>
  <cp:revision>158</cp:revision>
  <dcterms:created xsi:type="dcterms:W3CDTF">2019-01-14T06:35:35Z</dcterms:created>
  <dcterms:modified xsi:type="dcterms:W3CDTF">2019-04-12T13:22:34Z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