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8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52.xml.rels" ContentType="application/vnd.openxmlformats-package.relationships+xml"/>
  <Override PartName="/ppt/slideLayouts/slideLayout14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jpeg" ContentType="image/jpe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slide" Target="slides/slide20.xml"/><Relationship Id="rId44" Type="http://schemas.openxmlformats.org/officeDocument/2006/relationships/slide" Target="slides/slide21.xml"/><Relationship Id="rId45" Type="http://schemas.openxmlformats.org/officeDocument/2006/relationships/slide" Target="slides/slide22.xml"/><Relationship Id="rId46" Type="http://schemas.openxmlformats.org/officeDocument/2006/relationships/slide" Target="slides/slide23.xml"/><Relationship Id="rId47" Type="http://schemas.openxmlformats.org/officeDocument/2006/relationships/slide" Target="slides/slide24.xml"/><Relationship Id="rId48" Type="http://schemas.openxmlformats.org/officeDocument/2006/relationships/slide" Target="slides/slide25.xml"/><Relationship Id="rId49" Type="http://schemas.openxmlformats.org/officeDocument/2006/relationships/slide" Target="slides/slide26.xml"/><Relationship Id="rId50" Type="http://schemas.openxmlformats.org/officeDocument/2006/relationships/slide" Target="slides/slide27.xml"/><Relationship Id="rId51" Type="http://schemas.openxmlformats.org/officeDocument/2006/relationships/slide" Target="slides/slide28.xml"/><Relationship Id="rId52" Type="http://schemas.openxmlformats.org/officeDocument/2006/relationships/slide" Target="slides/slide29.xml"/><Relationship Id="rId53" Type="http://schemas.openxmlformats.org/officeDocument/2006/relationships/slide" Target="slides/slide30.xml"/><Relationship Id="rId54" Type="http://schemas.openxmlformats.org/officeDocument/2006/relationships/slide" Target="slides/slide31.xml"/><Relationship Id="rId55" Type="http://schemas.openxmlformats.org/officeDocument/2006/relationships/slide" Target="slides/slide32.xml"/><Relationship Id="rId56" Type="http://schemas.openxmlformats.org/officeDocument/2006/relationships/slide" Target="slides/slide33.xml"/><Relationship Id="rId57" Type="http://schemas.openxmlformats.org/officeDocument/2006/relationships/slide" Target="slides/slide34.xml"/><Relationship Id="rId58" Type="http://schemas.openxmlformats.org/officeDocument/2006/relationships/slide" Target="slides/slide35.xml"/><Relationship Id="rId59" Type="http://schemas.openxmlformats.org/officeDocument/2006/relationships/slide" Target="slides/slide36.xml"/><Relationship Id="rId60" Type="http://schemas.openxmlformats.org/officeDocument/2006/relationships/slide" Target="slides/slide37.xml"/><Relationship Id="rId61" Type="http://schemas.openxmlformats.org/officeDocument/2006/relationships/slide" Target="slides/slide38.xml"/><Relationship Id="rId62" Type="http://schemas.openxmlformats.org/officeDocument/2006/relationships/slide" Target="slides/slide39.xml"/><Relationship Id="rId63" Type="http://schemas.openxmlformats.org/officeDocument/2006/relationships/slide" Target="slides/slide40.xml"/><Relationship Id="rId64" Type="http://schemas.openxmlformats.org/officeDocument/2006/relationships/slide" Target="slides/slide41.xml"/><Relationship Id="rId65" Type="http://schemas.openxmlformats.org/officeDocument/2006/relationships/slide" Target="slides/slide42.xml"/><Relationship Id="rId66" Type="http://schemas.openxmlformats.org/officeDocument/2006/relationships/slide" Target="slides/slide43.xml"/><Relationship Id="rId67" Type="http://schemas.openxmlformats.org/officeDocument/2006/relationships/slide" Target="slides/slide44.xml"/><Relationship Id="rId68" Type="http://schemas.openxmlformats.org/officeDocument/2006/relationships/slide" Target="slides/slide45.xml"/><Relationship Id="rId69" Type="http://schemas.openxmlformats.org/officeDocument/2006/relationships/slide" Target="slides/slide46.xml"/><Relationship Id="rId70" Type="http://schemas.openxmlformats.org/officeDocument/2006/relationships/slide" Target="slides/slide47.xml"/><Relationship Id="rId71" Type="http://schemas.openxmlformats.org/officeDocument/2006/relationships/slide" Target="slides/slide48.xml"/><Relationship Id="rId72" Type="http://schemas.openxmlformats.org/officeDocument/2006/relationships/slide" Target="slides/slide49.xml"/><Relationship Id="rId73" Type="http://schemas.openxmlformats.org/officeDocument/2006/relationships/slide" Target="slides/slide50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592347314201619"/>
          <c:y val="0.0515084621044886"/>
          <c:w val="0.883002207505519"/>
          <c:h val="0.883002207505519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90c221"/>
              </a:solidFill>
              <a:ln>
                <a:noFill/>
              </a:ln>
            </c:spPr>
          </c:dPt>
          <c:dPt>
            <c:idx val="1"/>
            <c:spPr>
              <a:solidFill>
                <a:srgbClr val="ffffff">
                  <a:alpha val="31000"/>
                </a:srgbClr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377240841777"/>
          <c:y val="0.0698010849909584"/>
          <c:w val="0.704988308651598"/>
          <c:h val="0.859674502712477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fba200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377240841777"/>
          <c:y val="0.0698010849909584"/>
          <c:w val="0.704988308651598"/>
          <c:h val="0.859674502712477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07a398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377240841777"/>
          <c:y val="0.0698010849909584"/>
          <c:w val="0.704988308651598"/>
          <c:h val="0.859674502712477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90c221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2377240841777"/>
          <c:y val="0.0698010849909584"/>
          <c:w val="0.704988308651598"/>
          <c:h val="0.859674502712477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0680c3"/>
              </a:solidFill>
              <a:ln>
                <a:noFill/>
              </a:ln>
            </c:spPr>
          </c:dPt>
          <c:dPt>
            <c:idx val="1"/>
            <c:spPr>
              <a:solidFill>
                <a:srgbClr val="4f81bd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fba200"/>
              </a:solidFill>
              <a:ln>
                <a:noFill/>
              </a:ln>
            </c:spPr>
          </c:dPt>
          <c:dPt>
            <c:idx val="1"/>
            <c:spPr>
              <a:solidFill>
                <a:srgbClr val="90c221"/>
              </a:solidFill>
              <a:ln>
                <a:noFill/>
              </a:ln>
            </c:spPr>
          </c:dPt>
          <c:dPt>
            <c:idx val="2"/>
            <c:spPr>
              <a:solidFill>
                <a:srgbClr val="07a398"/>
              </a:solidFill>
              <a:ln>
                <a:noFill/>
              </a:ln>
            </c:spPr>
          </c:dPt>
          <c:dPt>
            <c:idx val="3"/>
            <c:spPr>
              <a:solidFill>
                <a:srgbClr val="0680c3"/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592347314201619"/>
          <c:y val="0.0515084621044886"/>
          <c:w val="0.883002207505519"/>
          <c:h val="0.883002207505519"/>
        </c:manualLayout>
      </c:layout>
      <c:doughnutChart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680c3"/>
            </a:solidFill>
            <a:ln>
              <a:noFill/>
            </a:ln>
          </c:spPr>
          <c:explosion val="0"/>
          <c:dPt>
            <c:idx val="0"/>
            <c:spPr>
              <a:solidFill>
                <a:srgbClr val="0680c3"/>
              </a:solidFill>
              <a:ln>
                <a:noFill/>
              </a:ln>
            </c:spPr>
          </c:dPt>
          <c:dPt>
            <c:idx val="1"/>
            <c:spPr>
              <a:solidFill>
                <a:srgbClr val="ffffff">
                  <a:alpha val="31000"/>
                </a:srgbClr>
              </a:solidFill>
              <a:ln>
                <a:noFill/>
              </a:ln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FA811FA-A144-4C87-A7C4-FB7F128008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1705EF-E632-4561-B124-20C6D94E153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7AAEBB-0E5F-4942-913A-215B9116424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7A0A06-94BB-402D-B915-5027D5DC87A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DA66AB-1A3D-436D-9E58-D81A54F3786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A03C5F-015C-41A7-B509-C0BDF3618FF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5.png"/><Relationship Id="rId3" Type="http://schemas.openxmlformats.org/officeDocument/2006/relationships/image" Target="../media/image36.png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7.png"/><Relationship Id="rId3" Type="http://schemas.openxmlformats.org/officeDocument/2006/relationships/image" Target="../media/image38.png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0.png"/><Relationship Id="rId3" Type="http://schemas.openxmlformats.org/officeDocument/2006/relationships/image" Target="../media/image41.png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1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4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6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0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0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280" y="1423080"/>
            <a:ext cx="12207960" cy="5434200"/>
          </a:xfrm>
          <a:custGeom>
            <a:avLst/>
            <a:gdLst/>
            <a:ahLst/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2367200">
            <a:off x="11071440" y="5341320"/>
            <a:ext cx="770760" cy="7686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2367200">
            <a:off x="10074240" y="5360040"/>
            <a:ext cx="1075680" cy="10735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2367200">
            <a:off x="10230840" y="5517000"/>
            <a:ext cx="762480" cy="7603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132560" y="4237920"/>
            <a:ext cx="576720" cy="57672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2159400">
            <a:off x="10189800" y="2786400"/>
            <a:ext cx="642960" cy="645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2159400">
            <a:off x="10647360" y="3156120"/>
            <a:ext cx="984240" cy="984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2159400">
            <a:off x="10907640" y="3416400"/>
            <a:ext cx="463320" cy="4633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36720" y="3673440"/>
            <a:ext cx="936000" cy="93060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4032720" y="2622960"/>
            <a:ext cx="1050840" cy="106992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4673160" y="4204440"/>
            <a:ext cx="853200" cy="85320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2247000">
            <a:off x="2030040" y="2981520"/>
            <a:ext cx="795960" cy="798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2247000">
            <a:off x="2578680" y="3458880"/>
            <a:ext cx="1218240" cy="1218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rot="2247000">
            <a:off x="2900880" y="3780720"/>
            <a:ext cx="573120" cy="5731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rot="2247000">
            <a:off x="1016280" y="2655720"/>
            <a:ext cx="683280" cy="68544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486480" y="3806280"/>
            <a:ext cx="1317240" cy="13140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392960" y="2648880"/>
            <a:ext cx="1838160" cy="18345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7661160" y="2914920"/>
            <a:ext cx="1303200" cy="12996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8655200">
            <a:off x="8043840" y="5311800"/>
            <a:ext cx="642960" cy="645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8655200">
            <a:off x="8464320" y="4562640"/>
            <a:ext cx="984240" cy="984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8655200">
            <a:off x="8724960" y="4823280"/>
            <a:ext cx="463320" cy="4633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218880" y="5234400"/>
            <a:ext cx="1317240" cy="13140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125000" y="4077000"/>
            <a:ext cx="1838160" cy="18345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393200" y="4343040"/>
            <a:ext cx="1303200" cy="12996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4309560" y="5224320"/>
            <a:ext cx="936000" cy="93060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3166920" y="4595760"/>
            <a:ext cx="1050840" cy="106992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2247000">
            <a:off x="322200" y="3331800"/>
            <a:ext cx="1218240" cy="1218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6408360" y="6041880"/>
            <a:ext cx="493560" cy="49104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0" y="3809880"/>
            <a:ext cx="12191400" cy="304740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7119360" y="5067720"/>
            <a:ext cx="4296960" cy="434520"/>
          </a:xfrm>
          <a:prstGeom prst="ellipse">
            <a:avLst/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"/>
          <p:cNvSpPr/>
          <p:nvPr/>
        </p:nvSpPr>
        <p:spPr>
          <a:xfrm>
            <a:off x="0" y="1989000"/>
            <a:ext cx="12191400" cy="2879640"/>
          </a:xfrm>
          <a:prstGeom prst="rect">
            <a:avLst/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3"/>
          <p:cNvSpPr/>
          <p:nvPr/>
        </p:nvSpPr>
        <p:spPr>
          <a:xfrm>
            <a:off x="8597160" y="4716360"/>
            <a:ext cx="1487880" cy="560880"/>
          </a:xfrm>
          <a:custGeom>
            <a:avLst/>
            <a:gdLst/>
            <a:ahLst/>
            <a:rect l="l" t="t" r="r" b="b"/>
            <a:pathLst>
              <a:path w="2168250" h="818207">
                <a:moveTo>
                  <a:pt x="1941333" y="525699"/>
                </a:moveTo>
                <a:cubicBezTo>
                  <a:pt x="1789965" y="370239"/>
                  <a:pt x="1785874" y="30683"/>
                  <a:pt x="1785874" y="30683"/>
                </a:cubicBezTo>
                <a:lnTo>
                  <a:pt x="1114943" y="30683"/>
                </a:lnTo>
                <a:lnTo>
                  <a:pt x="1065851" y="30683"/>
                </a:lnTo>
                <a:lnTo>
                  <a:pt x="390830" y="30683"/>
                </a:lnTo>
                <a:cubicBezTo>
                  <a:pt x="390830" y="30683"/>
                  <a:pt x="386739" y="366148"/>
                  <a:pt x="235370" y="525699"/>
                </a:cubicBezTo>
                <a:cubicBezTo>
                  <a:pt x="84002" y="681158"/>
                  <a:pt x="-149188" y="816162"/>
                  <a:pt x="259916" y="816162"/>
                </a:cubicBezTo>
                <a:cubicBezTo>
                  <a:pt x="587199" y="816162"/>
                  <a:pt x="939029" y="816162"/>
                  <a:pt x="1065851" y="816162"/>
                </a:cubicBezTo>
                <a:cubicBezTo>
                  <a:pt x="1098579" y="816162"/>
                  <a:pt x="1114943" y="816162"/>
                  <a:pt x="1114943" y="816162"/>
                </a:cubicBezTo>
                <a:cubicBezTo>
                  <a:pt x="1245857" y="816162"/>
                  <a:pt x="1597686" y="816162"/>
                  <a:pt x="1920878" y="816162"/>
                </a:cubicBezTo>
                <a:cubicBezTo>
                  <a:pt x="2329982" y="816162"/>
                  <a:pt x="2092702" y="681158"/>
                  <a:pt x="1941333" y="525699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d9d9d9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"/>
          <p:cNvSpPr/>
          <p:nvPr/>
        </p:nvSpPr>
        <p:spPr>
          <a:xfrm>
            <a:off x="6867360" y="1360080"/>
            <a:ext cx="4998600" cy="3397680"/>
          </a:xfrm>
          <a:custGeom>
            <a:avLst/>
            <a:gdLst/>
            <a:ahLst/>
            <a:rect l="l" t="t" r="r" b="b"/>
            <a:pathLst>
              <a:path w="7282048" h="4950157">
                <a:moveTo>
                  <a:pt x="7038632" y="30683"/>
                </a:moveTo>
                <a:lnTo>
                  <a:pt x="3704436" y="30683"/>
                </a:lnTo>
                <a:lnTo>
                  <a:pt x="3589886" y="30683"/>
                </a:lnTo>
                <a:lnTo>
                  <a:pt x="259781" y="30683"/>
                </a:lnTo>
                <a:cubicBezTo>
                  <a:pt x="141141" y="30683"/>
                  <a:pt x="30683" y="128868"/>
                  <a:pt x="30683" y="259781"/>
                </a:cubicBezTo>
                <a:lnTo>
                  <a:pt x="30683" y="4698558"/>
                </a:lnTo>
                <a:cubicBezTo>
                  <a:pt x="30683" y="4829472"/>
                  <a:pt x="124777" y="4931748"/>
                  <a:pt x="239326" y="4931748"/>
                </a:cubicBezTo>
                <a:lnTo>
                  <a:pt x="7042723" y="4931748"/>
                </a:lnTo>
                <a:cubicBezTo>
                  <a:pt x="7157272" y="4931748"/>
                  <a:pt x="7251366" y="4825380"/>
                  <a:pt x="7251366" y="4698558"/>
                </a:cubicBezTo>
                <a:lnTo>
                  <a:pt x="7251366" y="259781"/>
                </a:lnTo>
                <a:cubicBezTo>
                  <a:pt x="7251366" y="128868"/>
                  <a:pt x="7157272" y="30683"/>
                  <a:pt x="7038632" y="30683"/>
                </a:cubicBez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"/>
          <p:cNvSpPr/>
          <p:nvPr/>
        </p:nvSpPr>
        <p:spPr>
          <a:xfrm>
            <a:off x="11166120" y="4710960"/>
            <a:ext cx="336240" cy="55440"/>
          </a:xfrm>
          <a:custGeom>
            <a:avLst/>
            <a:gdLst/>
            <a:ahLst/>
            <a:rect l="l" t="t" r="r" b="b"/>
            <a:pathLst>
              <a:path w="490924" h="81820">
                <a:moveTo>
                  <a:pt x="32212" y="30683"/>
                </a:moveTo>
                <a:cubicBezTo>
                  <a:pt x="32212" y="30683"/>
                  <a:pt x="19938" y="67502"/>
                  <a:pt x="64939" y="71593"/>
                </a:cubicBezTo>
                <a:lnTo>
                  <a:pt x="461771" y="71593"/>
                </a:lnTo>
                <a:cubicBezTo>
                  <a:pt x="461771" y="71593"/>
                  <a:pt x="502681" y="75684"/>
                  <a:pt x="498590" y="30683"/>
                </a:cubicBezTo>
                <a:lnTo>
                  <a:pt x="32212" y="30683"/>
                </a:ln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6"/>
          <p:cNvSpPr/>
          <p:nvPr/>
        </p:nvSpPr>
        <p:spPr>
          <a:xfrm>
            <a:off x="6892560" y="1388160"/>
            <a:ext cx="4942440" cy="2976480"/>
          </a:xfrm>
          <a:custGeom>
            <a:avLst/>
            <a:gdLst/>
            <a:ahLst/>
            <a:rect l="l" t="t" r="r" b="b"/>
            <a:pathLst>
              <a:path w="7200227" h="4336501">
                <a:moveTo>
                  <a:pt x="6973175" y="30683"/>
                </a:moveTo>
                <a:lnTo>
                  <a:pt x="3671707" y="30683"/>
                </a:lnTo>
                <a:lnTo>
                  <a:pt x="3561249" y="30683"/>
                </a:lnTo>
                <a:lnTo>
                  <a:pt x="259781" y="30683"/>
                </a:lnTo>
                <a:cubicBezTo>
                  <a:pt x="141141" y="30683"/>
                  <a:pt x="30683" y="112504"/>
                  <a:pt x="30683" y="231144"/>
                </a:cubicBezTo>
                <a:lnTo>
                  <a:pt x="30683" y="4330365"/>
                </a:lnTo>
                <a:lnTo>
                  <a:pt x="7185909" y="4330365"/>
                </a:lnTo>
                <a:lnTo>
                  <a:pt x="7185909" y="231144"/>
                </a:lnTo>
                <a:cubicBezTo>
                  <a:pt x="7185909" y="112504"/>
                  <a:pt x="7091815" y="30683"/>
                  <a:pt x="6973175" y="30683"/>
                </a:cubicBezTo>
                <a:close/>
              </a:path>
            </a:pathLst>
          </a:custGeom>
          <a:solidFill>
            <a:srgbClr val="231f2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7"/>
          <p:cNvSpPr/>
          <p:nvPr/>
        </p:nvSpPr>
        <p:spPr>
          <a:xfrm>
            <a:off x="8600400" y="5208120"/>
            <a:ext cx="1487880" cy="83520"/>
          </a:xfrm>
          <a:custGeom>
            <a:avLst/>
            <a:gdLst/>
            <a:ahLst/>
            <a:rect l="l" t="t" r="r" b="b"/>
            <a:pathLst>
              <a:path w="2168250" h="122731">
                <a:moveTo>
                  <a:pt x="30683" y="34774"/>
                </a:moveTo>
                <a:lnTo>
                  <a:pt x="30683" y="34774"/>
                </a:lnTo>
                <a:cubicBezTo>
                  <a:pt x="30683" y="38865"/>
                  <a:pt x="30683" y="38865"/>
                  <a:pt x="30683" y="38865"/>
                </a:cubicBezTo>
                <a:lnTo>
                  <a:pt x="30683" y="38865"/>
                </a:lnTo>
                <a:cubicBezTo>
                  <a:pt x="30683" y="79775"/>
                  <a:pt x="96139" y="96140"/>
                  <a:pt x="263872" y="96140"/>
                </a:cubicBezTo>
                <a:cubicBezTo>
                  <a:pt x="591155" y="96140"/>
                  <a:pt x="942984" y="96140"/>
                  <a:pt x="1069807" y="96140"/>
                </a:cubicBezTo>
                <a:cubicBezTo>
                  <a:pt x="1102535" y="96140"/>
                  <a:pt x="1118899" y="96140"/>
                  <a:pt x="1118899" y="96140"/>
                </a:cubicBezTo>
                <a:cubicBezTo>
                  <a:pt x="1249812" y="96140"/>
                  <a:pt x="1601642" y="96140"/>
                  <a:pt x="1924834" y="96140"/>
                </a:cubicBezTo>
                <a:cubicBezTo>
                  <a:pt x="2092566" y="96140"/>
                  <a:pt x="2149841" y="75684"/>
                  <a:pt x="2153932" y="30683"/>
                </a:cubicBezTo>
                <a:lnTo>
                  <a:pt x="2137568" y="30683"/>
                </a:lnTo>
                <a:lnTo>
                  <a:pt x="2137568" y="30683"/>
                </a:lnTo>
                <a:lnTo>
                  <a:pt x="30683" y="30683"/>
                </a:ln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8"/>
          <p:cNvSpPr/>
          <p:nvPr/>
        </p:nvSpPr>
        <p:spPr>
          <a:xfrm>
            <a:off x="6892560" y="4345920"/>
            <a:ext cx="4942440" cy="392400"/>
          </a:xfrm>
          <a:custGeom>
            <a:avLst/>
            <a:gdLst/>
            <a:ahLst/>
            <a:rect l="l" t="t" r="r" b="b"/>
            <a:pathLst>
              <a:path w="7200227" h="572745">
                <a:moveTo>
                  <a:pt x="30683" y="362057"/>
                </a:moveTo>
                <a:cubicBezTo>
                  <a:pt x="30683" y="464333"/>
                  <a:pt x="141141" y="562518"/>
                  <a:pt x="259781" y="562518"/>
                </a:cubicBezTo>
                <a:lnTo>
                  <a:pt x="3561249" y="562518"/>
                </a:lnTo>
                <a:lnTo>
                  <a:pt x="3671707" y="562518"/>
                </a:lnTo>
                <a:lnTo>
                  <a:pt x="6973175" y="562518"/>
                </a:lnTo>
                <a:cubicBezTo>
                  <a:pt x="7091815" y="562518"/>
                  <a:pt x="7185909" y="464333"/>
                  <a:pt x="7185909" y="362057"/>
                </a:cubicBezTo>
                <a:lnTo>
                  <a:pt x="7185909" y="30683"/>
                </a:lnTo>
                <a:lnTo>
                  <a:pt x="30683" y="30683"/>
                </a:lnTo>
                <a:lnTo>
                  <a:pt x="30683" y="362057"/>
                </a:lnTo>
                <a:close/>
              </a:path>
            </a:pathLst>
          </a:custGeom>
          <a:solidFill>
            <a:srgbClr val="bfbfb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9"/>
          <p:cNvSpPr/>
          <p:nvPr/>
        </p:nvSpPr>
        <p:spPr>
          <a:xfrm>
            <a:off x="7075440" y="1604520"/>
            <a:ext cx="4582800" cy="2583360"/>
          </a:xfrm>
          <a:custGeom>
            <a:avLst/>
            <a:gdLst/>
            <a:ahLst/>
            <a:rect l="l" t="t" r="r" b="b"/>
            <a:pathLst>
              <a:path w="6586571" h="3763755">
                <a:moveTo>
                  <a:pt x="30683" y="30683"/>
                </a:moveTo>
                <a:lnTo>
                  <a:pt x="6564071" y="30683"/>
                </a:lnTo>
                <a:lnTo>
                  <a:pt x="6564071" y="3753528"/>
                </a:lnTo>
                <a:lnTo>
                  <a:pt x="30683" y="3753528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0"/>
          <p:cNvSpPr/>
          <p:nvPr/>
        </p:nvSpPr>
        <p:spPr>
          <a:xfrm>
            <a:off x="9070920" y="1624320"/>
            <a:ext cx="2586960" cy="256428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8065080" y="553680"/>
            <a:ext cx="3386520" cy="2807640"/>
          </a:xfrm>
          <a:prstGeom prst="rect">
            <a:avLst/>
          </a:prstGeom>
          <a:solidFill>
            <a:srgbClr val="ffffff"/>
          </a:solidFill>
          <a:ln w="381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2"/>
          <p:cNvSpPr/>
          <p:nvPr/>
        </p:nvSpPr>
        <p:spPr>
          <a:xfrm>
            <a:off x="4544280" y="3489120"/>
            <a:ext cx="3386520" cy="2807640"/>
          </a:xfrm>
          <a:prstGeom prst="rect">
            <a:avLst/>
          </a:prstGeom>
          <a:solidFill>
            <a:srgbClr val="ffffff"/>
          </a:solidFill>
          <a:ln w="381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0" y="0"/>
            <a:ext cx="215280" cy="6857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"/>
          <p:cNvSpPr/>
          <p:nvPr/>
        </p:nvSpPr>
        <p:spPr>
          <a:xfrm>
            <a:off x="11976120" y="0"/>
            <a:ext cx="215280" cy="6857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3"/>
          <p:cNvSpPr/>
          <p:nvPr/>
        </p:nvSpPr>
        <p:spPr>
          <a:xfrm>
            <a:off x="0" y="0"/>
            <a:ext cx="12191400" cy="215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4"/>
          <p:cNvSpPr/>
          <p:nvPr/>
        </p:nvSpPr>
        <p:spPr>
          <a:xfrm>
            <a:off x="0" y="6642000"/>
            <a:ext cx="12191400" cy="215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 rot="12367200">
            <a:off x="11071440" y="5341320"/>
            <a:ext cx="770760" cy="7686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2"/>
          <p:cNvSpPr/>
          <p:nvPr/>
        </p:nvSpPr>
        <p:spPr>
          <a:xfrm rot="12367200">
            <a:off x="10074240" y="5360040"/>
            <a:ext cx="1075680" cy="10735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3"/>
          <p:cNvSpPr/>
          <p:nvPr/>
        </p:nvSpPr>
        <p:spPr>
          <a:xfrm rot="12367200">
            <a:off x="10230840" y="5517000"/>
            <a:ext cx="762480" cy="76032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4"/>
          <p:cNvSpPr/>
          <p:nvPr/>
        </p:nvSpPr>
        <p:spPr>
          <a:xfrm>
            <a:off x="10132560" y="4237920"/>
            <a:ext cx="576720" cy="57672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5"/>
          <p:cNvSpPr/>
          <p:nvPr/>
        </p:nvSpPr>
        <p:spPr>
          <a:xfrm rot="2159400">
            <a:off x="10189800" y="2786400"/>
            <a:ext cx="642960" cy="645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6"/>
          <p:cNvSpPr/>
          <p:nvPr/>
        </p:nvSpPr>
        <p:spPr>
          <a:xfrm rot="2159400">
            <a:off x="10647360" y="3156120"/>
            <a:ext cx="984240" cy="984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7"/>
          <p:cNvSpPr/>
          <p:nvPr/>
        </p:nvSpPr>
        <p:spPr>
          <a:xfrm rot="2159400">
            <a:off x="10907640" y="3416400"/>
            <a:ext cx="463320" cy="4633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8"/>
          <p:cNvSpPr/>
          <p:nvPr/>
        </p:nvSpPr>
        <p:spPr>
          <a:xfrm>
            <a:off x="8967600" y="3381840"/>
            <a:ext cx="936000" cy="93060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9"/>
          <p:cNvSpPr/>
          <p:nvPr/>
        </p:nvSpPr>
        <p:spPr>
          <a:xfrm>
            <a:off x="3024000" y="1688400"/>
            <a:ext cx="1050840" cy="106992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0"/>
          <p:cNvSpPr/>
          <p:nvPr/>
        </p:nvSpPr>
        <p:spPr>
          <a:xfrm>
            <a:off x="11118960" y="220320"/>
            <a:ext cx="853200" cy="85320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1"/>
          <p:cNvSpPr/>
          <p:nvPr/>
        </p:nvSpPr>
        <p:spPr>
          <a:xfrm rot="1212000">
            <a:off x="5148000" y="343440"/>
            <a:ext cx="795960" cy="798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2"/>
          <p:cNvSpPr/>
          <p:nvPr/>
        </p:nvSpPr>
        <p:spPr>
          <a:xfrm rot="1212000">
            <a:off x="5866560" y="564480"/>
            <a:ext cx="1218240" cy="1218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13"/>
          <p:cNvSpPr/>
          <p:nvPr/>
        </p:nvSpPr>
        <p:spPr>
          <a:xfrm rot="1212000">
            <a:off x="6188400" y="886320"/>
            <a:ext cx="573120" cy="5731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4"/>
          <p:cNvSpPr/>
          <p:nvPr/>
        </p:nvSpPr>
        <p:spPr>
          <a:xfrm rot="1212000">
            <a:off x="4068360" y="352080"/>
            <a:ext cx="683280" cy="68544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15"/>
          <p:cNvSpPr/>
          <p:nvPr/>
        </p:nvSpPr>
        <p:spPr>
          <a:xfrm>
            <a:off x="8507520" y="1686960"/>
            <a:ext cx="1317240" cy="13140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6"/>
          <p:cNvSpPr/>
          <p:nvPr/>
        </p:nvSpPr>
        <p:spPr>
          <a:xfrm>
            <a:off x="9413640" y="529560"/>
            <a:ext cx="1838160" cy="18345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17"/>
          <p:cNvSpPr/>
          <p:nvPr/>
        </p:nvSpPr>
        <p:spPr>
          <a:xfrm>
            <a:off x="9682200" y="795600"/>
            <a:ext cx="1303200" cy="12996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8"/>
          <p:cNvSpPr/>
          <p:nvPr/>
        </p:nvSpPr>
        <p:spPr>
          <a:xfrm rot="18655200">
            <a:off x="8043840" y="5311800"/>
            <a:ext cx="642960" cy="645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19"/>
          <p:cNvSpPr/>
          <p:nvPr/>
        </p:nvSpPr>
        <p:spPr>
          <a:xfrm rot="18655200">
            <a:off x="8464320" y="4562640"/>
            <a:ext cx="984240" cy="984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0"/>
          <p:cNvSpPr/>
          <p:nvPr/>
        </p:nvSpPr>
        <p:spPr>
          <a:xfrm rot="18655200">
            <a:off x="8724960" y="4823280"/>
            <a:ext cx="463320" cy="4633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21"/>
          <p:cNvSpPr/>
          <p:nvPr/>
        </p:nvSpPr>
        <p:spPr>
          <a:xfrm>
            <a:off x="218880" y="5234400"/>
            <a:ext cx="1317240" cy="13140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22"/>
          <p:cNvSpPr/>
          <p:nvPr/>
        </p:nvSpPr>
        <p:spPr>
          <a:xfrm>
            <a:off x="1125000" y="4077000"/>
            <a:ext cx="1838160" cy="18345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23"/>
          <p:cNvSpPr/>
          <p:nvPr/>
        </p:nvSpPr>
        <p:spPr>
          <a:xfrm>
            <a:off x="1393200" y="4343040"/>
            <a:ext cx="1303200" cy="12996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4"/>
          <p:cNvSpPr/>
          <p:nvPr/>
        </p:nvSpPr>
        <p:spPr>
          <a:xfrm>
            <a:off x="3839760" y="5541840"/>
            <a:ext cx="936000" cy="93060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25"/>
          <p:cNvSpPr/>
          <p:nvPr/>
        </p:nvSpPr>
        <p:spPr>
          <a:xfrm>
            <a:off x="3024000" y="4785480"/>
            <a:ext cx="1050840" cy="106992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26"/>
          <p:cNvSpPr/>
          <p:nvPr/>
        </p:nvSpPr>
        <p:spPr>
          <a:xfrm rot="2247000">
            <a:off x="322200" y="3331800"/>
            <a:ext cx="1218240" cy="1218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7"/>
          <p:cNvSpPr/>
          <p:nvPr/>
        </p:nvSpPr>
        <p:spPr>
          <a:xfrm>
            <a:off x="6408360" y="6041880"/>
            <a:ext cx="493560" cy="491040"/>
          </a:xfrm>
          <a:custGeom>
            <a:avLst/>
            <a:gdLst/>
            <a:ahLst/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28"/>
          <p:cNvSpPr/>
          <p:nvPr/>
        </p:nvSpPr>
        <p:spPr>
          <a:xfrm rot="14140200">
            <a:off x="2364120" y="2518920"/>
            <a:ext cx="919440" cy="91692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29"/>
          <p:cNvSpPr/>
          <p:nvPr/>
        </p:nvSpPr>
        <p:spPr>
          <a:xfrm rot="14140200">
            <a:off x="1206000" y="2017440"/>
            <a:ext cx="1283040" cy="12805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30"/>
          <p:cNvSpPr/>
          <p:nvPr/>
        </p:nvSpPr>
        <p:spPr>
          <a:xfrm rot="14140200">
            <a:off x="1391760" y="2205000"/>
            <a:ext cx="909360" cy="9072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31"/>
          <p:cNvSpPr/>
          <p:nvPr/>
        </p:nvSpPr>
        <p:spPr>
          <a:xfrm>
            <a:off x="529920" y="248400"/>
            <a:ext cx="576720" cy="57672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32"/>
          <p:cNvSpPr/>
          <p:nvPr/>
        </p:nvSpPr>
        <p:spPr>
          <a:xfrm>
            <a:off x="7565760" y="431640"/>
            <a:ext cx="1262880" cy="128592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33"/>
          <p:cNvSpPr/>
          <p:nvPr/>
        </p:nvSpPr>
        <p:spPr>
          <a:xfrm rot="19800000">
            <a:off x="1204200" y="932760"/>
            <a:ext cx="795960" cy="798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34"/>
          <p:cNvSpPr/>
          <p:nvPr/>
        </p:nvSpPr>
        <p:spPr>
          <a:xfrm rot="19800000">
            <a:off x="1919160" y="284040"/>
            <a:ext cx="1218240" cy="1218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35"/>
          <p:cNvSpPr/>
          <p:nvPr/>
        </p:nvSpPr>
        <p:spPr>
          <a:xfrm rot="19800000">
            <a:off x="2240640" y="606960"/>
            <a:ext cx="573120" cy="5731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36"/>
          <p:cNvSpPr/>
          <p:nvPr/>
        </p:nvSpPr>
        <p:spPr>
          <a:xfrm rot="19800000">
            <a:off x="496800" y="1830240"/>
            <a:ext cx="683280" cy="68544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37"/>
          <p:cNvSpPr/>
          <p:nvPr/>
        </p:nvSpPr>
        <p:spPr>
          <a:xfrm rot="13107600">
            <a:off x="7470000" y="6192360"/>
            <a:ext cx="501120" cy="50292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38"/>
          <p:cNvSpPr/>
          <p:nvPr/>
        </p:nvSpPr>
        <p:spPr>
          <a:xfrm rot="13107600">
            <a:off x="6866280" y="5619600"/>
            <a:ext cx="767160" cy="76716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39"/>
          <p:cNvSpPr/>
          <p:nvPr/>
        </p:nvSpPr>
        <p:spPr>
          <a:xfrm rot="13107600">
            <a:off x="7069320" y="5823000"/>
            <a:ext cx="360720" cy="3607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40"/>
          <p:cNvSpPr/>
          <p:nvPr/>
        </p:nvSpPr>
        <p:spPr>
          <a:xfrm>
            <a:off x="8809200" y="351360"/>
            <a:ext cx="576720" cy="576720"/>
          </a:xfrm>
          <a:custGeom>
            <a:avLst/>
            <a:gdLst/>
            <a:ahLst/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CustomShape 1"/>
          <p:cNvSpPr/>
          <p:nvPr/>
        </p:nvSpPr>
        <p:spPr>
          <a:xfrm>
            <a:off x="353880" y="1131480"/>
            <a:ext cx="3560040" cy="5401800"/>
          </a:xfrm>
          <a:prstGeom prst="roundRect">
            <a:avLst>
              <a:gd name="adj" fmla="val 3968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"/>
          <p:cNvSpPr/>
          <p:nvPr/>
        </p:nvSpPr>
        <p:spPr>
          <a:xfrm>
            <a:off x="532080" y="1347480"/>
            <a:ext cx="153000" cy="5014440"/>
          </a:xfrm>
          <a:prstGeom prst="roundRect">
            <a:avLst>
              <a:gd name="adj" fmla="val 50000"/>
            </a:avLst>
          </a:prstGeom>
          <a:solidFill>
            <a:srgbClr val="ffffff">
              <a:alpha val="41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3"/>
          <p:cNvSpPr/>
          <p:nvPr/>
        </p:nvSpPr>
        <p:spPr>
          <a:xfrm rot="5400000">
            <a:off x="3057840" y="1276560"/>
            <a:ext cx="685080" cy="684360"/>
          </a:xfrm>
          <a:prstGeom prst="halfFrame">
            <a:avLst>
              <a:gd name="adj1" fmla="val 23728"/>
              <a:gd name="adj2" fmla="val 24642"/>
            </a:avLst>
          </a:prstGeom>
          <a:solidFill>
            <a:srgbClr val="ffffff">
              <a:alpha val="2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4"/>
          <p:cNvSpPr/>
          <p:nvPr/>
        </p:nvSpPr>
        <p:spPr>
          <a:xfrm>
            <a:off x="711720" y="1640160"/>
            <a:ext cx="2231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Resize without losing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5"/>
          <p:cNvSpPr/>
          <p:nvPr/>
        </p:nvSpPr>
        <p:spPr>
          <a:xfrm>
            <a:off x="711720" y="2131560"/>
            <a:ext cx="22316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Change Fill Color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Line Color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CustomShape 6"/>
          <p:cNvSpPr/>
          <p:nvPr/>
        </p:nvSpPr>
        <p:spPr>
          <a:xfrm>
            <a:off x="721080" y="5810400"/>
            <a:ext cx="223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www.allppt.com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CustomShape 7"/>
          <p:cNvSpPr/>
          <p:nvPr/>
        </p:nvSpPr>
        <p:spPr>
          <a:xfrm>
            <a:off x="721080" y="4457160"/>
            <a:ext cx="27165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PPT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3980880" cy="6857280"/>
          </a:xfrm>
          <a:prstGeom prst="rect">
            <a:avLst/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 flipH="1" rot="8023800">
            <a:off x="3109680" y="4336920"/>
            <a:ext cx="163800" cy="10728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 flipH="1" rot="9389400">
            <a:off x="3245760" y="4585680"/>
            <a:ext cx="119160" cy="11124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 flipH="1" rot="8023800">
            <a:off x="2940480" y="4096080"/>
            <a:ext cx="231480" cy="3088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 flipH="1" rot="9389400">
            <a:off x="3163680" y="4392000"/>
            <a:ext cx="168840" cy="2246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 flipH="1" rot="10978800">
            <a:off x="3251160" y="4656240"/>
            <a:ext cx="107640" cy="2080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 rot="20269800">
            <a:off x="2788200" y="4596840"/>
            <a:ext cx="772200" cy="7707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 rot="20269800">
            <a:off x="2921040" y="4729680"/>
            <a:ext cx="506520" cy="50508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9"/>
          <p:cNvSpPr/>
          <p:nvPr/>
        </p:nvSpPr>
        <p:spPr>
          <a:xfrm flipH="1" rot="767400">
            <a:off x="2701080" y="4399920"/>
            <a:ext cx="163800" cy="10800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"/>
          <p:cNvSpPr/>
          <p:nvPr/>
        </p:nvSpPr>
        <p:spPr>
          <a:xfrm flipH="1" rot="767400">
            <a:off x="2702160" y="4107960"/>
            <a:ext cx="231480" cy="30852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"/>
          <p:cNvSpPr/>
          <p:nvPr/>
        </p:nvSpPr>
        <p:spPr>
          <a:xfrm flipH="1" rot="21002400">
            <a:off x="2765520" y="4671000"/>
            <a:ext cx="119160" cy="11232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2"/>
          <p:cNvSpPr/>
          <p:nvPr/>
        </p:nvSpPr>
        <p:spPr>
          <a:xfrm flipH="1" rot="21002400">
            <a:off x="2713320" y="4467600"/>
            <a:ext cx="168840" cy="2242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3"/>
          <p:cNvSpPr/>
          <p:nvPr/>
        </p:nvSpPr>
        <p:spPr>
          <a:xfrm flipH="1" rot="19412400">
            <a:off x="2834640" y="4721400"/>
            <a:ext cx="107640" cy="21312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4"/>
          <p:cNvSpPr/>
          <p:nvPr/>
        </p:nvSpPr>
        <p:spPr>
          <a:xfrm rot="2247000">
            <a:off x="1981440" y="1632600"/>
            <a:ext cx="795960" cy="79848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5"/>
          <p:cNvSpPr/>
          <p:nvPr/>
        </p:nvSpPr>
        <p:spPr>
          <a:xfrm rot="2247000">
            <a:off x="2530080" y="2109600"/>
            <a:ext cx="1218240" cy="1218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6"/>
          <p:cNvSpPr/>
          <p:nvPr/>
        </p:nvSpPr>
        <p:spPr>
          <a:xfrm rot="2247000">
            <a:off x="2852280" y="2431440"/>
            <a:ext cx="573120" cy="573120"/>
          </a:xfrm>
          <a:custGeom>
            <a:avLst/>
            <a:gdLst/>
            <a:ahLst/>
            <a:rect l="l" t="t" r="r" b="b"/>
            <a:pathLst>
              <a:path w="835883" h="835883">
                <a:moveTo>
                  <a:pt x="836916" y="418458"/>
                </a:moveTo>
                <a:cubicBezTo>
                  <a:pt x="833821" y="651679"/>
                  <a:pt x="651165" y="836915"/>
                  <a:pt x="418459" y="836399"/>
                </a:cubicBezTo>
                <a:cubicBezTo>
                  <a:pt x="182657" y="836399"/>
                  <a:pt x="-515" y="649615"/>
                  <a:pt x="1" y="417426"/>
                </a:cubicBezTo>
                <a:cubicBezTo>
                  <a:pt x="517" y="181624"/>
                  <a:pt x="187301" y="0"/>
                  <a:pt x="418975" y="0"/>
                </a:cubicBezTo>
                <a:cubicBezTo>
                  <a:pt x="651680" y="516"/>
                  <a:pt x="833821" y="186268"/>
                  <a:pt x="836916" y="418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7"/>
          <p:cNvSpPr/>
          <p:nvPr/>
        </p:nvSpPr>
        <p:spPr>
          <a:xfrm rot="2247000">
            <a:off x="2885400" y="1403280"/>
            <a:ext cx="683280" cy="685440"/>
          </a:xfrm>
          <a:custGeom>
            <a:avLst/>
            <a:gdLst/>
            <a:ahLst/>
            <a:rect l="l" t="t" r="r" b="b"/>
            <a:pathLst>
              <a:path w="1511813" h="151697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8"/>
          <p:cNvSpPr/>
          <p:nvPr/>
        </p:nvSpPr>
        <p:spPr>
          <a:xfrm>
            <a:off x="0" y="3924000"/>
            <a:ext cx="1317240" cy="131400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9"/>
          <p:cNvSpPr/>
          <p:nvPr/>
        </p:nvSpPr>
        <p:spPr>
          <a:xfrm>
            <a:off x="906480" y="2766600"/>
            <a:ext cx="1838160" cy="18345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0"/>
          <p:cNvSpPr/>
          <p:nvPr/>
        </p:nvSpPr>
        <p:spPr>
          <a:xfrm>
            <a:off x="1174680" y="3032640"/>
            <a:ext cx="1303200" cy="12996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1"/>
          <p:cNvSpPr/>
          <p:nvPr/>
        </p:nvSpPr>
        <p:spPr>
          <a:xfrm>
            <a:off x="3141000" y="3608280"/>
            <a:ext cx="623160" cy="63432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2"/>
          <p:cNvSpPr/>
          <p:nvPr/>
        </p:nvSpPr>
        <p:spPr>
          <a:xfrm rot="2247000">
            <a:off x="103320" y="2021400"/>
            <a:ext cx="1218240" cy="1218240"/>
          </a:xfrm>
          <a:custGeom>
            <a:avLst/>
            <a:gdLst/>
            <a:ahLst/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3"/>
          <p:cNvSpPr/>
          <p:nvPr/>
        </p:nvSpPr>
        <p:spPr>
          <a:xfrm flipH="1" rot="10800000">
            <a:off x="3528000" y="511560"/>
            <a:ext cx="1617840" cy="2552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4"/>
          <p:cNvSpPr/>
          <p:nvPr/>
        </p:nvSpPr>
        <p:spPr>
          <a:xfrm rot="9449400">
            <a:off x="2409120" y="3008160"/>
            <a:ext cx="404640" cy="1013040"/>
          </a:xfrm>
          <a:prstGeom prst="trapezoid">
            <a:avLst>
              <a:gd name="adj" fmla="val 9168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5"/>
          <p:cNvSpPr/>
          <p:nvPr/>
        </p:nvSpPr>
        <p:spPr>
          <a:xfrm rot="9449400">
            <a:off x="2418480" y="3057480"/>
            <a:ext cx="146880" cy="101304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6"/>
          <p:cNvSpPr/>
          <p:nvPr/>
        </p:nvSpPr>
        <p:spPr>
          <a:xfrm rot="4903800">
            <a:off x="2663280" y="3872880"/>
            <a:ext cx="339480" cy="3394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7"/>
          <p:cNvSpPr/>
          <p:nvPr/>
        </p:nvSpPr>
        <p:spPr>
          <a:xfrm rot="4903800">
            <a:off x="2717280" y="3926880"/>
            <a:ext cx="231480" cy="23148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8"/>
          <p:cNvSpPr/>
          <p:nvPr/>
        </p:nvSpPr>
        <p:spPr>
          <a:xfrm rot="8044800">
            <a:off x="1297440" y="1670760"/>
            <a:ext cx="486720" cy="161496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9"/>
          <p:cNvSpPr/>
          <p:nvPr/>
        </p:nvSpPr>
        <p:spPr>
          <a:xfrm rot="8044800">
            <a:off x="1566720" y="1545840"/>
            <a:ext cx="177840" cy="161496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0"/>
          <p:cNvSpPr/>
          <p:nvPr/>
        </p:nvSpPr>
        <p:spPr>
          <a:xfrm rot="20537400">
            <a:off x="2090520" y="2623680"/>
            <a:ext cx="513720" cy="5144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1"/>
          <p:cNvSpPr/>
          <p:nvPr/>
        </p:nvSpPr>
        <p:spPr>
          <a:xfrm rot="20537400">
            <a:off x="2146320" y="2679120"/>
            <a:ext cx="402840" cy="40356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2"/>
          <p:cNvSpPr/>
          <p:nvPr/>
        </p:nvSpPr>
        <p:spPr>
          <a:xfrm rot="20537400">
            <a:off x="2247840" y="2780640"/>
            <a:ext cx="200520" cy="2001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3"/>
          <p:cNvSpPr/>
          <p:nvPr/>
        </p:nvSpPr>
        <p:spPr>
          <a:xfrm rot="20537400">
            <a:off x="2314440" y="2847600"/>
            <a:ext cx="66240" cy="6696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4"/>
          <p:cNvSpPr/>
          <p:nvPr/>
        </p:nvSpPr>
        <p:spPr>
          <a:xfrm rot="48000">
            <a:off x="863640" y="436320"/>
            <a:ext cx="451440" cy="133092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5"/>
          <p:cNvSpPr/>
          <p:nvPr/>
        </p:nvSpPr>
        <p:spPr>
          <a:xfrm rot="48000">
            <a:off x="848880" y="438120"/>
            <a:ext cx="164880" cy="133092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6"/>
          <p:cNvSpPr/>
          <p:nvPr/>
        </p:nvSpPr>
        <p:spPr>
          <a:xfrm flipH="1" rot="10800000">
            <a:off x="1983600" y="2657520"/>
            <a:ext cx="617760" cy="6177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7"/>
          <p:cNvSpPr/>
          <p:nvPr/>
        </p:nvSpPr>
        <p:spPr>
          <a:xfrm flipH="1" rot="10800000">
            <a:off x="1783800" y="2457720"/>
            <a:ext cx="484560" cy="48456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8"/>
          <p:cNvSpPr/>
          <p:nvPr/>
        </p:nvSpPr>
        <p:spPr>
          <a:xfrm flipH="1" rot="10800000">
            <a:off x="1418760" y="2091240"/>
            <a:ext cx="241560" cy="24012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9"/>
          <p:cNvSpPr/>
          <p:nvPr/>
        </p:nvSpPr>
        <p:spPr>
          <a:xfrm flipH="1" rot="10800000">
            <a:off x="1176840" y="1850760"/>
            <a:ext cx="79920" cy="7992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0"/>
          <p:cNvSpPr/>
          <p:nvPr/>
        </p:nvSpPr>
        <p:spPr>
          <a:xfrm flipH="1" rot="10800000">
            <a:off x="2968560" y="397800"/>
            <a:ext cx="1245240" cy="705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1"/>
          <p:cNvSpPr/>
          <p:nvPr/>
        </p:nvSpPr>
        <p:spPr>
          <a:xfrm flipH="1" rot="10800000">
            <a:off x="2480400" y="833760"/>
            <a:ext cx="919800" cy="2552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2"/>
          <p:cNvSpPr/>
          <p:nvPr/>
        </p:nvSpPr>
        <p:spPr>
          <a:xfrm>
            <a:off x="291960" y="6035760"/>
            <a:ext cx="3433320" cy="499320"/>
          </a:xfrm>
          <a:custGeom>
            <a:avLst/>
            <a:gdLst/>
            <a:ahLst/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3"/>
          <p:cNvSpPr/>
          <p:nvPr/>
        </p:nvSpPr>
        <p:spPr>
          <a:xfrm>
            <a:off x="2153160" y="5199120"/>
            <a:ext cx="810720" cy="68868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4"/>
          <p:cNvSpPr/>
          <p:nvPr/>
        </p:nvSpPr>
        <p:spPr>
          <a:xfrm>
            <a:off x="1114560" y="891360"/>
            <a:ext cx="770760" cy="76896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5"/>
          <p:cNvSpPr/>
          <p:nvPr/>
        </p:nvSpPr>
        <p:spPr>
          <a:xfrm>
            <a:off x="1645200" y="213840"/>
            <a:ext cx="1075680" cy="107388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6"/>
          <p:cNvSpPr/>
          <p:nvPr/>
        </p:nvSpPr>
        <p:spPr>
          <a:xfrm>
            <a:off x="1802160" y="369360"/>
            <a:ext cx="762480" cy="76068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7"/>
          <p:cNvSpPr/>
          <p:nvPr/>
        </p:nvSpPr>
        <p:spPr>
          <a:xfrm rot="15300000">
            <a:off x="2450880" y="4927320"/>
            <a:ext cx="437400" cy="435960"/>
          </a:xfrm>
          <a:custGeom>
            <a:avLst/>
            <a:gdLst/>
            <a:ahLst/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8"/>
          <p:cNvSpPr/>
          <p:nvPr/>
        </p:nvSpPr>
        <p:spPr>
          <a:xfrm rot="15300000">
            <a:off x="1976760" y="4544280"/>
            <a:ext cx="610200" cy="6091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9"/>
          <p:cNvSpPr/>
          <p:nvPr/>
        </p:nvSpPr>
        <p:spPr>
          <a:xfrm rot="15300000">
            <a:off x="2064600" y="4632840"/>
            <a:ext cx="432720" cy="43128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0"/>
          <p:cNvSpPr/>
          <p:nvPr/>
        </p:nvSpPr>
        <p:spPr>
          <a:xfrm>
            <a:off x="2977920" y="369360"/>
            <a:ext cx="623160" cy="634320"/>
          </a:xfrm>
          <a:custGeom>
            <a:avLst/>
            <a:gdLst/>
            <a:ahLst/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5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08560" y="3753360"/>
            <a:ext cx="3142440" cy="200412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0" y="0"/>
            <a:ext cx="12191400" cy="3752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819000" y="1762200"/>
            <a:ext cx="3142440" cy="1990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free-powerpoint-templates-design.com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chart" Target="../charts/chart10.xml"/><Relationship Id="rId3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Relationship Id="rId4" Type="http://schemas.openxmlformats.org/officeDocument/2006/relationships/chart" Target="../charts/chart14.xml"/><Relationship Id="rId5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45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 flipH="1" rot="2110200">
            <a:off x="2781720" y="2128320"/>
            <a:ext cx="192600" cy="12672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2"/>
          <p:cNvSpPr/>
          <p:nvPr/>
        </p:nvSpPr>
        <p:spPr>
          <a:xfrm flipH="1" rot="2110200">
            <a:off x="2865960" y="1819440"/>
            <a:ext cx="271440" cy="3621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3"/>
          <p:cNvSpPr/>
          <p:nvPr/>
        </p:nvSpPr>
        <p:spPr>
          <a:xfrm flipH="1" rot="744000">
            <a:off x="2730600" y="2441160"/>
            <a:ext cx="139680" cy="13140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4"/>
          <p:cNvSpPr/>
          <p:nvPr/>
        </p:nvSpPr>
        <p:spPr>
          <a:xfrm flipH="1" rot="744000">
            <a:off x="2737440" y="2203560"/>
            <a:ext cx="198000" cy="2642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5"/>
          <p:cNvSpPr/>
          <p:nvPr/>
        </p:nvSpPr>
        <p:spPr>
          <a:xfrm flipH="1" rot="20754600">
            <a:off x="2763720" y="2520000"/>
            <a:ext cx="125640" cy="2487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6"/>
          <p:cNvSpPr/>
          <p:nvPr/>
        </p:nvSpPr>
        <p:spPr>
          <a:xfrm rot="19596600">
            <a:off x="-208080" y="561240"/>
            <a:ext cx="676440" cy="199296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7"/>
          <p:cNvSpPr/>
          <p:nvPr/>
        </p:nvSpPr>
        <p:spPr>
          <a:xfrm rot="19596600">
            <a:off x="-194400" y="687240"/>
            <a:ext cx="247320" cy="199296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8"/>
          <p:cNvSpPr/>
          <p:nvPr/>
        </p:nvSpPr>
        <p:spPr>
          <a:xfrm rot="13329000">
            <a:off x="1026360" y="219600"/>
            <a:ext cx="729360" cy="241812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9"/>
          <p:cNvSpPr/>
          <p:nvPr/>
        </p:nvSpPr>
        <p:spPr>
          <a:xfrm rot="13329000">
            <a:off x="1442520" y="394560"/>
            <a:ext cx="266760" cy="241812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0"/>
          <p:cNvSpPr/>
          <p:nvPr/>
        </p:nvSpPr>
        <p:spPr>
          <a:xfrm>
            <a:off x="182160" y="1854360"/>
            <a:ext cx="925920" cy="9259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1"/>
          <p:cNvSpPr/>
          <p:nvPr/>
        </p:nvSpPr>
        <p:spPr>
          <a:xfrm>
            <a:off x="282240" y="1954440"/>
            <a:ext cx="726120" cy="72612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2"/>
          <p:cNvSpPr/>
          <p:nvPr/>
        </p:nvSpPr>
        <p:spPr>
          <a:xfrm>
            <a:off x="464400" y="2137320"/>
            <a:ext cx="361800" cy="3600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3"/>
          <p:cNvSpPr/>
          <p:nvPr/>
        </p:nvSpPr>
        <p:spPr>
          <a:xfrm>
            <a:off x="585360" y="2257200"/>
            <a:ext cx="119880" cy="11988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4"/>
          <p:cNvSpPr/>
          <p:nvPr/>
        </p:nvSpPr>
        <p:spPr>
          <a:xfrm rot="8721000">
            <a:off x="2465640" y="429480"/>
            <a:ext cx="606240" cy="1517760"/>
          </a:xfrm>
          <a:prstGeom prst="trapezoid">
            <a:avLst>
              <a:gd name="adj" fmla="val 9168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5"/>
          <p:cNvSpPr/>
          <p:nvPr/>
        </p:nvSpPr>
        <p:spPr>
          <a:xfrm rot="8721000">
            <a:off x="2499840" y="539280"/>
            <a:ext cx="220320" cy="151776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6"/>
          <p:cNvSpPr/>
          <p:nvPr/>
        </p:nvSpPr>
        <p:spPr>
          <a:xfrm>
            <a:off x="1986840" y="242640"/>
            <a:ext cx="769680" cy="769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7"/>
          <p:cNvSpPr/>
          <p:nvPr/>
        </p:nvSpPr>
        <p:spPr>
          <a:xfrm>
            <a:off x="2070000" y="325800"/>
            <a:ext cx="603720" cy="60372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8"/>
          <p:cNvSpPr/>
          <p:nvPr/>
        </p:nvSpPr>
        <p:spPr>
          <a:xfrm>
            <a:off x="2221560" y="478080"/>
            <a:ext cx="300960" cy="2991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9"/>
          <p:cNvSpPr/>
          <p:nvPr/>
        </p:nvSpPr>
        <p:spPr>
          <a:xfrm>
            <a:off x="2322000" y="577800"/>
            <a:ext cx="99720" cy="9972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20"/>
          <p:cNvSpPr/>
          <p:nvPr/>
        </p:nvSpPr>
        <p:spPr>
          <a:xfrm flipH="1" rot="7835400">
            <a:off x="9770400" y="3266640"/>
            <a:ext cx="191880" cy="12708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21"/>
          <p:cNvSpPr/>
          <p:nvPr/>
        </p:nvSpPr>
        <p:spPr>
          <a:xfrm flipH="1" rot="6470400">
            <a:off x="9490680" y="3159360"/>
            <a:ext cx="139680" cy="13176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22"/>
          <p:cNvSpPr/>
          <p:nvPr/>
        </p:nvSpPr>
        <p:spPr>
          <a:xfrm flipH="1" rot="7835400">
            <a:off x="9909000" y="3291120"/>
            <a:ext cx="271800" cy="3621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23"/>
          <p:cNvSpPr/>
          <p:nvPr/>
        </p:nvSpPr>
        <p:spPr>
          <a:xfrm flipH="1" rot="6470400">
            <a:off x="9628920" y="3144960"/>
            <a:ext cx="198720" cy="2642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24"/>
          <p:cNvSpPr/>
          <p:nvPr/>
        </p:nvSpPr>
        <p:spPr>
          <a:xfrm flipH="1" rot="4880400">
            <a:off x="9358560" y="3116880"/>
            <a:ext cx="126360" cy="24480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25"/>
          <p:cNvSpPr/>
          <p:nvPr/>
        </p:nvSpPr>
        <p:spPr>
          <a:xfrm rot="19319400">
            <a:off x="9794520" y="5389560"/>
            <a:ext cx="676440" cy="199368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26"/>
          <p:cNvSpPr/>
          <p:nvPr/>
        </p:nvSpPr>
        <p:spPr>
          <a:xfrm rot="19319400">
            <a:off x="9825840" y="5539320"/>
            <a:ext cx="247320" cy="199368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27"/>
          <p:cNvSpPr/>
          <p:nvPr/>
        </p:nvSpPr>
        <p:spPr>
          <a:xfrm rot="3987000">
            <a:off x="10383120" y="4226760"/>
            <a:ext cx="729360" cy="241884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28"/>
          <p:cNvSpPr/>
          <p:nvPr/>
        </p:nvSpPr>
        <p:spPr>
          <a:xfrm rot="3987000">
            <a:off x="10506960" y="3996000"/>
            <a:ext cx="266760" cy="241884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9"/>
          <p:cNvSpPr/>
          <p:nvPr/>
        </p:nvSpPr>
        <p:spPr>
          <a:xfrm rot="17316000">
            <a:off x="9114120" y="5192280"/>
            <a:ext cx="925920" cy="9266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30"/>
          <p:cNvSpPr/>
          <p:nvPr/>
        </p:nvSpPr>
        <p:spPr>
          <a:xfrm rot="17316000">
            <a:off x="9214560" y="5292000"/>
            <a:ext cx="726120" cy="72684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31"/>
          <p:cNvSpPr/>
          <p:nvPr/>
        </p:nvSpPr>
        <p:spPr>
          <a:xfrm rot="17316000">
            <a:off x="9396000" y="5475240"/>
            <a:ext cx="361800" cy="36072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32"/>
          <p:cNvSpPr/>
          <p:nvPr/>
        </p:nvSpPr>
        <p:spPr>
          <a:xfrm rot="17316000">
            <a:off x="9517680" y="5595840"/>
            <a:ext cx="119880" cy="12060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33"/>
          <p:cNvSpPr/>
          <p:nvPr/>
        </p:nvSpPr>
        <p:spPr>
          <a:xfrm rot="7032600">
            <a:off x="10612440" y="3327840"/>
            <a:ext cx="606240" cy="1518480"/>
          </a:xfrm>
          <a:prstGeom prst="trapezoid">
            <a:avLst>
              <a:gd name="adj" fmla="val 9168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34"/>
          <p:cNvSpPr/>
          <p:nvPr/>
        </p:nvSpPr>
        <p:spPr>
          <a:xfrm rot="7032600">
            <a:off x="10717200" y="3498840"/>
            <a:ext cx="220320" cy="151848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35"/>
          <p:cNvSpPr/>
          <p:nvPr/>
        </p:nvSpPr>
        <p:spPr>
          <a:xfrm rot="17316000">
            <a:off x="11345040" y="4173480"/>
            <a:ext cx="769680" cy="7704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36"/>
          <p:cNvSpPr/>
          <p:nvPr/>
        </p:nvSpPr>
        <p:spPr>
          <a:xfrm rot="17316000">
            <a:off x="11427480" y="4255560"/>
            <a:ext cx="603720" cy="60444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37"/>
          <p:cNvSpPr/>
          <p:nvPr/>
        </p:nvSpPr>
        <p:spPr>
          <a:xfrm rot="17316000">
            <a:off x="11579400" y="4408560"/>
            <a:ext cx="300960" cy="29988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38"/>
          <p:cNvSpPr/>
          <p:nvPr/>
        </p:nvSpPr>
        <p:spPr>
          <a:xfrm rot="17316000">
            <a:off x="11679840" y="4507560"/>
            <a:ext cx="99720" cy="10044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39"/>
          <p:cNvSpPr/>
          <p:nvPr/>
        </p:nvSpPr>
        <p:spPr>
          <a:xfrm>
            <a:off x="0" y="6479640"/>
            <a:ext cx="12191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  <a:hlinkClick r:id="rId1"/>
              </a:rPr>
              <a:t>http://www.free-powerpoint-templates-design.com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5" name="CustomShape 40"/>
          <p:cNvSpPr/>
          <p:nvPr/>
        </p:nvSpPr>
        <p:spPr>
          <a:xfrm rot="787200">
            <a:off x="2690280" y="2394000"/>
            <a:ext cx="6099120" cy="1812960"/>
          </a:xfrm>
          <a:custGeom>
            <a:avLst/>
            <a:gdLst/>
            <a:ahLst/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rgbClr val="4bacc6"/>
              </a:gs>
              <a:gs pos="100000">
                <a:srgbClr val="c0504d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41"/>
          <p:cNvSpPr/>
          <p:nvPr/>
        </p:nvSpPr>
        <p:spPr>
          <a:xfrm>
            <a:off x="8831520" y="2981160"/>
            <a:ext cx="892440" cy="891720"/>
          </a:xfrm>
          <a:custGeom>
            <a:avLst/>
            <a:gdLst/>
            <a:ahLst/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42"/>
          <p:cNvSpPr/>
          <p:nvPr/>
        </p:nvSpPr>
        <p:spPr>
          <a:xfrm flipH="1" rot="15564600">
            <a:off x="9667800" y="3819240"/>
            <a:ext cx="191880" cy="12600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43"/>
          <p:cNvSpPr/>
          <p:nvPr/>
        </p:nvSpPr>
        <p:spPr>
          <a:xfrm flipH="1" rot="15564600">
            <a:off x="9853200" y="3667680"/>
            <a:ext cx="271440" cy="3614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44"/>
          <p:cNvSpPr/>
          <p:nvPr/>
        </p:nvSpPr>
        <p:spPr>
          <a:xfrm flipH="1" rot="16929600">
            <a:off x="9375480" y="3755160"/>
            <a:ext cx="139680" cy="13068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45"/>
          <p:cNvSpPr/>
          <p:nvPr/>
        </p:nvSpPr>
        <p:spPr>
          <a:xfrm flipH="1" rot="16929600">
            <a:off x="9515880" y="3726360"/>
            <a:ext cx="198000" cy="2638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46"/>
          <p:cNvSpPr/>
          <p:nvPr/>
        </p:nvSpPr>
        <p:spPr>
          <a:xfrm flipH="1" rot="18519600">
            <a:off x="9266760" y="3616920"/>
            <a:ext cx="126360" cy="2480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47"/>
          <p:cNvSpPr/>
          <p:nvPr/>
        </p:nvSpPr>
        <p:spPr>
          <a:xfrm rot="13779600">
            <a:off x="10033200" y="3499200"/>
            <a:ext cx="508680" cy="5094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48"/>
          <p:cNvSpPr/>
          <p:nvPr/>
        </p:nvSpPr>
        <p:spPr>
          <a:xfrm rot="13779600">
            <a:off x="10113120" y="3580200"/>
            <a:ext cx="347400" cy="34776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49"/>
          <p:cNvSpPr/>
          <p:nvPr/>
        </p:nvSpPr>
        <p:spPr>
          <a:xfrm>
            <a:off x="-1080" y="4375080"/>
            <a:ext cx="12191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Free PPT Templates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5" name="CustomShape 50"/>
          <p:cNvSpPr/>
          <p:nvPr/>
        </p:nvSpPr>
        <p:spPr>
          <a:xfrm>
            <a:off x="-1080" y="5252400"/>
            <a:ext cx="12191040" cy="3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the Sub Title of 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6" name="CustomShape 51"/>
          <p:cNvSpPr/>
          <p:nvPr/>
        </p:nvSpPr>
        <p:spPr>
          <a:xfrm>
            <a:off x="10026360" y="373320"/>
            <a:ext cx="1544040" cy="379080"/>
          </a:xfrm>
          <a:prstGeom prst="roundRect">
            <a:avLst>
              <a:gd name="adj" fmla="val 50000"/>
            </a:avLst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52"/>
          <p:cNvSpPr/>
          <p:nvPr/>
        </p:nvSpPr>
        <p:spPr>
          <a:xfrm>
            <a:off x="10750320" y="450360"/>
            <a:ext cx="475200" cy="230040"/>
          </a:xfrm>
          <a:custGeom>
            <a:avLst/>
            <a:gdLst/>
            <a:ahLst/>
            <a:rect l="l" t="t" r="r" b="b"/>
            <a:pathLst>
              <a:path w="476008" h="184091">
                <a:moveTo>
                  <a:pt x="208619" y="31142"/>
                </a:moveTo>
                <a:lnTo>
                  <a:pt x="208619" y="83381"/>
                </a:lnTo>
                <a:lnTo>
                  <a:pt x="228962" y="83381"/>
                </a:lnTo>
                <a:cubicBezTo>
                  <a:pt x="243613" y="83381"/>
                  <a:pt x="253407" y="82418"/>
                  <a:pt x="258347" y="80493"/>
                </a:cubicBezTo>
                <a:cubicBezTo>
                  <a:pt x="263286" y="78567"/>
                  <a:pt x="267158" y="75554"/>
                  <a:pt x="269962" y="71452"/>
                </a:cubicBezTo>
                <a:cubicBezTo>
                  <a:pt x="272767" y="67350"/>
                  <a:pt x="274169" y="62578"/>
                  <a:pt x="274169" y="57136"/>
                </a:cubicBezTo>
                <a:cubicBezTo>
                  <a:pt x="274169" y="50439"/>
                  <a:pt x="272202" y="44914"/>
                  <a:pt x="268267" y="40560"/>
                </a:cubicBezTo>
                <a:cubicBezTo>
                  <a:pt x="264332" y="36207"/>
                  <a:pt x="259351" y="33486"/>
                  <a:pt x="253324" y="32398"/>
                </a:cubicBezTo>
                <a:cubicBezTo>
                  <a:pt x="248887" y="31561"/>
                  <a:pt x="239971" y="31142"/>
                  <a:pt x="226576" y="31142"/>
                </a:cubicBezTo>
                <a:close/>
                <a:moveTo>
                  <a:pt x="37169" y="31142"/>
                </a:moveTo>
                <a:lnTo>
                  <a:pt x="37169" y="83381"/>
                </a:lnTo>
                <a:lnTo>
                  <a:pt x="57512" y="83381"/>
                </a:lnTo>
                <a:cubicBezTo>
                  <a:pt x="72163" y="83381"/>
                  <a:pt x="81957" y="82418"/>
                  <a:pt x="86897" y="80493"/>
                </a:cubicBezTo>
                <a:cubicBezTo>
                  <a:pt x="91836" y="78567"/>
                  <a:pt x="95708" y="75554"/>
                  <a:pt x="98512" y="71452"/>
                </a:cubicBezTo>
                <a:cubicBezTo>
                  <a:pt x="101317" y="67350"/>
                  <a:pt x="102719" y="62578"/>
                  <a:pt x="102719" y="57136"/>
                </a:cubicBezTo>
                <a:cubicBezTo>
                  <a:pt x="102719" y="50439"/>
                  <a:pt x="100752" y="44914"/>
                  <a:pt x="96817" y="40560"/>
                </a:cubicBezTo>
                <a:cubicBezTo>
                  <a:pt x="92882" y="36207"/>
                  <a:pt x="87901" y="33486"/>
                  <a:pt x="81874" y="32398"/>
                </a:cubicBezTo>
                <a:cubicBezTo>
                  <a:pt x="77437" y="31561"/>
                  <a:pt x="68521" y="31142"/>
                  <a:pt x="55126" y="31142"/>
                </a:cubicBezTo>
                <a:close/>
                <a:moveTo>
                  <a:pt x="329714" y="0"/>
                </a:moveTo>
                <a:lnTo>
                  <a:pt x="476008" y="0"/>
                </a:lnTo>
                <a:lnTo>
                  <a:pt x="476008" y="31142"/>
                </a:lnTo>
                <a:lnTo>
                  <a:pt x="421509" y="31142"/>
                </a:lnTo>
                <a:lnTo>
                  <a:pt x="421509" y="184091"/>
                </a:lnTo>
                <a:lnTo>
                  <a:pt x="384339" y="184091"/>
                </a:lnTo>
                <a:lnTo>
                  <a:pt x="384339" y="31142"/>
                </a:lnTo>
                <a:lnTo>
                  <a:pt x="329714" y="31142"/>
                </a:lnTo>
                <a:close/>
                <a:moveTo>
                  <a:pt x="171450" y="0"/>
                </a:moveTo>
                <a:lnTo>
                  <a:pt x="231097" y="0"/>
                </a:lnTo>
                <a:cubicBezTo>
                  <a:pt x="253700" y="0"/>
                  <a:pt x="268434" y="921"/>
                  <a:pt x="275299" y="2763"/>
                </a:cubicBezTo>
                <a:cubicBezTo>
                  <a:pt x="285847" y="5525"/>
                  <a:pt x="294679" y="11532"/>
                  <a:pt x="301795" y="20783"/>
                </a:cubicBezTo>
                <a:cubicBezTo>
                  <a:pt x="308911" y="30033"/>
                  <a:pt x="312469" y="41984"/>
                  <a:pt x="312469" y="56634"/>
                </a:cubicBezTo>
                <a:cubicBezTo>
                  <a:pt x="312469" y="67936"/>
                  <a:pt x="310418" y="77437"/>
                  <a:pt x="306316" y="85139"/>
                </a:cubicBezTo>
                <a:cubicBezTo>
                  <a:pt x="302214" y="92841"/>
                  <a:pt x="297002" y="98889"/>
                  <a:pt x="290682" y="103285"/>
                </a:cubicBezTo>
                <a:cubicBezTo>
                  <a:pt x="284361" y="107680"/>
                  <a:pt x="277936" y="110589"/>
                  <a:pt x="271406" y="112012"/>
                </a:cubicBezTo>
                <a:cubicBezTo>
                  <a:pt x="262532" y="113770"/>
                  <a:pt x="249682" y="114649"/>
                  <a:pt x="232855" y="114649"/>
                </a:cubicBezTo>
                <a:lnTo>
                  <a:pt x="208619" y="114649"/>
                </a:lnTo>
                <a:lnTo>
                  <a:pt x="208619" y="184091"/>
                </a:lnTo>
                <a:lnTo>
                  <a:pt x="171450" y="184091"/>
                </a:lnTo>
                <a:close/>
                <a:moveTo>
                  <a:pt x="0" y="0"/>
                </a:moveTo>
                <a:lnTo>
                  <a:pt x="59647" y="0"/>
                </a:lnTo>
                <a:cubicBezTo>
                  <a:pt x="82250" y="0"/>
                  <a:pt x="96984" y="921"/>
                  <a:pt x="103849" y="2763"/>
                </a:cubicBezTo>
                <a:cubicBezTo>
                  <a:pt x="114397" y="5525"/>
                  <a:pt x="123229" y="11532"/>
                  <a:pt x="130345" y="20783"/>
                </a:cubicBezTo>
                <a:cubicBezTo>
                  <a:pt x="137461" y="30033"/>
                  <a:pt x="141019" y="41984"/>
                  <a:pt x="141019" y="56634"/>
                </a:cubicBezTo>
                <a:cubicBezTo>
                  <a:pt x="141019" y="67936"/>
                  <a:pt x="138968" y="77437"/>
                  <a:pt x="134866" y="85139"/>
                </a:cubicBezTo>
                <a:cubicBezTo>
                  <a:pt x="130764" y="92841"/>
                  <a:pt x="125552" y="98889"/>
                  <a:pt x="119232" y="103285"/>
                </a:cubicBezTo>
                <a:cubicBezTo>
                  <a:pt x="112911" y="107680"/>
                  <a:pt x="106486" y="110589"/>
                  <a:pt x="99956" y="112012"/>
                </a:cubicBezTo>
                <a:cubicBezTo>
                  <a:pt x="91082" y="113770"/>
                  <a:pt x="78232" y="114649"/>
                  <a:pt x="61405" y="114649"/>
                </a:cubicBezTo>
                <a:lnTo>
                  <a:pt x="37169" y="114649"/>
                </a:lnTo>
                <a:lnTo>
                  <a:pt x="37169" y="184091"/>
                </a:lnTo>
                <a:lnTo>
                  <a:pt x="0" y="184091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53"/>
          <p:cNvSpPr/>
          <p:nvPr/>
        </p:nvSpPr>
        <p:spPr>
          <a:xfrm>
            <a:off x="10257120" y="452520"/>
            <a:ext cx="163800" cy="227880"/>
          </a:xfrm>
          <a:custGeom>
            <a:avLst/>
            <a:gdLst/>
            <a:ahLst/>
            <a:rect l="l" t="t" r="r" b="b"/>
            <a:pathLst>
              <a:path w="164495" h="212876">
                <a:moveTo>
                  <a:pt x="0" y="208038"/>
                </a:moveTo>
                <a:lnTo>
                  <a:pt x="79828" y="0"/>
                </a:lnTo>
                <a:lnTo>
                  <a:pt x="164495" y="212876"/>
                </a:lnTo>
              </a:path>
            </a:pathLst>
          </a:cu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54"/>
          <p:cNvSpPr/>
          <p:nvPr/>
        </p:nvSpPr>
        <p:spPr>
          <a:xfrm>
            <a:off x="10465200" y="452520"/>
            <a:ext cx="100800" cy="227880"/>
          </a:xfrm>
          <a:custGeom>
            <a:avLst/>
            <a:gdLst/>
            <a:ahLst/>
            <a:rect l="l" t="t" r="r" b="b"/>
            <a:pathLst>
              <a:path w="101600" h="220133">
                <a:moveTo>
                  <a:pt x="4838" y="0"/>
                </a:moveTo>
                <a:lnTo>
                  <a:pt x="0" y="220133"/>
                </a:lnTo>
                <a:lnTo>
                  <a:pt x="101600" y="220133"/>
                </a:lnTo>
              </a:path>
            </a:pathLst>
          </a:cu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55"/>
          <p:cNvSpPr/>
          <p:nvPr/>
        </p:nvSpPr>
        <p:spPr>
          <a:xfrm>
            <a:off x="10605960" y="452520"/>
            <a:ext cx="100800" cy="227880"/>
          </a:xfrm>
          <a:custGeom>
            <a:avLst/>
            <a:gdLst/>
            <a:ahLst/>
            <a:rect l="l" t="t" r="r" b="b"/>
            <a:pathLst>
              <a:path w="101600" h="220133">
                <a:moveTo>
                  <a:pt x="4838" y="0"/>
                </a:moveTo>
                <a:lnTo>
                  <a:pt x="0" y="220133"/>
                </a:lnTo>
                <a:lnTo>
                  <a:pt x="101600" y="220133"/>
                </a:lnTo>
              </a:path>
            </a:pathLst>
          </a:cu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56"/>
          <p:cNvSpPr/>
          <p:nvPr/>
        </p:nvSpPr>
        <p:spPr>
          <a:xfrm>
            <a:off x="11192400" y="614520"/>
            <a:ext cx="216720" cy="65880"/>
          </a:xfrm>
          <a:custGeom>
            <a:avLst/>
            <a:gdLst/>
            <a:ahLst/>
            <a:rect l="l" t="t" r="r" b="b"/>
            <a:pathLst>
              <a:path w="253314" h="77558">
                <a:moveTo>
                  <a:pt x="0" y="61903"/>
                </a:moveTo>
                <a:lnTo>
                  <a:pt x="14375" y="61903"/>
                </a:lnTo>
                <a:lnTo>
                  <a:pt x="14375" y="76279"/>
                </a:lnTo>
                <a:lnTo>
                  <a:pt x="0" y="76279"/>
                </a:lnTo>
                <a:close/>
                <a:moveTo>
                  <a:pt x="138233" y="12944"/>
                </a:moveTo>
                <a:cubicBezTo>
                  <a:pt x="131992" y="12944"/>
                  <a:pt x="126961" y="15084"/>
                  <a:pt x="123141" y="19364"/>
                </a:cubicBezTo>
                <a:cubicBezTo>
                  <a:pt x="119321" y="23644"/>
                  <a:pt x="117411" y="30099"/>
                  <a:pt x="117411" y="38728"/>
                </a:cubicBezTo>
                <a:cubicBezTo>
                  <a:pt x="117411" y="47221"/>
                  <a:pt x="119372" y="53658"/>
                  <a:pt x="123294" y="58041"/>
                </a:cubicBezTo>
                <a:cubicBezTo>
                  <a:pt x="127217" y="62423"/>
                  <a:pt x="132196" y="64615"/>
                  <a:pt x="138233" y="64615"/>
                </a:cubicBezTo>
                <a:cubicBezTo>
                  <a:pt x="144270" y="64615"/>
                  <a:pt x="149224" y="62441"/>
                  <a:pt x="153095" y="58092"/>
                </a:cubicBezTo>
                <a:cubicBezTo>
                  <a:pt x="156966" y="53743"/>
                  <a:pt x="158902" y="47221"/>
                  <a:pt x="158902" y="38523"/>
                </a:cubicBezTo>
                <a:cubicBezTo>
                  <a:pt x="158902" y="29929"/>
                  <a:pt x="157017" y="23517"/>
                  <a:pt x="153248" y="19287"/>
                </a:cubicBezTo>
                <a:cubicBezTo>
                  <a:pt x="149480" y="15058"/>
                  <a:pt x="144475" y="12944"/>
                  <a:pt x="138233" y="12944"/>
                </a:cubicBezTo>
                <a:close/>
                <a:moveTo>
                  <a:pt x="180872" y="1279"/>
                </a:moveTo>
                <a:lnTo>
                  <a:pt x="203536" y="1279"/>
                </a:lnTo>
                <a:lnTo>
                  <a:pt x="217144" y="52439"/>
                </a:lnTo>
                <a:lnTo>
                  <a:pt x="230599" y="1279"/>
                </a:lnTo>
                <a:lnTo>
                  <a:pt x="253314" y="1279"/>
                </a:lnTo>
                <a:lnTo>
                  <a:pt x="253314" y="76279"/>
                </a:lnTo>
                <a:lnTo>
                  <a:pt x="239245" y="76279"/>
                </a:lnTo>
                <a:lnTo>
                  <a:pt x="239245" y="17241"/>
                </a:lnTo>
                <a:lnTo>
                  <a:pt x="224358" y="76279"/>
                </a:lnTo>
                <a:lnTo>
                  <a:pt x="209778" y="76279"/>
                </a:lnTo>
                <a:lnTo>
                  <a:pt x="194941" y="17241"/>
                </a:lnTo>
                <a:lnTo>
                  <a:pt x="194941" y="76279"/>
                </a:lnTo>
                <a:lnTo>
                  <a:pt x="180872" y="76279"/>
                </a:lnTo>
                <a:close/>
                <a:moveTo>
                  <a:pt x="138080" y="0"/>
                </a:moveTo>
                <a:cubicBezTo>
                  <a:pt x="149130" y="0"/>
                  <a:pt x="157972" y="3428"/>
                  <a:pt x="164606" y="10283"/>
                </a:cubicBezTo>
                <a:cubicBezTo>
                  <a:pt x="171240" y="17139"/>
                  <a:pt x="174556" y="26671"/>
                  <a:pt x="174556" y="38882"/>
                </a:cubicBezTo>
                <a:cubicBezTo>
                  <a:pt x="174556" y="50989"/>
                  <a:pt x="171265" y="60462"/>
                  <a:pt x="164683" y="67301"/>
                </a:cubicBezTo>
                <a:cubicBezTo>
                  <a:pt x="158100" y="74139"/>
                  <a:pt x="149301" y="77558"/>
                  <a:pt x="138284" y="77558"/>
                </a:cubicBezTo>
                <a:cubicBezTo>
                  <a:pt x="127131" y="77558"/>
                  <a:pt x="118264" y="74156"/>
                  <a:pt x="111681" y="67352"/>
                </a:cubicBezTo>
                <a:cubicBezTo>
                  <a:pt x="105099" y="60548"/>
                  <a:pt x="101807" y="51177"/>
                  <a:pt x="101807" y="39240"/>
                </a:cubicBezTo>
                <a:cubicBezTo>
                  <a:pt x="101807" y="31600"/>
                  <a:pt x="102950" y="25188"/>
                  <a:pt x="105235" y="20004"/>
                </a:cubicBezTo>
                <a:cubicBezTo>
                  <a:pt x="106940" y="16184"/>
                  <a:pt x="109268" y="12756"/>
                  <a:pt x="112218" y="9721"/>
                </a:cubicBezTo>
                <a:cubicBezTo>
                  <a:pt x="115169" y="6685"/>
                  <a:pt x="118400" y="4434"/>
                  <a:pt x="121913" y="2967"/>
                </a:cubicBezTo>
                <a:cubicBezTo>
                  <a:pt x="126586" y="989"/>
                  <a:pt x="131975" y="0"/>
                  <a:pt x="138080" y="0"/>
                </a:cubicBezTo>
                <a:close/>
                <a:moveTo>
                  <a:pt x="61112" y="0"/>
                </a:moveTo>
                <a:cubicBezTo>
                  <a:pt x="70287" y="0"/>
                  <a:pt x="77739" y="2712"/>
                  <a:pt x="83469" y="8135"/>
                </a:cubicBezTo>
                <a:cubicBezTo>
                  <a:pt x="86880" y="11341"/>
                  <a:pt x="89438" y="15945"/>
                  <a:pt x="91143" y="21948"/>
                </a:cubicBezTo>
                <a:lnTo>
                  <a:pt x="76153" y="25529"/>
                </a:lnTo>
                <a:cubicBezTo>
                  <a:pt x="75266" y="21641"/>
                  <a:pt x="73416" y="18571"/>
                  <a:pt x="70602" y="16320"/>
                </a:cubicBezTo>
                <a:cubicBezTo>
                  <a:pt x="67788" y="14069"/>
                  <a:pt x="64369" y="12944"/>
                  <a:pt x="60345" y="12944"/>
                </a:cubicBezTo>
                <a:cubicBezTo>
                  <a:pt x="54785" y="12944"/>
                  <a:pt x="50275" y="14939"/>
                  <a:pt x="46813" y="18929"/>
                </a:cubicBezTo>
                <a:cubicBezTo>
                  <a:pt x="43351" y="22920"/>
                  <a:pt x="41620" y="29383"/>
                  <a:pt x="41620" y="38319"/>
                </a:cubicBezTo>
                <a:cubicBezTo>
                  <a:pt x="41620" y="47800"/>
                  <a:pt x="43326" y="54553"/>
                  <a:pt x="46736" y="58578"/>
                </a:cubicBezTo>
                <a:cubicBezTo>
                  <a:pt x="50147" y="62603"/>
                  <a:pt x="54581" y="64615"/>
                  <a:pt x="60038" y="64615"/>
                </a:cubicBezTo>
                <a:cubicBezTo>
                  <a:pt x="64062" y="64615"/>
                  <a:pt x="67524" y="63336"/>
                  <a:pt x="70423" y="60778"/>
                </a:cubicBezTo>
                <a:cubicBezTo>
                  <a:pt x="73322" y="58220"/>
                  <a:pt x="75403" y="54195"/>
                  <a:pt x="76665" y="48704"/>
                </a:cubicBezTo>
                <a:lnTo>
                  <a:pt x="91348" y="53360"/>
                </a:lnTo>
                <a:cubicBezTo>
                  <a:pt x="89097" y="61545"/>
                  <a:pt x="85353" y="67625"/>
                  <a:pt x="80118" y="71598"/>
                </a:cubicBezTo>
                <a:cubicBezTo>
                  <a:pt x="74883" y="75572"/>
                  <a:pt x="68240" y="77558"/>
                  <a:pt x="60191" y="77558"/>
                </a:cubicBezTo>
                <a:cubicBezTo>
                  <a:pt x="50232" y="77558"/>
                  <a:pt x="42047" y="74156"/>
                  <a:pt x="35635" y="67352"/>
                </a:cubicBezTo>
                <a:cubicBezTo>
                  <a:pt x="29223" y="60548"/>
                  <a:pt x="26017" y="51245"/>
                  <a:pt x="26017" y="39444"/>
                </a:cubicBezTo>
                <a:cubicBezTo>
                  <a:pt x="26017" y="26961"/>
                  <a:pt x="29240" y="17267"/>
                  <a:pt x="35686" y="10360"/>
                </a:cubicBezTo>
                <a:cubicBezTo>
                  <a:pt x="42132" y="3453"/>
                  <a:pt x="50607" y="0"/>
                  <a:pt x="61112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57"/>
          <p:cNvSpPr/>
          <p:nvPr/>
        </p:nvSpPr>
        <p:spPr>
          <a:xfrm flipH="1" rot="9261000">
            <a:off x="3325320" y="2209680"/>
            <a:ext cx="191880" cy="12672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58"/>
          <p:cNvSpPr/>
          <p:nvPr/>
        </p:nvSpPr>
        <p:spPr>
          <a:xfrm flipH="1" rot="10626000">
            <a:off x="3372840" y="2531160"/>
            <a:ext cx="140760" cy="13068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59"/>
          <p:cNvSpPr/>
          <p:nvPr/>
        </p:nvSpPr>
        <p:spPr>
          <a:xfrm flipH="1" rot="9261000">
            <a:off x="3195000" y="1883160"/>
            <a:ext cx="271440" cy="3614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60"/>
          <p:cNvSpPr/>
          <p:nvPr/>
        </p:nvSpPr>
        <p:spPr>
          <a:xfrm flipH="1" rot="10626000">
            <a:off x="3337200" y="2290680"/>
            <a:ext cx="198000" cy="26352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61"/>
          <p:cNvSpPr/>
          <p:nvPr/>
        </p:nvSpPr>
        <p:spPr>
          <a:xfrm flipH="1" rot="12216000">
            <a:off x="3330000" y="2603880"/>
            <a:ext cx="126720" cy="2440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62"/>
          <p:cNvSpPr/>
          <p:nvPr/>
        </p:nvSpPr>
        <p:spPr>
          <a:xfrm rot="3536400">
            <a:off x="2904840" y="1491480"/>
            <a:ext cx="508680" cy="508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63"/>
          <p:cNvSpPr/>
          <p:nvPr/>
        </p:nvSpPr>
        <p:spPr>
          <a:xfrm rot="3536400">
            <a:off x="2984760" y="1572840"/>
            <a:ext cx="347400" cy="34704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CustomShape 1"/>
          <p:cNvSpPr/>
          <p:nvPr/>
        </p:nvSpPr>
        <p:spPr>
          <a:xfrm rot="60000">
            <a:off x="727920" y="1593000"/>
            <a:ext cx="5067000" cy="4614480"/>
          </a:xfrm>
          <a:custGeom>
            <a:avLst/>
            <a:gdLst/>
            <a:ahLst/>
            <a:rect l="l" t="t" r="r" b="b"/>
            <a:pathLst>
              <a:path w="4800600" h="4371975">
                <a:moveTo>
                  <a:pt x="2941389" y="337317"/>
                </a:moveTo>
                <a:lnTo>
                  <a:pt x="4699705" y="3252920"/>
                </a:lnTo>
                <a:cubicBezTo>
                  <a:pt x="4976882" y="3712977"/>
                  <a:pt x="4653032" y="4299717"/>
                  <a:pt x="4115822" y="4310195"/>
                </a:cubicBezTo>
                <a:lnTo>
                  <a:pt x="711587" y="4374965"/>
                </a:lnTo>
                <a:cubicBezTo>
                  <a:pt x="175329" y="4385442"/>
                  <a:pt x="-171381" y="3810132"/>
                  <a:pt x="87699" y="3340550"/>
                </a:cubicBezTo>
                <a:lnTo>
                  <a:pt x="1733620" y="360177"/>
                </a:lnTo>
                <a:cubicBezTo>
                  <a:pt x="1992700" y="-109405"/>
                  <a:pt x="2664212" y="-122740"/>
                  <a:pt x="2941389" y="337317"/>
                </a:cubicBezTo>
                <a:close/>
              </a:path>
            </a:pathLst>
          </a:custGeom>
          <a:solidFill>
            <a:srgbClr val="d9d9d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2"/>
          <p:cNvSpPr/>
          <p:nvPr/>
        </p:nvSpPr>
        <p:spPr>
          <a:xfrm rot="60000">
            <a:off x="1014480" y="1901160"/>
            <a:ext cx="4474440" cy="4074840"/>
          </a:xfrm>
          <a:custGeom>
            <a:avLst/>
            <a:gdLst/>
            <a:ahLst/>
            <a:rect l="l" t="t" r="r" b="b"/>
            <a:pathLst>
              <a:path w="4800600" h="4371975">
                <a:moveTo>
                  <a:pt x="2941389" y="337317"/>
                </a:moveTo>
                <a:lnTo>
                  <a:pt x="4699705" y="3252920"/>
                </a:lnTo>
                <a:cubicBezTo>
                  <a:pt x="4976882" y="3712977"/>
                  <a:pt x="4653032" y="4299717"/>
                  <a:pt x="4115822" y="4310195"/>
                </a:cubicBezTo>
                <a:lnTo>
                  <a:pt x="711587" y="4374965"/>
                </a:lnTo>
                <a:cubicBezTo>
                  <a:pt x="175329" y="4385442"/>
                  <a:pt x="-171381" y="3810132"/>
                  <a:pt x="87699" y="3340550"/>
                </a:cubicBezTo>
                <a:lnTo>
                  <a:pt x="1733620" y="360177"/>
                </a:lnTo>
                <a:cubicBezTo>
                  <a:pt x="1992700" y="-109405"/>
                  <a:pt x="2664212" y="-122740"/>
                  <a:pt x="2941389" y="337317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3"/>
          <p:cNvSpPr/>
          <p:nvPr/>
        </p:nvSpPr>
        <p:spPr>
          <a:xfrm rot="14190600">
            <a:off x="1972800" y="3387240"/>
            <a:ext cx="404640" cy="207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bbb59"/>
              </a:gs>
              <a:gs pos="100000">
                <a:srgbClr val="f79646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4"/>
          <p:cNvSpPr/>
          <p:nvPr/>
        </p:nvSpPr>
        <p:spPr>
          <a:xfrm rot="18091200">
            <a:off x="3544560" y="4111200"/>
            <a:ext cx="404640" cy="207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79646"/>
              </a:gs>
              <a:gs pos="100000">
                <a:srgbClr val="c0504d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5"/>
          <p:cNvSpPr/>
          <p:nvPr/>
        </p:nvSpPr>
        <p:spPr>
          <a:xfrm rot="19725600">
            <a:off x="3067560" y="2392920"/>
            <a:ext cx="404640" cy="207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1bd"/>
              </a:gs>
              <a:gs pos="100000">
                <a:srgbClr val="f79646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6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4" name="CustomShape 7"/>
          <p:cNvSpPr/>
          <p:nvPr/>
        </p:nvSpPr>
        <p:spPr>
          <a:xfrm>
            <a:off x="2589120" y="3607920"/>
            <a:ext cx="1344240" cy="13442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8"/>
          <p:cNvSpPr/>
          <p:nvPr/>
        </p:nvSpPr>
        <p:spPr>
          <a:xfrm>
            <a:off x="2655000" y="3674880"/>
            <a:ext cx="1212480" cy="121176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9"/>
          <p:cNvSpPr/>
          <p:nvPr/>
        </p:nvSpPr>
        <p:spPr>
          <a:xfrm>
            <a:off x="2589120" y="1863000"/>
            <a:ext cx="1297440" cy="12974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10"/>
          <p:cNvSpPr/>
          <p:nvPr/>
        </p:nvSpPr>
        <p:spPr>
          <a:xfrm>
            <a:off x="2652480" y="1927440"/>
            <a:ext cx="1170360" cy="116964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11"/>
          <p:cNvSpPr/>
          <p:nvPr/>
        </p:nvSpPr>
        <p:spPr>
          <a:xfrm>
            <a:off x="992160" y="4653720"/>
            <a:ext cx="1297440" cy="12974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12"/>
          <p:cNvSpPr/>
          <p:nvPr/>
        </p:nvSpPr>
        <p:spPr>
          <a:xfrm>
            <a:off x="1055520" y="4718160"/>
            <a:ext cx="1170360" cy="116964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13"/>
          <p:cNvSpPr/>
          <p:nvPr/>
        </p:nvSpPr>
        <p:spPr>
          <a:xfrm>
            <a:off x="4176720" y="4653720"/>
            <a:ext cx="1297440" cy="12974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14"/>
          <p:cNvSpPr/>
          <p:nvPr/>
        </p:nvSpPr>
        <p:spPr>
          <a:xfrm>
            <a:off x="4240080" y="4718160"/>
            <a:ext cx="1170360" cy="116964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15"/>
          <p:cNvSpPr/>
          <p:nvPr/>
        </p:nvSpPr>
        <p:spPr>
          <a:xfrm>
            <a:off x="6373440" y="2923560"/>
            <a:ext cx="3398400" cy="379080"/>
          </a:xfrm>
          <a:prstGeom prst="roundRect">
            <a:avLst>
              <a:gd name="adj" fmla="val 50000"/>
            </a:avLst>
          </a:prstGeom>
          <a:solidFill>
            <a:srgbClr val="9bbb59"/>
          </a:solidFill>
          <a:ln w="44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16"/>
          <p:cNvSpPr/>
          <p:nvPr/>
        </p:nvSpPr>
        <p:spPr>
          <a:xfrm>
            <a:off x="6477480" y="3408480"/>
            <a:ext cx="5025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4" name="CustomShape 17"/>
          <p:cNvSpPr/>
          <p:nvPr/>
        </p:nvSpPr>
        <p:spPr>
          <a:xfrm>
            <a:off x="6477480" y="295956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5" name="CustomShape 18"/>
          <p:cNvSpPr/>
          <p:nvPr/>
        </p:nvSpPr>
        <p:spPr>
          <a:xfrm>
            <a:off x="6373440" y="4038840"/>
            <a:ext cx="3398400" cy="37908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44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19"/>
          <p:cNvSpPr/>
          <p:nvPr/>
        </p:nvSpPr>
        <p:spPr>
          <a:xfrm>
            <a:off x="6477480" y="4523400"/>
            <a:ext cx="5025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7" name="CustomShape 20"/>
          <p:cNvSpPr/>
          <p:nvPr/>
        </p:nvSpPr>
        <p:spPr>
          <a:xfrm>
            <a:off x="6477480" y="407484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8" name="CustomShape 21"/>
          <p:cNvSpPr/>
          <p:nvPr/>
        </p:nvSpPr>
        <p:spPr>
          <a:xfrm>
            <a:off x="6373440" y="5153760"/>
            <a:ext cx="3398400" cy="37908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44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22"/>
          <p:cNvSpPr/>
          <p:nvPr/>
        </p:nvSpPr>
        <p:spPr>
          <a:xfrm>
            <a:off x="6477480" y="5638680"/>
            <a:ext cx="5025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0" name="CustomShape 23"/>
          <p:cNvSpPr/>
          <p:nvPr/>
        </p:nvSpPr>
        <p:spPr>
          <a:xfrm>
            <a:off x="6477480" y="518976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1" name="CustomShape 24"/>
          <p:cNvSpPr/>
          <p:nvPr/>
        </p:nvSpPr>
        <p:spPr>
          <a:xfrm>
            <a:off x="6373440" y="1782720"/>
            <a:ext cx="5091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NO.1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2" name="CustomShape 25"/>
          <p:cNvSpPr/>
          <p:nvPr/>
        </p:nvSpPr>
        <p:spPr>
          <a:xfrm>
            <a:off x="6373440" y="1483920"/>
            <a:ext cx="5091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Modern  PowerPoint 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3" name="CustomShape 26"/>
          <p:cNvSpPr/>
          <p:nvPr/>
        </p:nvSpPr>
        <p:spPr>
          <a:xfrm>
            <a:off x="6373440" y="2268720"/>
            <a:ext cx="51300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5" name="CustomShape 2"/>
          <p:cNvSpPr/>
          <p:nvPr/>
        </p:nvSpPr>
        <p:spPr>
          <a:xfrm>
            <a:off x="4698360" y="2264760"/>
            <a:ext cx="2795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STRENGTHS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6" name="CustomShape 3"/>
          <p:cNvSpPr/>
          <p:nvPr/>
        </p:nvSpPr>
        <p:spPr>
          <a:xfrm rot="5400000">
            <a:off x="6217560" y="3754080"/>
            <a:ext cx="2795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WEAKNESS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7" name="CustomShape 4"/>
          <p:cNvSpPr/>
          <p:nvPr/>
        </p:nvSpPr>
        <p:spPr>
          <a:xfrm rot="16200000">
            <a:off x="3146400" y="3755160"/>
            <a:ext cx="2795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OPPORTUNITIES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8" name="CustomShape 5"/>
          <p:cNvSpPr/>
          <p:nvPr/>
        </p:nvSpPr>
        <p:spPr>
          <a:xfrm rot="10800000">
            <a:off x="10290240" y="5862960"/>
            <a:ext cx="2795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THREATS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9" name="CustomShape 6"/>
          <p:cNvSpPr/>
          <p:nvPr/>
        </p:nvSpPr>
        <p:spPr>
          <a:xfrm>
            <a:off x="4071960" y="1887840"/>
            <a:ext cx="4031280" cy="4031280"/>
          </a:xfrm>
          <a:prstGeom prst="donut">
            <a:avLst>
              <a:gd name="adj" fmla="val 2945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7"/>
          <p:cNvSpPr/>
          <p:nvPr/>
        </p:nvSpPr>
        <p:spPr>
          <a:xfrm rot="2700000">
            <a:off x="5577120" y="1412640"/>
            <a:ext cx="1007280" cy="4967280"/>
          </a:xfrm>
          <a:prstGeom prst="roundRect">
            <a:avLst>
              <a:gd name="adj" fmla="val 50000"/>
            </a:avLst>
          </a:prstGeom>
          <a:solidFill>
            <a:srgbClr val="404040">
              <a:alpha val="30000"/>
            </a:srgbClr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8"/>
          <p:cNvSpPr/>
          <p:nvPr/>
        </p:nvSpPr>
        <p:spPr>
          <a:xfrm rot="18900000">
            <a:off x="5576400" y="1413360"/>
            <a:ext cx="1007280" cy="4967280"/>
          </a:xfrm>
          <a:prstGeom prst="roundRect">
            <a:avLst>
              <a:gd name="adj" fmla="val 50000"/>
            </a:avLst>
          </a:prstGeom>
          <a:solidFill>
            <a:srgbClr val="404040">
              <a:alpha val="30000"/>
            </a:srgbClr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9"/>
          <p:cNvSpPr/>
          <p:nvPr/>
        </p:nvSpPr>
        <p:spPr>
          <a:xfrm>
            <a:off x="5140800" y="2955960"/>
            <a:ext cx="1911960" cy="1911960"/>
          </a:xfrm>
          <a:prstGeom prst="ellipse">
            <a:avLst/>
          </a:prstGeom>
          <a:solidFill>
            <a:srgbClr val="404040">
              <a:alpha val="30000"/>
            </a:srgbClr>
          </a:solidFill>
          <a:ln w="648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3" name="CustomShape 10"/>
          <p:cNvSpPr/>
          <p:nvPr/>
        </p:nvSpPr>
        <p:spPr>
          <a:xfrm>
            <a:off x="5109840" y="2932560"/>
            <a:ext cx="1943280" cy="19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04040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11"/>
          <p:cNvSpPr/>
          <p:nvPr/>
        </p:nvSpPr>
        <p:spPr>
          <a:xfrm rot="5400000">
            <a:off x="5110560" y="2932560"/>
            <a:ext cx="1943280" cy="19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04040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12"/>
          <p:cNvSpPr/>
          <p:nvPr/>
        </p:nvSpPr>
        <p:spPr>
          <a:xfrm>
            <a:off x="5385960" y="3201840"/>
            <a:ext cx="1403280" cy="1403280"/>
          </a:xfrm>
          <a:prstGeom prst="ellipse">
            <a:avLst/>
          </a:prstGeom>
          <a:solidFill>
            <a:srgbClr val="404040"/>
          </a:solidFill>
          <a:ln w="648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6" name="CustomShape 13"/>
          <p:cNvSpPr/>
          <p:nvPr/>
        </p:nvSpPr>
        <p:spPr>
          <a:xfrm>
            <a:off x="5511960" y="3327840"/>
            <a:ext cx="1151280" cy="1151280"/>
          </a:xfrm>
          <a:prstGeom prst="ellipse">
            <a:avLst/>
          </a:prstGeom>
          <a:solidFill>
            <a:srgbClr val="f79646"/>
          </a:solidFill>
          <a:ln w="6480">
            <a:solidFill>
              <a:srgbClr val="ffffff"/>
            </a:solidFill>
            <a:round/>
          </a:ln>
          <a:effectLst>
            <a:outerShdw dist="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7" name="CustomShape 14"/>
          <p:cNvSpPr/>
          <p:nvPr/>
        </p:nvSpPr>
        <p:spPr>
          <a:xfrm>
            <a:off x="916920" y="5213160"/>
            <a:ext cx="30747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8" name="CustomShape 15"/>
          <p:cNvSpPr/>
          <p:nvPr/>
        </p:nvSpPr>
        <p:spPr>
          <a:xfrm>
            <a:off x="910440" y="4936320"/>
            <a:ext cx="3048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9" name="CustomShape 16"/>
          <p:cNvSpPr/>
          <p:nvPr/>
        </p:nvSpPr>
        <p:spPr>
          <a:xfrm>
            <a:off x="916920" y="2100960"/>
            <a:ext cx="30049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0" name="CustomShape 17"/>
          <p:cNvSpPr/>
          <p:nvPr/>
        </p:nvSpPr>
        <p:spPr>
          <a:xfrm>
            <a:off x="910440" y="1823760"/>
            <a:ext cx="3048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1" name="CustomShape 18"/>
          <p:cNvSpPr/>
          <p:nvPr/>
        </p:nvSpPr>
        <p:spPr>
          <a:xfrm>
            <a:off x="8241480" y="5213160"/>
            <a:ext cx="30747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2" name="CustomShape 19"/>
          <p:cNvSpPr/>
          <p:nvPr/>
        </p:nvSpPr>
        <p:spPr>
          <a:xfrm>
            <a:off x="8235000" y="4936320"/>
            <a:ext cx="3048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3" name="CustomShape 20"/>
          <p:cNvSpPr/>
          <p:nvPr/>
        </p:nvSpPr>
        <p:spPr>
          <a:xfrm>
            <a:off x="8274240" y="2100960"/>
            <a:ext cx="30049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4" name="CustomShape 21"/>
          <p:cNvSpPr/>
          <p:nvPr/>
        </p:nvSpPr>
        <p:spPr>
          <a:xfrm>
            <a:off x="8267760" y="1823760"/>
            <a:ext cx="3048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5" name="CustomShape 22"/>
          <p:cNvSpPr/>
          <p:nvPr/>
        </p:nvSpPr>
        <p:spPr>
          <a:xfrm>
            <a:off x="4262400" y="2070360"/>
            <a:ext cx="827280" cy="827280"/>
          </a:xfrm>
          <a:prstGeom prst="ellipse">
            <a:avLst/>
          </a:prstGeom>
          <a:solidFill>
            <a:srgbClr val="4f81bd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23"/>
          <p:cNvSpPr/>
          <p:nvPr/>
        </p:nvSpPr>
        <p:spPr>
          <a:xfrm>
            <a:off x="7054200" y="2077920"/>
            <a:ext cx="827280" cy="827280"/>
          </a:xfrm>
          <a:prstGeom prst="ellipse">
            <a:avLst/>
          </a:prstGeom>
          <a:solidFill>
            <a:srgbClr val="8064a2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24"/>
          <p:cNvSpPr/>
          <p:nvPr/>
        </p:nvSpPr>
        <p:spPr>
          <a:xfrm>
            <a:off x="4281840" y="4865040"/>
            <a:ext cx="827280" cy="827280"/>
          </a:xfrm>
          <a:prstGeom prst="ellipse">
            <a:avLst/>
          </a:prstGeom>
          <a:solidFill>
            <a:srgbClr val="c0504d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25"/>
          <p:cNvSpPr/>
          <p:nvPr/>
        </p:nvSpPr>
        <p:spPr>
          <a:xfrm>
            <a:off x="7053120" y="4865040"/>
            <a:ext cx="827280" cy="827280"/>
          </a:xfrm>
          <a:prstGeom prst="ellipse">
            <a:avLst/>
          </a:prstGeom>
          <a:solidFill>
            <a:srgbClr val="9bbb59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26"/>
          <p:cNvSpPr/>
          <p:nvPr/>
        </p:nvSpPr>
        <p:spPr>
          <a:xfrm>
            <a:off x="4269600" y="2138040"/>
            <a:ext cx="82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0" name="CustomShape 27"/>
          <p:cNvSpPr/>
          <p:nvPr/>
        </p:nvSpPr>
        <p:spPr>
          <a:xfrm>
            <a:off x="7053480" y="2138040"/>
            <a:ext cx="82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1" name="CustomShape 28"/>
          <p:cNvSpPr/>
          <p:nvPr/>
        </p:nvSpPr>
        <p:spPr>
          <a:xfrm>
            <a:off x="4287600" y="4929480"/>
            <a:ext cx="82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2" name="CustomShape 29"/>
          <p:cNvSpPr/>
          <p:nvPr/>
        </p:nvSpPr>
        <p:spPr>
          <a:xfrm>
            <a:off x="7072560" y="4919760"/>
            <a:ext cx="82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3" name="CustomShape 30"/>
          <p:cNvSpPr/>
          <p:nvPr/>
        </p:nvSpPr>
        <p:spPr>
          <a:xfrm>
            <a:off x="5732280" y="3588480"/>
            <a:ext cx="602640" cy="509760"/>
          </a:xfrm>
          <a:custGeom>
            <a:avLst/>
            <a:gdLst/>
            <a:ahLst/>
            <a:rect l="l" t="t" r="r" b="b"/>
            <a:pathLst>
              <a:path w="5488021" h="4644957">
                <a:moveTo>
                  <a:pt x="2432" y="2651639"/>
                </a:moveTo>
                <a:cubicBezTo>
                  <a:pt x="126460" y="2650829"/>
                  <a:pt x="251298" y="2649207"/>
                  <a:pt x="375326" y="2650829"/>
                </a:cubicBezTo>
                <a:cubicBezTo>
                  <a:pt x="410994" y="2651639"/>
                  <a:pt x="423964" y="2638669"/>
                  <a:pt x="431260" y="2604622"/>
                </a:cubicBezTo>
                <a:cubicBezTo>
                  <a:pt x="565015" y="1828031"/>
                  <a:pt x="779023" y="239180"/>
                  <a:pt x="817934" y="56786"/>
                </a:cubicBezTo>
                <a:cubicBezTo>
                  <a:pt x="827662" y="12201"/>
                  <a:pt x="845496" y="41"/>
                  <a:pt x="890892" y="41"/>
                </a:cubicBezTo>
                <a:cubicBezTo>
                  <a:pt x="1690992" y="1663"/>
                  <a:pt x="3073940" y="852"/>
                  <a:pt x="3874041" y="41"/>
                </a:cubicBezTo>
                <a:cubicBezTo>
                  <a:pt x="3895928" y="41"/>
                  <a:pt x="3920247" y="-2391"/>
                  <a:pt x="3919436" y="30035"/>
                </a:cubicBezTo>
                <a:cubicBezTo>
                  <a:pt x="3943756" y="188109"/>
                  <a:pt x="3955915" y="244854"/>
                  <a:pt x="3980234" y="351048"/>
                </a:cubicBezTo>
                <a:cubicBezTo>
                  <a:pt x="4090481" y="834999"/>
                  <a:pt x="4203970" y="1318950"/>
                  <a:pt x="4316649" y="1802090"/>
                </a:cubicBezTo>
                <a:cubicBezTo>
                  <a:pt x="4388796" y="2112565"/>
                  <a:pt x="4460943" y="2422229"/>
                  <a:pt x="4531468" y="2732703"/>
                </a:cubicBezTo>
                <a:cubicBezTo>
                  <a:pt x="4538764" y="2766750"/>
                  <a:pt x="4552545" y="2780531"/>
                  <a:pt x="4588213" y="2778099"/>
                </a:cubicBezTo>
                <a:cubicBezTo>
                  <a:pt x="4635230" y="2774856"/>
                  <a:pt x="4683058" y="2776478"/>
                  <a:pt x="4730075" y="2777288"/>
                </a:cubicBezTo>
                <a:cubicBezTo>
                  <a:pt x="4755204" y="2778099"/>
                  <a:pt x="5035686" y="2769993"/>
                  <a:pt x="5034064" y="2742431"/>
                </a:cubicBezTo>
                <a:cubicBezTo>
                  <a:pt x="5033253" y="2730271"/>
                  <a:pt x="5034064" y="2718111"/>
                  <a:pt x="5034064" y="2705952"/>
                </a:cubicBezTo>
                <a:cubicBezTo>
                  <a:pt x="5034064" y="1828031"/>
                  <a:pt x="5034064" y="949299"/>
                  <a:pt x="5034064" y="71378"/>
                </a:cubicBezTo>
                <a:cubicBezTo>
                  <a:pt x="5034064" y="4905"/>
                  <a:pt x="5034064" y="4905"/>
                  <a:pt x="5099726" y="4905"/>
                </a:cubicBezTo>
                <a:cubicBezTo>
                  <a:pt x="5214836" y="4905"/>
                  <a:pt x="5329136" y="5716"/>
                  <a:pt x="5444247" y="4095"/>
                </a:cubicBezTo>
                <a:cubicBezTo>
                  <a:pt x="5479915" y="3284"/>
                  <a:pt x="5491264" y="16254"/>
                  <a:pt x="5491264" y="51112"/>
                </a:cubicBezTo>
                <a:cubicBezTo>
                  <a:pt x="5489643" y="167033"/>
                  <a:pt x="5490453" y="283765"/>
                  <a:pt x="5490453" y="399686"/>
                </a:cubicBezTo>
                <a:cubicBezTo>
                  <a:pt x="5490453" y="1473782"/>
                  <a:pt x="5491264" y="2932120"/>
                  <a:pt x="5491264" y="4006216"/>
                </a:cubicBezTo>
                <a:cubicBezTo>
                  <a:pt x="5439383" y="3943797"/>
                  <a:pt x="5419928" y="3830307"/>
                  <a:pt x="5158902" y="3652778"/>
                </a:cubicBezTo>
                <a:cubicBezTo>
                  <a:pt x="4986236" y="3526318"/>
                  <a:pt x="4791683" y="3467952"/>
                  <a:pt x="4579296" y="3489029"/>
                </a:cubicBezTo>
                <a:cubicBezTo>
                  <a:pt x="4311785" y="3516590"/>
                  <a:pt x="4100209" y="3647103"/>
                  <a:pt x="3945377" y="3866786"/>
                </a:cubicBezTo>
                <a:cubicBezTo>
                  <a:pt x="3792166" y="4083227"/>
                  <a:pt x="3734611" y="4324797"/>
                  <a:pt x="3764604" y="4588254"/>
                </a:cubicBezTo>
                <a:cubicBezTo>
                  <a:pt x="3771089" y="4642567"/>
                  <a:pt x="3767847" y="4645810"/>
                  <a:pt x="3712724" y="4645810"/>
                </a:cubicBezTo>
                <a:cubicBezTo>
                  <a:pt x="3313889" y="4645810"/>
                  <a:pt x="2664568" y="4645810"/>
                  <a:pt x="2265734" y="4646620"/>
                </a:cubicBezTo>
                <a:cubicBezTo>
                  <a:pt x="2230066" y="4646620"/>
                  <a:pt x="2219528" y="4639324"/>
                  <a:pt x="2218717" y="4599603"/>
                </a:cubicBezTo>
                <a:cubicBezTo>
                  <a:pt x="2208990" y="4255893"/>
                  <a:pt x="2076045" y="3977844"/>
                  <a:pt x="1768002" y="3804367"/>
                </a:cubicBezTo>
                <a:cubicBezTo>
                  <a:pt x="1484279" y="3643861"/>
                  <a:pt x="1121924" y="3697363"/>
                  <a:pt x="886838" y="3923531"/>
                </a:cubicBezTo>
                <a:cubicBezTo>
                  <a:pt x="697149" y="4105924"/>
                  <a:pt x="607979" y="4330471"/>
                  <a:pt x="603926" y="4590686"/>
                </a:cubicBezTo>
                <a:cubicBezTo>
                  <a:pt x="603115" y="4644999"/>
                  <a:pt x="603926" y="4644999"/>
                  <a:pt x="551234" y="4644999"/>
                </a:cubicBezTo>
                <a:cubicBezTo>
                  <a:pt x="502596" y="4644999"/>
                  <a:pt x="218872" y="4644189"/>
                  <a:pt x="170234" y="4644999"/>
                </a:cubicBezTo>
                <a:cubicBezTo>
                  <a:pt x="141862" y="4645810"/>
                  <a:pt x="132134" y="4633650"/>
                  <a:pt x="129702" y="4606899"/>
                </a:cubicBezTo>
                <a:cubicBezTo>
                  <a:pt x="113489" y="4413157"/>
                  <a:pt x="96466" y="4220225"/>
                  <a:pt x="79443" y="4026482"/>
                </a:cubicBezTo>
                <a:cubicBezTo>
                  <a:pt x="64851" y="3867597"/>
                  <a:pt x="49449" y="3709523"/>
                  <a:pt x="34857" y="3551448"/>
                </a:cubicBezTo>
                <a:cubicBezTo>
                  <a:pt x="28372" y="3480111"/>
                  <a:pt x="22698" y="3408775"/>
                  <a:pt x="15402" y="3338250"/>
                </a:cubicBezTo>
                <a:cubicBezTo>
                  <a:pt x="12160" y="3306635"/>
                  <a:pt x="23509" y="3292044"/>
                  <a:pt x="55934" y="3294476"/>
                </a:cubicBezTo>
                <a:cubicBezTo>
                  <a:pt x="70526" y="3295286"/>
                  <a:pt x="85928" y="3294476"/>
                  <a:pt x="100519" y="3294476"/>
                </a:cubicBezTo>
                <a:cubicBezTo>
                  <a:pt x="1014109" y="3294476"/>
                  <a:pt x="2413270" y="3294476"/>
                  <a:pt x="3326860" y="3295286"/>
                </a:cubicBezTo>
                <a:cubicBezTo>
                  <a:pt x="3363338" y="3295286"/>
                  <a:pt x="3394953" y="3287991"/>
                  <a:pt x="3425757" y="3268535"/>
                </a:cubicBezTo>
                <a:cubicBezTo>
                  <a:pt x="3638145" y="3140454"/>
                  <a:pt x="3851343" y="3012374"/>
                  <a:pt x="4066162" y="2885914"/>
                </a:cubicBezTo>
                <a:cubicBezTo>
                  <a:pt x="4094534" y="2868891"/>
                  <a:pt x="4099398" y="2853488"/>
                  <a:pt x="4093724" y="2821063"/>
                </a:cubicBezTo>
                <a:cubicBezTo>
                  <a:pt x="4073458" y="2707573"/>
                  <a:pt x="4029683" y="2606244"/>
                  <a:pt x="3965643" y="2509778"/>
                </a:cubicBezTo>
                <a:cubicBezTo>
                  <a:pt x="3827834" y="2301444"/>
                  <a:pt x="3694889" y="2089867"/>
                  <a:pt x="3562756" y="1877480"/>
                </a:cubicBezTo>
                <a:cubicBezTo>
                  <a:pt x="3541679" y="1843433"/>
                  <a:pt x="3525466" y="1842622"/>
                  <a:pt x="3494662" y="1862888"/>
                </a:cubicBezTo>
                <a:cubicBezTo>
                  <a:pt x="3436296" y="1900988"/>
                  <a:pt x="3349557" y="1950437"/>
                  <a:pt x="3290381" y="1988537"/>
                </a:cubicBezTo>
                <a:cubicBezTo>
                  <a:pt x="3210938" y="2039607"/>
                  <a:pt x="3122579" y="1998265"/>
                  <a:pt x="3073940" y="1947195"/>
                </a:cubicBezTo>
                <a:cubicBezTo>
                  <a:pt x="3043947" y="1915580"/>
                  <a:pt x="3054485" y="1881533"/>
                  <a:pt x="3098260" y="1854782"/>
                </a:cubicBezTo>
                <a:cubicBezTo>
                  <a:pt x="3198779" y="1794795"/>
                  <a:pt x="3324428" y="1718595"/>
                  <a:pt x="3425757" y="1658607"/>
                </a:cubicBezTo>
                <a:cubicBezTo>
                  <a:pt x="3531140" y="1596188"/>
                  <a:pt x="3636523" y="1532148"/>
                  <a:pt x="3742717" y="1470539"/>
                </a:cubicBezTo>
                <a:cubicBezTo>
                  <a:pt x="3767036" y="1456758"/>
                  <a:pt x="3772711" y="1442167"/>
                  <a:pt x="3766226" y="1415416"/>
                </a:cubicBezTo>
                <a:cubicBezTo>
                  <a:pt x="3681919" y="1053871"/>
                  <a:pt x="3598424" y="692327"/>
                  <a:pt x="3514928" y="330782"/>
                </a:cubicBezTo>
                <a:cubicBezTo>
                  <a:pt x="3508443" y="300788"/>
                  <a:pt x="3494662" y="289439"/>
                  <a:pt x="3463047" y="289439"/>
                </a:cubicBezTo>
                <a:cubicBezTo>
                  <a:pt x="2923972" y="290250"/>
                  <a:pt x="1801238" y="290250"/>
                  <a:pt x="1262164" y="289439"/>
                </a:cubicBezTo>
                <a:cubicBezTo>
                  <a:pt x="1228117" y="289439"/>
                  <a:pt x="1219200" y="304031"/>
                  <a:pt x="1212715" y="332403"/>
                </a:cubicBezTo>
                <a:cubicBezTo>
                  <a:pt x="1100036" y="947678"/>
                  <a:pt x="909536" y="2319278"/>
                  <a:pt x="889270" y="2599758"/>
                </a:cubicBezTo>
                <a:cubicBezTo>
                  <a:pt x="880353" y="2636237"/>
                  <a:pt x="889270" y="2645965"/>
                  <a:pt x="926560" y="2645154"/>
                </a:cubicBezTo>
                <a:cubicBezTo>
                  <a:pt x="1110574" y="2643533"/>
                  <a:pt x="1358630" y="2644344"/>
                  <a:pt x="1542645" y="2644344"/>
                </a:cubicBezTo>
                <a:cubicBezTo>
                  <a:pt x="1588041" y="2644344"/>
                  <a:pt x="1588851" y="2642722"/>
                  <a:pt x="1577502" y="2598137"/>
                </a:cubicBezTo>
                <a:cubicBezTo>
                  <a:pt x="1497249" y="2180658"/>
                  <a:pt x="1435641" y="1881533"/>
                  <a:pt x="1376464" y="1485941"/>
                </a:cubicBezTo>
                <a:cubicBezTo>
                  <a:pt x="1363494" y="1436492"/>
                  <a:pt x="1363494" y="1434871"/>
                  <a:pt x="1412943" y="1422712"/>
                </a:cubicBezTo>
                <a:cubicBezTo>
                  <a:pt x="1498060" y="1401635"/>
                  <a:pt x="1527243" y="1387854"/>
                  <a:pt x="1616413" y="1400824"/>
                </a:cubicBezTo>
                <a:cubicBezTo>
                  <a:pt x="1707204" y="1414605"/>
                  <a:pt x="1766381" y="1464054"/>
                  <a:pt x="1801238" y="1545929"/>
                </a:cubicBezTo>
                <a:cubicBezTo>
                  <a:pt x="1870143" y="1705624"/>
                  <a:pt x="1905811" y="1875048"/>
                  <a:pt x="1939857" y="2044471"/>
                </a:cubicBezTo>
                <a:cubicBezTo>
                  <a:pt x="1946343" y="2077707"/>
                  <a:pt x="1952828" y="2110944"/>
                  <a:pt x="1957692" y="2144180"/>
                </a:cubicBezTo>
                <a:cubicBezTo>
                  <a:pt x="1961745" y="2173363"/>
                  <a:pt x="1976336" y="2183901"/>
                  <a:pt x="2006330" y="2183901"/>
                </a:cubicBezTo>
                <a:cubicBezTo>
                  <a:pt x="2183049" y="2183090"/>
                  <a:pt x="2352472" y="2183090"/>
                  <a:pt x="2529192" y="2183090"/>
                </a:cubicBezTo>
                <a:cubicBezTo>
                  <a:pt x="2556753" y="2183090"/>
                  <a:pt x="2583504" y="2184712"/>
                  <a:pt x="2609445" y="2192818"/>
                </a:cubicBezTo>
                <a:cubicBezTo>
                  <a:pt x="2663757" y="2209031"/>
                  <a:pt x="2686455" y="2240646"/>
                  <a:pt x="2686455" y="2297391"/>
                </a:cubicBezTo>
                <a:cubicBezTo>
                  <a:pt x="2686455" y="2400341"/>
                  <a:pt x="2687266" y="2502482"/>
                  <a:pt x="2685645" y="2605433"/>
                </a:cubicBezTo>
                <a:cubicBezTo>
                  <a:pt x="2685645" y="2635427"/>
                  <a:pt x="2695373" y="2645965"/>
                  <a:pt x="2725366" y="2645965"/>
                </a:cubicBezTo>
                <a:cubicBezTo>
                  <a:pt x="2792649" y="2644344"/>
                  <a:pt x="2917487" y="2646775"/>
                  <a:pt x="2984770" y="2645154"/>
                </a:cubicBezTo>
                <a:cubicBezTo>
                  <a:pt x="3015575" y="2644344"/>
                  <a:pt x="3027734" y="2655692"/>
                  <a:pt x="3027734" y="2687307"/>
                </a:cubicBezTo>
                <a:cubicBezTo>
                  <a:pt x="3026924" y="2837275"/>
                  <a:pt x="3026924" y="2987244"/>
                  <a:pt x="3027734" y="3137212"/>
                </a:cubicBezTo>
                <a:cubicBezTo>
                  <a:pt x="3027734" y="3167205"/>
                  <a:pt x="3017196" y="3179365"/>
                  <a:pt x="2987202" y="3176933"/>
                </a:cubicBezTo>
                <a:cubicBezTo>
                  <a:pt x="2972611" y="3175312"/>
                  <a:pt x="2957209" y="3176933"/>
                  <a:pt x="2942617" y="3176933"/>
                </a:cubicBezTo>
                <a:cubicBezTo>
                  <a:pt x="2032270" y="3176933"/>
                  <a:pt x="975198" y="3176933"/>
                  <a:pt x="64851" y="3176933"/>
                </a:cubicBezTo>
                <a:cubicBezTo>
                  <a:pt x="42964" y="3176933"/>
                  <a:pt x="21887" y="3175312"/>
                  <a:pt x="0" y="3174501"/>
                </a:cubicBezTo>
                <a:cubicBezTo>
                  <a:pt x="2432" y="3002646"/>
                  <a:pt x="2432" y="2826737"/>
                  <a:pt x="2432" y="2651639"/>
                </a:cubicBezTo>
                <a:close/>
                <a:moveTo>
                  <a:pt x="3891064" y="1975567"/>
                </a:moveTo>
                <a:cubicBezTo>
                  <a:pt x="3892685" y="1974756"/>
                  <a:pt x="3894307" y="1973946"/>
                  <a:pt x="3895928" y="1973135"/>
                </a:cubicBezTo>
                <a:cubicBezTo>
                  <a:pt x="3878094" y="1897746"/>
                  <a:pt x="3860260" y="1821546"/>
                  <a:pt x="3843236" y="1746156"/>
                </a:cubicBezTo>
                <a:cubicBezTo>
                  <a:pt x="3823781" y="1661039"/>
                  <a:pt x="3837562" y="1666714"/>
                  <a:pt x="3755687" y="1712920"/>
                </a:cubicBezTo>
                <a:cubicBezTo>
                  <a:pt x="3739475" y="1721837"/>
                  <a:pt x="3735421" y="1730754"/>
                  <a:pt x="3745960" y="1747778"/>
                </a:cubicBezTo>
                <a:cubicBezTo>
                  <a:pt x="3794598" y="1823167"/>
                  <a:pt x="3842426" y="1899367"/>
                  <a:pt x="3891064" y="1975567"/>
                </a:cubicBezTo>
                <a:close/>
              </a:path>
            </a:pathLst>
          </a:custGeom>
          <a:solidFill>
            <a:srgbClr val="ffffff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31"/>
          <p:cNvSpPr/>
          <p:nvPr/>
        </p:nvSpPr>
        <p:spPr>
          <a:xfrm>
            <a:off x="6346440" y="3522600"/>
            <a:ext cx="265680" cy="458280"/>
          </a:xfrm>
          <a:custGeom>
            <a:avLst/>
            <a:gdLst/>
            <a:ahLst/>
            <a:rect l="l" t="t" r="r" b="b"/>
            <a:pathLst>
              <a:path w="2423808" h="4174787">
                <a:moveTo>
                  <a:pt x="0" y="2089826"/>
                </a:moveTo>
                <a:cubicBezTo>
                  <a:pt x="0" y="1414564"/>
                  <a:pt x="0" y="738491"/>
                  <a:pt x="0" y="63230"/>
                </a:cubicBezTo>
                <a:cubicBezTo>
                  <a:pt x="0" y="0"/>
                  <a:pt x="0" y="0"/>
                  <a:pt x="62419" y="0"/>
                </a:cubicBezTo>
                <a:cubicBezTo>
                  <a:pt x="174287" y="0"/>
                  <a:pt x="286966" y="0"/>
                  <a:pt x="398834" y="0"/>
                </a:cubicBezTo>
                <a:cubicBezTo>
                  <a:pt x="458011" y="0"/>
                  <a:pt x="458011" y="0"/>
                  <a:pt x="458011" y="57555"/>
                </a:cubicBezTo>
                <a:cubicBezTo>
                  <a:pt x="458011" y="195364"/>
                  <a:pt x="458011" y="2967747"/>
                  <a:pt x="458011" y="3105555"/>
                </a:cubicBezTo>
                <a:cubicBezTo>
                  <a:pt x="458011" y="3159058"/>
                  <a:pt x="458011" y="3159058"/>
                  <a:pt x="510702" y="3159058"/>
                </a:cubicBezTo>
                <a:cubicBezTo>
                  <a:pt x="1128409" y="3159058"/>
                  <a:pt x="1745305" y="3159058"/>
                  <a:pt x="2363011" y="3159058"/>
                </a:cubicBezTo>
                <a:cubicBezTo>
                  <a:pt x="2427862" y="3159058"/>
                  <a:pt x="2427862" y="3159058"/>
                  <a:pt x="2427862" y="3225530"/>
                </a:cubicBezTo>
                <a:cubicBezTo>
                  <a:pt x="2427862" y="3296866"/>
                  <a:pt x="2427862" y="3296056"/>
                  <a:pt x="2354094" y="3300919"/>
                </a:cubicBezTo>
                <a:cubicBezTo>
                  <a:pt x="2103606" y="3317132"/>
                  <a:pt x="1853119" y="3334155"/>
                  <a:pt x="1603443" y="3351179"/>
                </a:cubicBezTo>
                <a:cubicBezTo>
                  <a:pt x="1378896" y="3366581"/>
                  <a:pt x="636351" y="3420894"/>
                  <a:pt x="489626" y="3430621"/>
                </a:cubicBezTo>
                <a:cubicBezTo>
                  <a:pt x="467738" y="3432243"/>
                  <a:pt x="456390" y="3438728"/>
                  <a:pt x="458011" y="3461426"/>
                </a:cubicBezTo>
                <a:cubicBezTo>
                  <a:pt x="458822" y="3475206"/>
                  <a:pt x="458011" y="3488176"/>
                  <a:pt x="458011" y="3501957"/>
                </a:cubicBezTo>
                <a:cubicBezTo>
                  <a:pt x="458011" y="4578485"/>
                  <a:pt x="458011" y="3626796"/>
                  <a:pt x="458011" y="4097777"/>
                </a:cubicBezTo>
                <a:cubicBezTo>
                  <a:pt x="458011" y="4187758"/>
                  <a:pt x="466928" y="4176409"/>
                  <a:pt x="376947" y="4177219"/>
                </a:cubicBezTo>
                <a:cubicBezTo>
                  <a:pt x="269132" y="4178030"/>
                  <a:pt x="160507" y="4177219"/>
                  <a:pt x="52691" y="4177219"/>
                </a:cubicBezTo>
                <a:cubicBezTo>
                  <a:pt x="811" y="4177219"/>
                  <a:pt x="811" y="4177219"/>
                  <a:pt x="0" y="4122907"/>
                </a:cubicBezTo>
                <a:cubicBezTo>
                  <a:pt x="0" y="3883768"/>
                  <a:pt x="0" y="3644630"/>
                  <a:pt x="0" y="3405492"/>
                </a:cubicBezTo>
                <a:cubicBezTo>
                  <a:pt x="0" y="2967747"/>
                  <a:pt x="0" y="2528381"/>
                  <a:pt x="0" y="2089826"/>
                </a:cubicBezTo>
                <a:close/>
              </a:path>
            </a:pathLst>
          </a:custGeom>
          <a:solidFill>
            <a:srgbClr val="ffffff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32"/>
          <p:cNvSpPr/>
          <p:nvPr/>
        </p:nvSpPr>
        <p:spPr>
          <a:xfrm>
            <a:off x="6153840" y="3982320"/>
            <a:ext cx="178200" cy="194400"/>
          </a:xfrm>
          <a:custGeom>
            <a:avLst/>
            <a:gdLst/>
            <a:ahLst/>
            <a:rect l="l" t="t" r="r" b="b"/>
            <a:pathLst>
              <a:path w="1629382" h="1775297">
                <a:moveTo>
                  <a:pt x="0" y="882453"/>
                </a:moveTo>
                <a:cubicBezTo>
                  <a:pt x="1621" y="648989"/>
                  <a:pt x="80253" y="445519"/>
                  <a:pt x="231842" y="267179"/>
                </a:cubicBezTo>
                <a:cubicBezTo>
                  <a:pt x="497732" y="-45728"/>
                  <a:pt x="983304" y="-91124"/>
                  <a:pt x="1301075" y="169902"/>
                </a:cubicBezTo>
                <a:cubicBezTo>
                  <a:pt x="1501302" y="334462"/>
                  <a:pt x="1612359" y="546849"/>
                  <a:pt x="1631815" y="804632"/>
                </a:cubicBezTo>
                <a:cubicBezTo>
                  <a:pt x="1657755" y="1156449"/>
                  <a:pt x="1536160" y="1445036"/>
                  <a:pt x="1242708" y="1646885"/>
                </a:cubicBezTo>
                <a:cubicBezTo>
                  <a:pt x="945204" y="1851166"/>
                  <a:pt x="545560" y="1812255"/>
                  <a:pt x="285345" y="1560957"/>
                </a:cubicBezTo>
                <a:cubicBezTo>
                  <a:pt x="106193" y="1388291"/>
                  <a:pt x="12160" y="1176715"/>
                  <a:pt x="4053" y="927038"/>
                </a:cubicBezTo>
                <a:cubicBezTo>
                  <a:pt x="2432" y="912447"/>
                  <a:pt x="1621" y="897045"/>
                  <a:pt x="0" y="882453"/>
                </a:cubicBezTo>
                <a:close/>
                <a:moveTo>
                  <a:pt x="820366" y="503885"/>
                </a:moveTo>
                <a:cubicBezTo>
                  <a:pt x="746598" y="501453"/>
                  <a:pt x="681747" y="524962"/>
                  <a:pt x="623381" y="567925"/>
                </a:cubicBezTo>
                <a:cubicBezTo>
                  <a:pt x="431260" y="708977"/>
                  <a:pt x="413426" y="1009723"/>
                  <a:pt x="587713" y="1178336"/>
                </a:cubicBezTo>
                <a:cubicBezTo>
                  <a:pt x="727953" y="1313713"/>
                  <a:pt x="950068" y="1303985"/>
                  <a:pt x="1073285" y="1153206"/>
                </a:cubicBezTo>
                <a:cubicBezTo>
                  <a:pt x="1185153" y="1017019"/>
                  <a:pt x="1202987" y="863808"/>
                  <a:pt x="1127598" y="705734"/>
                </a:cubicBezTo>
                <a:cubicBezTo>
                  <a:pt x="1067611" y="579274"/>
                  <a:pt x="963849" y="507938"/>
                  <a:pt x="820366" y="503885"/>
                </a:cubicBezTo>
                <a:close/>
              </a:path>
            </a:pathLst>
          </a:custGeom>
          <a:solidFill>
            <a:srgbClr val="ffffff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33"/>
          <p:cNvSpPr/>
          <p:nvPr/>
        </p:nvSpPr>
        <p:spPr>
          <a:xfrm>
            <a:off x="5808600" y="4008240"/>
            <a:ext cx="156240" cy="169560"/>
          </a:xfrm>
          <a:custGeom>
            <a:avLst/>
            <a:gdLst/>
            <a:ahLst/>
            <a:rect l="l" t="t" r="r" b="b"/>
            <a:pathLst>
              <a:path w="1426723" h="1548319">
                <a:moveTo>
                  <a:pt x="1433881" y="753595"/>
                </a:moveTo>
                <a:cubicBezTo>
                  <a:pt x="1433881" y="1101359"/>
                  <a:pt x="1245003" y="1395620"/>
                  <a:pt x="965333" y="1506678"/>
                </a:cubicBezTo>
                <a:cubicBezTo>
                  <a:pt x="683230" y="1619356"/>
                  <a:pt x="363839" y="1528565"/>
                  <a:pt x="170907" y="1280510"/>
                </a:cubicBezTo>
                <a:cubicBezTo>
                  <a:pt x="-81201" y="956254"/>
                  <a:pt x="-51208" y="484463"/>
                  <a:pt x="239811" y="196686"/>
                </a:cubicBezTo>
                <a:cubicBezTo>
                  <a:pt x="538126" y="-98386"/>
                  <a:pt x="1026941" y="-55422"/>
                  <a:pt x="1272564" y="285046"/>
                </a:cubicBezTo>
                <a:cubicBezTo>
                  <a:pt x="1378758" y="433393"/>
                  <a:pt x="1430639" y="597142"/>
                  <a:pt x="1433881" y="753595"/>
                </a:cubicBezTo>
                <a:close/>
                <a:moveTo>
                  <a:pt x="1018024" y="768997"/>
                </a:moveTo>
                <a:cubicBezTo>
                  <a:pt x="1020456" y="721169"/>
                  <a:pt x="1007486" y="666046"/>
                  <a:pt x="981545" y="614976"/>
                </a:cubicBezTo>
                <a:cubicBezTo>
                  <a:pt x="887511" y="426097"/>
                  <a:pt x="651616" y="387186"/>
                  <a:pt x="507322" y="536344"/>
                </a:cubicBezTo>
                <a:cubicBezTo>
                  <a:pt x="382484" y="665235"/>
                  <a:pt x="380862" y="883297"/>
                  <a:pt x="504890" y="1014620"/>
                </a:cubicBezTo>
                <a:cubicBezTo>
                  <a:pt x="623243" y="1140269"/>
                  <a:pt x="804826" y="1141891"/>
                  <a:pt x="924801" y="1017863"/>
                </a:cubicBezTo>
                <a:cubicBezTo>
                  <a:pt x="989652" y="951391"/>
                  <a:pt x="1018835" y="871137"/>
                  <a:pt x="1018024" y="768997"/>
                </a:cubicBezTo>
                <a:close/>
              </a:path>
            </a:pathLst>
          </a:custGeom>
          <a:solidFill>
            <a:srgbClr val="ffffff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CustomShape 1"/>
          <p:cNvSpPr/>
          <p:nvPr/>
        </p:nvSpPr>
        <p:spPr>
          <a:xfrm>
            <a:off x="857160" y="4114800"/>
            <a:ext cx="10076760" cy="675720"/>
          </a:xfrm>
          <a:prstGeom prst="rect">
            <a:avLst/>
          </a:prstGeom>
          <a:solidFill>
            <a:srgbClr val="4f81bd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2"/>
          <p:cNvSpPr/>
          <p:nvPr/>
        </p:nvSpPr>
        <p:spPr>
          <a:xfrm>
            <a:off x="857160" y="4905360"/>
            <a:ext cx="10076760" cy="675720"/>
          </a:xfrm>
          <a:prstGeom prst="rect">
            <a:avLst/>
          </a:prstGeom>
          <a:solidFill>
            <a:srgbClr val="4f81bd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3"/>
          <p:cNvSpPr/>
          <p:nvPr/>
        </p:nvSpPr>
        <p:spPr>
          <a:xfrm>
            <a:off x="857160" y="5695920"/>
            <a:ext cx="10076760" cy="675720"/>
          </a:xfrm>
          <a:prstGeom prst="rect">
            <a:avLst/>
          </a:prstGeom>
          <a:solidFill>
            <a:srgbClr val="4f81bd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4"/>
          <p:cNvSpPr/>
          <p:nvPr/>
        </p:nvSpPr>
        <p:spPr>
          <a:xfrm>
            <a:off x="8921520" y="4191480"/>
            <a:ext cx="1760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$  64,090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1" name="CustomShape 5"/>
          <p:cNvSpPr/>
          <p:nvPr/>
        </p:nvSpPr>
        <p:spPr>
          <a:xfrm>
            <a:off x="8921520" y="4948560"/>
            <a:ext cx="1760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$124,090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2" name="CustomShape 6"/>
          <p:cNvSpPr/>
          <p:nvPr/>
        </p:nvSpPr>
        <p:spPr>
          <a:xfrm>
            <a:off x="8921520" y="5772600"/>
            <a:ext cx="1760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$234,090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3" name="CustomShape 7"/>
          <p:cNvSpPr/>
          <p:nvPr/>
        </p:nvSpPr>
        <p:spPr>
          <a:xfrm>
            <a:off x="6454800" y="4211640"/>
            <a:ext cx="211140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4" name="CustomShape 8"/>
          <p:cNvSpPr/>
          <p:nvPr/>
        </p:nvSpPr>
        <p:spPr>
          <a:xfrm>
            <a:off x="4408200" y="4211640"/>
            <a:ext cx="1691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5" name="CustomShape 9"/>
          <p:cNvSpPr/>
          <p:nvPr/>
        </p:nvSpPr>
        <p:spPr>
          <a:xfrm>
            <a:off x="1121400" y="4224600"/>
            <a:ext cx="293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LOREM IPSUM DOLOR SIT AMET,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CU USU AGAM INTEGRE IMPEDIT.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6" name="CustomShape 10"/>
          <p:cNvSpPr/>
          <p:nvPr/>
        </p:nvSpPr>
        <p:spPr>
          <a:xfrm>
            <a:off x="6454800" y="5005800"/>
            <a:ext cx="211140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7" name="CustomShape 11"/>
          <p:cNvSpPr/>
          <p:nvPr/>
        </p:nvSpPr>
        <p:spPr>
          <a:xfrm>
            <a:off x="4408200" y="5005800"/>
            <a:ext cx="1691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8" name="CustomShape 12"/>
          <p:cNvSpPr/>
          <p:nvPr/>
        </p:nvSpPr>
        <p:spPr>
          <a:xfrm>
            <a:off x="1121400" y="5018760"/>
            <a:ext cx="293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LOREM IPSUM DOLOR SIT AMET,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CU USU AGAM INTEGRE IMPEDIT.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9" name="CustomShape 13"/>
          <p:cNvSpPr/>
          <p:nvPr/>
        </p:nvSpPr>
        <p:spPr>
          <a:xfrm>
            <a:off x="6454800" y="5799960"/>
            <a:ext cx="211140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0" name="CustomShape 14"/>
          <p:cNvSpPr/>
          <p:nvPr/>
        </p:nvSpPr>
        <p:spPr>
          <a:xfrm>
            <a:off x="4408200" y="5799960"/>
            <a:ext cx="1691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1" name="CustomShape 15"/>
          <p:cNvSpPr/>
          <p:nvPr/>
        </p:nvSpPr>
        <p:spPr>
          <a:xfrm>
            <a:off x="1121400" y="5813280"/>
            <a:ext cx="293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LOREM IPSUM DOLOR SIT AMET,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CU USU AGAM INTEGRE IMPEDIT.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2" name="CustomShape 16"/>
          <p:cNvSpPr/>
          <p:nvPr/>
        </p:nvSpPr>
        <p:spPr>
          <a:xfrm>
            <a:off x="803520" y="569880"/>
            <a:ext cx="35676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AWESOME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4" name="CustomShape 2"/>
          <p:cNvSpPr/>
          <p:nvPr/>
        </p:nvSpPr>
        <p:spPr>
          <a:xfrm>
            <a:off x="5229360" y="2838240"/>
            <a:ext cx="1673640" cy="1673640"/>
          </a:xfrm>
          <a:prstGeom prst="ellipse">
            <a:avLst/>
          </a:prstGeom>
          <a:solidFill>
            <a:srgbClr val="8064a2">
              <a:alpha val="64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3"/>
          <p:cNvSpPr/>
          <p:nvPr/>
        </p:nvSpPr>
        <p:spPr>
          <a:xfrm>
            <a:off x="5114880" y="2724120"/>
            <a:ext cx="1902240" cy="1902240"/>
          </a:xfrm>
          <a:prstGeom prst="ellipse">
            <a:avLst/>
          </a:pr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4"/>
          <p:cNvSpPr/>
          <p:nvPr/>
        </p:nvSpPr>
        <p:spPr>
          <a:xfrm>
            <a:off x="7956720" y="3175200"/>
            <a:ext cx="1007280" cy="1007280"/>
          </a:xfrm>
          <a:prstGeom prst="ellipse">
            <a:avLst/>
          </a:prstGeom>
          <a:solidFill>
            <a:srgbClr val="4f81bd">
              <a:alpha val="8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5"/>
          <p:cNvSpPr/>
          <p:nvPr/>
        </p:nvSpPr>
        <p:spPr>
          <a:xfrm>
            <a:off x="7884720" y="3103200"/>
            <a:ext cx="1151280" cy="1151280"/>
          </a:xfrm>
          <a:prstGeom prst="ellipse">
            <a:avLst/>
          </a:pr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6"/>
          <p:cNvSpPr/>
          <p:nvPr/>
        </p:nvSpPr>
        <p:spPr>
          <a:xfrm>
            <a:off x="10038960" y="2214000"/>
            <a:ext cx="863280" cy="863280"/>
          </a:xfrm>
          <a:prstGeom prst="ellipse">
            <a:avLst/>
          </a:prstGeom>
          <a:solidFill>
            <a:srgbClr val="f79646">
              <a:alpha val="7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7"/>
          <p:cNvSpPr/>
          <p:nvPr/>
        </p:nvSpPr>
        <p:spPr>
          <a:xfrm>
            <a:off x="9966960" y="2142000"/>
            <a:ext cx="1007280" cy="1007280"/>
          </a:xfrm>
          <a:prstGeom prst="ellipse">
            <a:avLst/>
          </a:pr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8"/>
          <p:cNvSpPr/>
          <p:nvPr/>
        </p:nvSpPr>
        <p:spPr>
          <a:xfrm>
            <a:off x="10038960" y="4282920"/>
            <a:ext cx="863280" cy="863280"/>
          </a:xfrm>
          <a:prstGeom prst="ellipse">
            <a:avLst/>
          </a:prstGeom>
          <a:solidFill>
            <a:srgbClr val="f79646">
              <a:alpha val="7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9"/>
          <p:cNvSpPr/>
          <p:nvPr/>
        </p:nvSpPr>
        <p:spPr>
          <a:xfrm>
            <a:off x="9966960" y="4210920"/>
            <a:ext cx="1007280" cy="1007280"/>
          </a:xfrm>
          <a:prstGeom prst="ellipse">
            <a:avLst/>
          </a:pr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Line 10"/>
          <p:cNvSpPr/>
          <p:nvPr/>
        </p:nvSpPr>
        <p:spPr>
          <a:xfrm>
            <a:off x="7017840" y="3675240"/>
            <a:ext cx="866880" cy="3600"/>
          </a:xfrm>
          <a:prstGeom prst="line">
            <a:avLst/>
          </a:prstGeom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Line 11"/>
          <p:cNvSpPr/>
          <p:nvPr/>
        </p:nvSpPr>
        <p:spPr>
          <a:xfrm>
            <a:off x="9036720" y="3678840"/>
            <a:ext cx="1434240" cy="10800"/>
          </a:xfrm>
          <a:prstGeom prst="line">
            <a:avLst/>
          </a:prstGeom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Line 12"/>
          <p:cNvSpPr/>
          <p:nvPr/>
        </p:nvSpPr>
        <p:spPr>
          <a:xfrm>
            <a:off x="10470960" y="3147480"/>
            <a:ext cx="360" cy="1063080"/>
          </a:xfrm>
          <a:prstGeom prst="line">
            <a:avLst/>
          </a:prstGeom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13"/>
          <p:cNvSpPr/>
          <p:nvPr/>
        </p:nvSpPr>
        <p:spPr>
          <a:xfrm rot="10800000">
            <a:off x="5183640" y="5190840"/>
            <a:ext cx="1007280" cy="1007280"/>
          </a:xfrm>
          <a:prstGeom prst="ellipse">
            <a:avLst/>
          </a:prstGeom>
          <a:solidFill>
            <a:srgbClr val="9bbb59">
              <a:alpha val="8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14"/>
          <p:cNvSpPr/>
          <p:nvPr/>
        </p:nvSpPr>
        <p:spPr>
          <a:xfrm rot="10800000">
            <a:off x="5399640" y="5406840"/>
            <a:ext cx="1151280" cy="1151280"/>
          </a:xfrm>
          <a:prstGeom prst="ellipse">
            <a:avLst/>
          </a:pr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15"/>
          <p:cNvSpPr/>
          <p:nvPr/>
        </p:nvSpPr>
        <p:spPr>
          <a:xfrm rot="10800000">
            <a:off x="3084120" y="6010560"/>
            <a:ext cx="863280" cy="863280"/>
          </a:xfrm>
          <a:prstGeom prst="ellipse">
            <a:avLst/>
          </a:prstGeom>
          <a:solidFill>
            <a:srgbClr val="c0504d">
              <a:alpha val="7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16"/>
          <p:cNvSpPr/>
          <p:nvPr/>
        </p:nvSpPr>
        <p:spPr>
          <a:xfrm rot="10800000">
            <a:off x="3300120" y="6226560"/>
            <a:ext cx="1007280" cy="1007280"/>
          </a:xfrm>
          <a:prstGeom prst="ellipse">
            <a:avLst/>
          </a:pr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17"/>
          <p:cNvSpPr/>
          <p:nvPr/>
        </p:nvSpPr>
        <p:spPr>
          <a:xfrm rot="10800000">
            <a:off x="3084120" y="3941640"/>
            <a:ext cx="863280" cy="863280"/>
          </a:xfrm>
          <a:prstGeom prst="ellipse">
            <a:avLst/>
          </a:prstGeom>
          <a:solidFill>
            <a:srgbClr val="c0504d">
              <a:alpha val="70000"/>
            </a:srgbClr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18"/>
          <p:cNvSpPr/>
          <p:nvPr/>
        </p:nvSpPr>
        <p:spPr>
          <a:xfrm rot="10800000">
            <a:off x="3300120" y="4157640"/>
            <a:ext cx="1007280" cy="1007280"/>
          </a:xfrm>
          <a:prstGeom prst="ellipse">
            <a:avLst/>
          </a:pr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Line 19"/>
          <p:cNvSpPr/>
          <p:nvPr/>
        </p:nvSpPr>
        <p:spPr>
          <a:xfrm flipH="1">
            <a:off x="4248000" y="3675240"/>
            <a:ext cx="866880" cy="3600"/>
          </a:xfrm>
          <a:prstGeom prst="line">
            <a:avLst/>
          </a:prstGeom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Line 20"/>
          <p:cNvSpPr/>
          <p:nvPr/>
        </p:nvSpPr>
        <p:spPr>
          <a:xfrm flipH="1" flipV="1">
            <a:off x="1804320" y="3677040"/>
            <a:ext cx="1291680" cy="1800"/>
          </a:xfrm>
          <a:prstGeom prst="line">
            <a:avLst/>
          </a:prstGeom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Line 21"/>
          <p:cNvSpPr/>
          <p:nvPr/>
        </p:nvSpPr>
        <p:spPr>
          <a:xfrm flipV="1">
            <a:off x="1788480" y="3149640"/>
            <a:ext cx="360" cy="1063440"/>
          </a:xfrm>
          <a:prstGeom prst="line">
            <a:avLst/>
          </a:prstGeom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22"/>
          <p:cNvSpPr/>
          <p:nvPr/>
        </p:nvSpPr>
        <p:spPr>
          <a:xfrm>
            <a:off x="5337000" y="3342960"/>
            <a:ext cx="14392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TITTLE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5" name="CustomShape 23"/>
          <p:cNvSpPr/>
          <p:nvPr/>
        </p:nvSpPr>
        <p:spPr>
          <a:xfrm>
            <a:off x="7649280" y="2815200"/>
            <a:ext cx="16621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6" name="CustomShape 24"/>
          <p:cNvSpPr/>
          <p:nvPr/>
        </p:nvSpPr>
        <p:spPr>
          <a:xfrm>
            <a:off x="9660960" y="1773000"/>
            <a:ext cx="1619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7" name="CustomShape 25"/>
          <p:cNvSpPr/>
          <p:nvPr/>
        </p:nvSpPr>
        <p:spPr>
          <a:xfrm>
            <a:off x="9639720" y="5299200"/>
            <a:ext cx="16621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8" name="CustomShape 26"/>
          <p:cNvSpPr/>
          <p:nvPr/>
        </p:nvSpPr>
        <p:spPr>
          <a:xfrm>
            <a:off x="2835000" y="2793240"/>
            <a:ext cx="16621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9" name="CustomShape 27"/>
          <p:cNvSpPr/>
          <p:nvPr/>
        </p:nvSpPr>
        <p:spPr>
          <a:xfrm>
            <a:off x="957240" y="1773000"/>
            <a:ext cx="16621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0" name="CustomShape 28"/>
          <p:cNvSpPr/>
          <p:nvPr/>
        </p:nvSpPr>
        <p:spPr>
          <a:xfrm>
            <a:off x="957240" y="5299200"/>
            <a:ext cx="16621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1" name="CustomShape 29"/>
          <p:cNvSpPr/>
          <p:nvPr/>
        </p:nvSpPr>
        <p:spPr>
          <a:xfrm>
            <a:off x="3543840" y="5293080"/>
            <a:ext cx="5103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 and Presentations with our Templates. 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2" name="CustomShape 30"/>
          <p:cNvSpPr/>
          <p:nvPr/>
        </p:nvSpPr>
        <p:spPr>
          <a:xfrm flipV="1">
            <a:off x="3575880" y="5146920"/>
            <a:ext cx="5039280" cy="45000"/>
          </a:xfrm>
          <a:custGeom>
            <a:avLst/>
            <a:gdLst/>
            <a:ahLst/>
            <a:rect l="l" t="t" r="r" b="b"/>
            <a:pathLst>
              <a:path w="7226300" h="0">
                <a:moveTo>
                  <a:pt x="0" y="0"/>
                </a:moveTo>
                <a:lnTo>
                  <a:pt x="7226300" y="0"/>
                </a:lnTo>
              </a:path>
            </a:pathLst>
          </a:cu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31"/>
          <p:cNvSpPr/>
          <p:nvPr/>
        </p:nvSpPr>
        <p:spPr>
          <a:xfrm>
            <a:off x="3575880" y="6038640"/>
            <a:ext cx="5039280" cy="45000"/>
          </a:xfrm>
          <a:custGeom>
            <a:avLst/>
            <a:gdLst/>
            <a:ahLst/>
            <a:rect l="l" t="t" r="r" b="b"/>
            <a:pathLst>
              <a:path w="7226300" h="0">
                <a:moveTo>
                  <a:pt x="0" y="0"/>
                </a:moveTo>
                <a:lnTo>
                  <a:pt x="7226300" y="0"/>
                </a:lnTo>
              </a:path>
            </a:pathLst>
          </a:custGeom>
          <a:noFill/>
          <a:ln w="1908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32"/>
          <p:cNvSpPr/>
          <p:nvPr/>
        </p:nvSpPr>
        <p:spPr>
          <a:xfrm rot="16200000">
            <a:off x="10300680" y="2444760"/>
            <a:ext cx="339840" cy="405360"/>
          </a:xfrm>
          <a:custGeom>
            <a:avLst/>
            <a:gdLst/>
            <a:ah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33"/>
          <p:cNvSpPr/>
          <p:nvPr/>
        </p:nvSpPr>
        <p:spPr>
          <a:xfrm>
            <a:off x="10312920" y="4534200"/>
            <a:ext cx="360720" cy="3607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34"/>
          <p:cNvSpPr/>
          <p:nvPr/>
        </p:nvSpPr>
        <p:spPr>
          <a:xfrm rot="9900000">
            <a:off x="3473280" y="3521880"/>
            <a:ext cx="395280" cy="335520"/>
          </a:xfrm>
          <a:custGeom>
            <a:avLst/>
            <a:gdLst/>
            <a:ah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35"/>
          <p:cNvSpPr/>
          <p:nvPr/>
        </p:nvSpPr>
        <p:spPr>
          <a:xfrm>
            <a:off x="1623240" y="2514240"/>
            <a:ext cx="345600" cy="26532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36"/>
          <p:cNvSpPr/>
          <p:nvPr/>
        </p:nvSpPr>
        <p:spPr>
          <a:xfrm>
            <a:off x="1607400" y="4610520"/>
            <a:ext cx="393480" cy="2584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37"/>
          <p:cNvSpPr/>
          <p:nvPr/>
        </p:nvSpPr>
        <p:spPr>
          <a:xfrm>
            <a:off x="8279280" y="3476160"/>
            <a:ext cx="381240" cy="3844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CustomShape 1"/>
          <p:cNvSpPr/>
          <p:nvPr/>
        </p:nvSpPr>
        <p:spPr>
          <a:xfrm>
            <a:off x="3998160" y="5099400"/>
            <a:ext cx="2027880" cy="1128240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2"/>
          <p:cNvSpPr/>
          <p:nvPr/>
        </p:nvSpPr>
        <p:spPr>
          <a:xfrm>
            <a:off x="3998160" y="5213880"/>
            <a:ext cx="2027880" cy="101340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3"/>
          <p:cNvSpPr/>
          <p:nvPr/>
        </p:nvSpPr>
        <p:spPr>
          <a:xfrm>
            <a:off x="4526640" y="5454000"/>
            <a:ext cx="331920" cy="7693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4"/>
          <p:cNvSpPr/>
          <p:nvPr/>
        </p:nvSpPr>
        <p:spPr>
          <a:xfrm>
            <a:off x="4699800" y="5606640"/>
            <a:ext cx="158760" cy="6170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5"/>
          <p:cNvSpPr/>
          <p:nvPr/>
        </p:nvSpPr>
        <p:spPr>
          <a:xfrm>
            <a:off x="4078080" y="5249520"/>
            <a:ext cx="172080" cy="172080"/>
          </a:xfrm>
          <a:prstGeom prst="ellipse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6"/>
          <p:cNvSpPr/>
          <p:nvPr/>
        </p:nvSpPr>
        <p:spPr>
          <a:xfrm>
            <a:off x="4112640" y="5284080"/>
            <a:ext cx="108720" cy="9381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9cde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7"/>
          <p:cNvSpPr/>
          <p:nvPr/>
        </p:nvSpPr>
        <p:spPr>
          <a:xfrm>
            <a:off x="4169880" y="5343840"/>
            <a:ext cx="54000" cy="87840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8"/>
          <p:cNvSpPr/>
          <p:nvPr/>
        </p:nvSpPr>
        <p:spPr>
          <a:xfrm>
            <a:off x="4091760" y="553860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9"/>
          <p:cNvSpPr/>
          <p:nvPr/>
        </p:nvSpPr>
        <p:spPr>
          <a:xfrm>
            <a:off x="4169520" y="553860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10"/>
          <p:cNvSpPr/>
          <p:nvPr/>
        </p:nvSpPr>
        <p:spPr>
          <a:xfrm>
            <a:off x="4091760" y="572256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11"/>
          <p:cNvSpPr/>
          <p:nvPr/>
        </p:nvSpPr>
        <p:spPr>
          <a:xfrm>
            <a:off x="4169520" y="572256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12"/>
          <p:cNvSpPr/>
          <p:nvPr/>
        </p:nvSpPr>
        <p:spPr>
          <a:xfrm>
            <a:off x="4091760" y="590652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13"/>
          <p:cNvSpPr/>
          <p:nvPr/>
        </p:nvSpPr>
        <p:spPr>
          <a:xfrm>
            <a:off x="4169520" y="590652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14"/>
          <p:cNvSpPr/>
          <p:nvPr/>
        </p:nvSpPr>
        <p:spPr>
          <a:xfrm>
            <a:off x="4925520" y="5456880"/>
            <a:ext cx="331920" cy="7693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15"/>
          <p:cNvSpPr/>
          <p:nvPr/>
        </p:nvSpPr>
        <p:spPr>
          <a:xfrm>
            <a:off x="5098680" y="5609160"/>
            <a:ext cx="158760" cy="6170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16"/>
          <p:cNvSpPr/>
          <p:nvPr/>
        </p:nvSpPr>
        <p:spPr>
          <a:xfrm>
            <a:off x="4312440" y="5253480"/>
            <a:ext cx="172080" cy="172080"/>
          </a:xfrm>
          <a:prstGeom prst="ellipse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17"/>
          <p:cNvSpPr/>
          <p:nvPr/>
        </p:nvSpPr>
        <p:spPr>
          <a:xfrm>
            <a:off x="4346640" y="5287680"/>
            <a:ext cx="108720" cy="9381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9cde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18"/>
          <p:cNvSpPr/>
          <p:nvPr/>
        </p:nvSpPr>
        <p:spPr>
          <a:xfrm>
            <a:off x="4404240" y="5347440"/>
            <a:ext cx="54000" cy="87840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19"/>
          <p:cNvSpPr/>
          <p:nvPr/>
        </p:nvSpPr>
        <p:spPr>
          <a:xfrm>
            <a:off x="4325760" y="554220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20"/>
          <p:cNvSpPr/>
          <p:nvPr/>
        </p:nvSpPr>
        <p:spPr>
          <a:xfrm>
            <a:off x="4403880" y="554220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21"/>
          <p:cNvSpPr/>
          <p:nvPr/>
        </p:nvSpPr>
        <p:spPr>
          <a:xfrm>
            <a:off x="4325760" y="572616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22"/>
          <p:cNvSpPr/>
          <p:nvPr/>
        </p:nvSpPr>
        <p:spPr>
          <a:xfrm>
            <a:off x="4403880" y="572616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23"/>
          <p:cNvSpPr/>
          <p:nvPr/>
        </p:nvSpPr>
        <p:spPr>
          <a:xfrm>
            <a:off x="4325760" y="591012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24"/>
          <p:cNvSpPr/>
          <p:nvPr/>
        </p:nvSpPr>
        <p:spPr>
          <a:xfrm>
            <a:off x="4403880" y="591012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25"/>
          <p:cNvSpPr/>
          <p:nvPr/>
        </p:nvSpPr>
        <p:spPr>
          <a:xfrm>
            <a:off x="5357880" y="5931000"/>
            <a:ext cx="581760" cy="29664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26"/>
          <p:cNvSpPr/>
          <p:nvPr/>
        </p:nvSpPr>
        <p:spPr>
          <a:xfrm>
            <a:off x="5357880" y="597096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27"/>
          <p:cNvSpPr/>
          <p:nvPr/>
        </p:nvSpPr>
        <p:spPr>
          <a:xfrm>
            <a:off x="5357880" y="603216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28"/>
          <p:cNvSpPr/>
          <p:nvPr/>
        </p:nvSpPr>
        <p:spPr>
          <a:xfrm>
            <a:off x="5357880" y="609300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29"/>
          <p:cNvSpPr/>
          <p:nvPr/>
        </p:nvSpPr>
        <p:spPr>
          <a:xfrm>
            <a:off x="5357880" y="615420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30"/>
          <p:cNvSpPr/>
          <p:nvPr/>
        </p:nvSpPr>
        <p:spPr>
          <a:xfrm flipH="1">
            <a:off x="3997440" y="478764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31"/>
          <p:cNvSpPr/>
          <p:nvPr/>
        </p:nvSpPr>
        <p:spPr>
          <a:xfrm flipH="1">
            <a:off x="4498200" y="478764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32"/>
          <p:cNvSpPr/>
          <p:nvPr/>
        </p:nvSpPr>
        <p:spPr>
          <a:xfrm flipH="1">
            <a:off x="4999320" y="478764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33"/>
          <p:cNvSpPr/>
          <p:nvPr/>
        </p:nvSpPr>
        <p:spPr>
          <a:xfrm flipH="1">
            <a:off x="5500440" y="478764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34"/>
          <p:cNvSpPr/>
          <p:nvPr/>
        </p:nvSpPr>
        <p:spPr>
          <a:xfrm>
            <a:off x="544932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35"/>
          <p:cNvSpPr/>
          <p:nvPr/>
        </p:nvSpPr>
        <p:spPr>
          <a:xfrm>
            <a:off x="563292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36"/>
          <p:cNvSpPr/>
          <p:nvPr/>
        </p:nvSpPr>
        <p:spPr>
          <a:xfrm>
            <a:off x="581652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37"/>
          <p:cNvSpPr/>
          <p:nvPr/>
        </p:nvSpPr>
        <p:spPr>
          <a:xfrm>
            <a:off x="5449320" y="54579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38"/>
          <p:cNvSpPr/>
          <p:nvPr/>
        </p:nvSpPr>
        <p:spPr>
          <a:xfrm>
            <a:off x="5632920" y="54579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39"/>
          <p:cNvSpPr/>
          <p:nvPr/>
        </p:nvSpPr>
        <p:spPr>
          <a:xfrm>
            <a:off x="5816520" y="54579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40"/>
          <p:cNvSpPr/>
          <p:nvPr/>
        </p:nvSpPr>
        <p:spPr>
          <a:xfrm>
            <a:off x="5449320" y="559404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41"/>
          <p:cNvSpPr/>
          <p:nvPr/>
        </p:nvSpPr>
        <p:spPr>
          <a:xfrm>
            <a:off x="5632920" y="559404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42"/>
          <p:cNvSpPr/>
          <p:nvPr/>
        </p:nvSpPr>
        <p:spPr>
          <a:xfrm>
            <a:off x="5816520" y="559404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43"/>
          <p:cNvSpPr/>
          <p:nvPr/>
        </p:nvSpPr>
        <p:spPr>
          <a:xfrm>
            <a:off x="488556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44"/>
          <p:cNvSpPr/>
          <p:nvPr/>
        </p:nvSpPr>
        <p:spPr>
          <a:xfrm>
            <a:off x="506916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45"/>
          <p:cNvSpPr/>
          <p:nvPr/>
        </p:nvSpPr>
        <p:spPr>
          <a:xfrm>
            <a:off x="525276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46"/>
          <p:cNvSpPr/>
          <p:nvPr/>
        </p:nvSpPr>
        <p:spPr>
          <a:xfrm>
            <a:off x="454140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47"/>
          <p:cNvSpPr/>
          <p:nvPr/>
        </p:nvSpPr>
        <p:spPr>
          <a:xfrm>
            <a:off x="4725000" y="5321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48"/>
          <p:cNvSpPr/>
          <p:nvPr/>
        </p:nvSpPr>
        <p:spPr>
          <a:xfrm>
            <a:off x="6025680" y="5102640"/>
            <a:ext cx="498600" cy="11235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49"/>
          <p:cNvSpPr/>
          <p:nvPr/>
        </p:nvSpPr>
        <p:spPr>
          <a:xfrm>
            <a:off x="6275160" y="5101560"/>
            <a:ext cx="248760" cy="112428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50"/>
          <p:cNvSpPr/>
          <p:nvPr/>
        </p:nvSpPr>
        <p:spPr>
          <a:xfrm>
            <a:off x="6117480" y="4482360"/>
            <a:ext cx="290520" cy="6310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51"/>
          <p:cNvSpPr/>
          <p:nvPr/>
        </p:nvSpPr>
        <p:spPr>
          <a:xfrm>
            <a:off x="6263280" y="4482360"/>
            <a:ext cx="144720" cy="63108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52"/>
          <p:cNvSpPr/>
          <p:nvPr/>
        </p:nvSpPr>
        <p:spPr>
          <a:xfrm>
            <a:off x="6117480" y="4330440"/>
            <a:ext cx="290520" cy="1652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53"/>
          <p:cNvSpPr/>
          <p:nvPr/>
        </p:nvSpPr>
        <p:spPr>
          <a:xfrm>
            <a:off x="6263280" y="4330440"/>
            <a:ext cx="144720" cy="16524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54"/>
          <p:cNvSpPr/>
          <p:nvPr/>
        </p:nvSpPr>
        <p:spPr>
          <a:xfrm>
            <a:off x="6094440" y="6009480"/>
            <a:ext cx="93960" cy="2181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55"/>
          <p:cNvSpPr/>
          <p:nvPr/>
        </p:nvSpPr>
        <p:spPr>
          <a:xfrm>
            <a:off x="6352920" y="6009480"/>
            <a:ext cx="93960" cy="2181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56"/>
          <p:cNvSpPr/>
          <p:nvPr/>
        </p:nvSpPr>
        <p:spPr>
          <a:xfrm>
            <a:off x="6025680" y="5101920"/>
            <a:ext cx="498600" cy="1126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57"/>
          <p:cNvSpPr/>
          <p:nvPr/>
        </p:nvSpPr>
        <p:spPr>
          <a:xfrm>
            <a:off x="6275160" y="5100120"/>
            <a:ext cx="248760" cy="11880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58"/>
          <p:cNvSpPr/>
          <p:nvPr/>
        </p:nvSpPr>
        <p:spPr>
          <a:xfrm>
            <a:off x="6525000" y="5208120"/>
            <a:ext cx="1663200" cy="1017720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59"/>
          <p:cNvSpPr/>
          <p:nvPr/>
        </p:nvSpPr>
        <p:spPr>
          <a:xfrm>
            <a:off x="6525000" y="5329440"/>
            <a:ext cx="1663200" cy="8931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60"/>
          <p:cNvSpPr/>
          <p:nvPr/>
        </p:nvSpPr>
        <p:spPr>
          <a:xfrm>
            <a:off x="6525000" y="5675040"/>
            <a:ext cx="1663200" cy="54792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61"/>
          <p:cNvSpPr/>
          <p:nvPr/>
        </p:nvSpPr>
        <p:spPr>
          <a:xfrm>
            <a:off x="7319160" y="5925960"/>
            <a:ext cx="349920" cy="2966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62"/>
          <p:cNvSpPr/>
          <p:nvPr/>
        </p:nvSpPr>
        <p:spPr>
          <a:xfrm>
            <a:off x="7319160" y="596592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63"/>
          <p:cNvSpPr/>
          <p:nvPr/>
        </p:nvSpPr>
        <p:spPr>
          <a:xfrm>
            <a:off x="7319160" y="602712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64"/>
          <p:cNvSpPr/>
          <p:nvPr/>
        </p:nvSpPr>
        <p:spPr>
          <a:xfrm>
            <a:off x="7319160" y="608832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65"/>
          <p:cNvSpPr/>
          <p:nvPr/>
        </p:nvSpPr>
        <p:spPr>
          <a:xfrm>
            <a:off x="7319160" y="614916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66"/>
          <p:cNvSpPr/>
          <p:nvPr/>
        </p:nvSpPr>
        <p:spPr>
          <a:xfrm>
            <a:off x="7734600" y="5925960"/>
            <a:ext cx="349920" cy="2966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67"/>
          <p:cNvSpPr/>
          <p:nvPr/>
        </p:nvSpPr>
        <p:spPr>
          <a:xfrm>
            <a:off x="7734600" y="596592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68"/>
          <p:cNvSpPr/>
          <p:nvPr/>
        </p:nvSpPr>
        <p:spPr>
          <a:xfrm>
            <a:off x="7734600" y="602712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69"/>
          <p:cNvSpPr/>
          <p:nvPr/>
        </p:nvSpPr>
        <p:spPr>
          <a:xfrm>
            <a:off x="7734600" y="608832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70"/>
          <p:cNvSpPr/>
          <p:nvPr/>
        </p:nvSpPr>
        <p:spPr>
          <a:xfrm>
            <a:off x="7734600" y="614916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71"/>
          <p:cNvSpPr/>
          <p:nvPr/>
        </p:nvSpPr>
        <p:spPr>
          <a:xfrm>
            <a:off x="760824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72"/>
          <p:cNvSpPr/>
          <p:nvPr/>
        </p:nvSpPr>
        <p:spPr>
          <a:xfrm>
            <a:off x="779184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73"/>
          <p:cNvSpPr/>
          <p:nvPr/>
        </p:nvSpPr>
        <p:spPr>
          <a:xfrm>
            <a:off x="797544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74"/>
          <p:cNvSpPr/>
          <p:nvPr/>
        </p:nvSpPr>
        <p:spPr>
          <a:xfrm>
            <a:off x="704988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75"/>
          <p:cNvSpPr/>
          <p:nvPr/>
        </p:nvSpPr>
        <p:spPr>
          <a:xfrm>
            <a:off x="722808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76"/>
          <p:cNvSpPr/>
          <p:nvPr/>
        </p:nvSpPr>
        <p:spPr>
          <a:xfrm>
            <a:off x="741168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77"/>
          <p:cNvSpPr/>
          <p:nvPr/>
        </p:nvSpPr>
        <p:spPr>
          <a:xfrm>
            <a:off x="668268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78"/>
          <p:cNvSpPr/>
          <p:nvPr/>
        </p:nvSpPr>
        <p:spPr>
          <a:xfrm>
            <a:off x="6866280" y="55818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79"/>
          <p:cNvSpPr/>
          <p:nvPr/>
        </p:nvSpPr>
        <p:spPr>
          <a:xfrm>
            <a:off x="6682680" y="57459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80"/>
          <p:cNvSpPr/>
          <p:nvPr/>
        </p:nvSpPr>
        <p:spPr>
          <a:xfrm>
            <a:off x="6866280" y="57459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81"/>
          <p:cNvSpPr/>
          <p:nvPr/>
        </p:nvSpPr>
        <p:spPr>
          <a:xfrm>
            <a:off x="7049880" y="57459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82"/>
          <p:cNvSpPr/>
          <p:nvPr/>
        </p:nvSpPr>
        <p:spPr>
          <a:xfrm>
            <a:off x="6682680" y="588204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83"/>
          <p:cNvSpPr/>
          <p:nvPr/>
        </p:nvSpPr>
        <p:spPr>
          <a:xfrm>
            <a:off x="6866280" y="588204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84"/>
          <p:cNvSpPr/>
          <p:nvPr/>
        </p:nvSpPr>
        <p:spPr>
          <a:xfrm>
            <a:off x="7049880" y="588204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85"/>
          <p:cNvSpPr/>
          <p:nvPr/>
        </p:nvSpPr>
        <p:spPr>
          <a:xfrm>
            <a:off x="6682680" y="60184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86"/>
          <p:cNvSpPr/>
          <p:nvPr/>
        </p:nvSpPr>
        <p:spPr>
          <a:xfrm>
            <a:off x="6866280" y="60184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87"/>
          <p:cNvSpPr/>
          <p:nvPr/>
        </p:nvSpPr>
        <p:spPr>
          <a:xfrm>
            <a:off x="7049880" y="60184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88"/>
          <p:cNvSpPr/>
          <p:nvPr/>
        </p:nvSpPr>
        <p:spPr>
          <a:xfrm>
            <a:off x="6869160" y="4605840"/>
            <a:ext cx="3319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89"/>
          <p:cNvSpPr/>
          <p:nvPr/>
        </p:nvSpPr>
        <p:spPr>
          <a:xfrm>
            <a:off x="7042320" y="4758480"/>
            <a:ext cx="158760" cy="4496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90"/>
          <p:cNvSpPr/>
          <p:nvPr/>
        </p:nvSpPr>
        <p:spPr>
          <a:xfrm>
            <a:off x="7308720" y="4605480"/>
            <a:ext cx="3319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91"/>
          <p:cNvSpPr/>
          <p:nvPr/>
        </p:nvSpPr>
        <p:spPr>
          <a:xfrm>
            <a:off x="7482240" y="4758480"/>
            <a:ext cx="158760" cy="4496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92"/>
          <p:cNvSpPr/>
          <p:nvPr/>
        </p:nvSpPr>
        <p:spPr>
          <a:xfrm>
            <a:off x="6617520" y="4295520"/>
            <a:ext cx="192600" cy="9154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93"/>
          <p:cNvSpPr/>
          <p:nvPr/>
        </p:nvSpPr>
        <p:spPr>
          <a:xfrm>
            <a:off x="6709320" y="4295520"/>
            <a:ext cx="100800" cy="91548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94"/>
          <p:cNvSpPr/>
          <p:nvPr/>
        </p:nvSpPr>
        <p:spPr>
          <a:xfrm>
            <a:off x="6617520" y="4144680"/>
            <a:ext cx="192600" cy="1846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95"/>
          <p:cNvSpPr/>
          <p:nvPr/>
        </p:nvSpPr>
        <p:spPr>
          <a:xfrm>
            <a:off x="6709320" y="4144680"/>
            <a:ext cx="100800" cy="18468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96"/>
          <p:cNvSpPr/>
          <p:nvPr/>
        </p:nvSpPr>
        <p:spPr>
          <a:xfrm>
            <a:off x="6810840" y="4413240"/>
            <a:ext cx="670320" cy="615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97"/>
          <p:cNvSpPr/>
          <p:nvPr/>
        </p:nvSpPr>
        <p:spPr>
          <a:xfrm>
            <a:off x="7022160" y="4424040"/>
            <a:ext cx="41040" cy="2408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98"/>
          <p:cNvSpPr/>
          <p:nvPr/>
        </p:nvSpPr>
        <p:spPr>
          <a:xfrm>
            <a:off x="7463520" y="4412880"/>
            <a:ext cx="41040" cy="2408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99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9" name="CustomShape 100"/>
          <p:cNvSpPr/>
          <p:nvPr/>
        </p:nvSpPr>
        <p:spPr>
          <a:xfrm>
            <a:off x="433080" y="5125320"/>
            <a:ext cx="283428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0" name="CustomShape 101"/>
          <p:cNvSpPr/>
          <p:nvPr/>
        </p:nvSpPr>
        <p:spPr>
          <a:xfrm>
            <a:off x="433080" y="5402160"/>
            <a:ext cx="2834280" cy="6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1" name="CustomShape 102"/>
          <p:cNvSpPr/>
          <p:nvPr/>
        </p:nvSpPr>
        <p:spPr>
          <a:xfrm>
            <a:off x="8918640" y="5125320"/>
            <a:ext cx="280404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2" name="CustomShape 103"/>
          <p:cNvSpPr/>
          <p:nvPr/>
        </p:nvSpPr>
        <p:spPr>
          <a:xfrm>
            <a:off x="8918640" y="5402160"/>
            <a:ext cx="280404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3" name="CustomShape 104"/>
          <p:cNvSpPr/>
          <p:nvPr/>
        </p:nvSpPr>
        <p:spPr>
          <a:xfrm>
            <a:off x="9943920" y="4271040"/>
            <a:ext cx="753840" cy="75384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105"/>
          <p:cNvSpPr/>
          <p:nvPr/>
        </p:nvSpPr>
        <p:spPr>
          <a:xfrm>
            <a:off x="1473480" y="4271040"/>
            <a:ext cx="753840" cy="75384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106"/>
          <p:cNvSpPr/>
          <p:nvPr/>
        </p:nvSpPr>
        <p:spPr>
          <a:xfrm>
            <a:off x="10150200" y="4425120"/>
            <a:ext cx="340560" cy="407520"/>
          </a:xfrm>
          <a:custGeom>
            <a:avLst/>
            <a:gdLst/>
            <a:ah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107"/>
          <p:cNvSpPr/>
          <p:nvPr/>
        </p:nvSpPr>
        <p:spPr>
          <a:xfrm>
            <a:off x="1683360" y="4479840"/>
            <a:ext cx="334080" cy="33696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108"/>
          <p:cNvSpPr/>
          <p:nvPr/>
        </p:nvSpPr>
        <p:spPr>
          <a:xfrm>
            <a:off x="4520520" y="2525760"/>
            <a:ext cx="3150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8" name="CustomShape 109"/>
          <p:cNvSpPr/>
          <p:nvPr/>
        </p:nvSpPr>
        <p:spPr>
          <a:xfrm>
            <a:off x="4520520" y="2802960"/>
            <a:ext cx="315036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9" name="CustomShape 110"/>
          <p:cNvSpPr/>
          <p:nvPr/>
        </p:nvSpPr>
        <p:spPr>
          <a:xfrm>
            <a:off x="5718960" y="1671480"/>
            <a:ext cx="753840" cy="75384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111"/>
          <p:cNvSpPr/>
          <p:nvPr/>
        </p:nvSpPr>
        <p:spPr>
          <a:xfrm>
            <a:off x="5919480" y="1844640"/>
            <a:ext cx="352440" cy="420120"/>
          </a:xfrm>
          <a:custGeom>
            <a:avLst/>
            <a:gdLst/>
            <a:ah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112"/>
          <p:cNvSpPr/>
          <p:nvPr/>
        </p:nvSpPr>
        <p:spPr>
          <a:xfrm>
            <a:off x="6473160" y="2048760"/>
            <a:ext cx="3846960" cy="2221560"/>
          </a:xfrm>
          <a:prstGeom prst="bentConnector2">
            <a:avLst/>
          </a:prstGeom>
          <a:noFill/>
          <a:ln w="2232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113"/>
          <p:cNvSpPr/>
          <p:nvPr/>
        </p:nvSpPr>
        <p:spPr>
          <a:xfrm flipV="1" rot="10800000">
            <a:off x="9586800" y="6491520"/>
            <a:ext cx="3867480" cy="2221560"/>
          </a:xfrm>
          <a:prstGeom prst="bentConnector2">
            <a:avLst/>
          </a:prstGeom>
          <a:noFill/>
          <a:ln w="2232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114"/>
          <p:cNvSpPr/>
          <p:nvPr/>
        </p:nvSpPr>
        <p:spPr>
          <a:xfrm>
            <a:off x="5620320" y="3573360"/>
            <a:ext cx="950760" cy="69984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CustomShape 1"/>
          <p:cNvSpPr/>
          <p:nvPr/>
        </p:nvSpPr>
        <p:spPr>
          <a:xfrm flipH="1">
            <a:off x="8540280" y="3359880"/>
            <a:ext cx="2912760" cy="3508200"/>
          </a:xfrm>
          <a:prstGeom prst="parallelogram">
            <a:avLst>
              <a:gd name="adj" fmla="val 86487"/>
            </a:avLst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2"/>
          <p:cNvSpPr/>
          <p:nvPr/>
        </p:nvSpPr>
        <p:spPr>
          <a:xfrm flipH="1">
            <a:off x="8929080" y="3359880"/>
            <a:ext cx="2912760" cy="3508200"/>
          </a:xfrm>
          <a:prstGeom prst="parallelogram">
            <a:avLst>
              <a:gd name="adj" fmla="val 86487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3"/>
          <p:cNvSpPr/>
          <p:nvPr/>
        </p:nvSpPr>
        <p:spPr>
          <a:xfrm flipH="1">
            <a:off x="330480" y="0"/>
            <a:ext cx="2912760" cy="3508200"/>
          </a:xfrm>
          <a:prstGeom prst="parallelogram">
            <a:avLst>
              <a:gd name="adj" fmla="val 86487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4"/>
          <p:cNvSpPr/>
          <p:nvPr/>
        </p:nvSpPr>
        <p:spPr>
          <a:xfrm flipH="1">
            <a:off x="719280" y="0"/>
            <a:ext cx="2912760" cy="3508200"/>
          </a:xfrm>
          <a:prstGeom prst="parallelogram">
            <a:avLst>
              <a:gd name="adj" fmla="val 86487"/>
            </a:avLst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Line 5"/>
          <p:cNvSpPr/>
          <p:nvPr/>
        </p:nvSpPr>
        <p:spPr>
          <a:xfrm>
            <a:off x="6179040" y="0"/>
            <a:ext cx="2321640" cy="325476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Line 6"/>
          <p:cNvSpPr/>
          <p:nvPr/>
        </p:nvSpPr>
        <p:spPr>
          <a:xfrm flipH="1">
            <a:off x="8500680" y="3254760"/>
            <a:ext cx="3691080" cy="36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Line 7"/>
          <p:cNvSpPr/>
          <p:nvPr/>
        </p:nvSpPr>
        <p:spPr>
          <a:xfrm flipH="1" flipV="1">
            <a:off x="3697560" y="3602880"/>
            <a:ext cx="2322000" cy="325512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Line 8"/>
          <p:cNvSpPr/>
          <p:nvPr/>
        </p:nvSpPr>
        <p:spPr>
          <a:xfrm>
            <a:off x="0" y="3602880"/>
            <a:ext cx="3697560" cy="36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9"/>
          <p:cNvSpPr/>
          <p:nvPr/>
        </p:nvSpPr>
        <p:spPr>
          <a:xfrm>
            <a:off x="7401960" y="433080"/>
            <a:ext cx="4789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Industrial </a:t>
            </a:r>
            <a:r>
              <a:rPr b="0" lang="en-US" sz="36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Automation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3" name="CustomShape 10"/>
          <p:cNvSpPr/>
          <p:nvPr/>
        </p:nvSpPr>
        <p:spPr>
          <a:xfrm rot="6820200">
            <a:off x="10152360" y="1655640"/>
            <a:ext cx="168480" cy="575280"/>
          </a:xfrm>
          <a:prstGeom prst="trapezoid">
            <a:avLst>
              <a:gd name="adj" fmla="val 11476"/>
            </a:avLst>
          </a:pr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11"/>
          <p:cNvSpPr/>
          <p:nvPr/>
        </p:nvSpPr>
        <p:spPr>
          <a:xfrm rot="19800000">
            <a:off x="9541080" y="1827360"/>
            <a:ext cx="560160" cy="180720"/>
          </a:xfrm>
          <a:prstGeom prst="roundRect">
            <a:avLst>
              <a:gd name="adj" fmla="val 50000"/>
            </a:avLst>
          </a:pr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12"/>
          <p:cNvSpPr/>
          <p:nvPr/>
        </p:nvSpPr>
        <p:spPr>
          <a:xfrm>
            <a:off x="9940320" y="1789920"/>
            <a:ext cx="70560" cy="705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13"/>
          <p:cNvSpPr/>
          <p:nvPr/>
        </p:nvSpPr>
        <p:spPr>
          <a:xfrm rot="19176000">
            <a:off x="9417600" y="1980720"/>
            <a:ext cx="450000" cy="49536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rgbClr val="4031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14"/>
          <p:cNvSpPr/>
          <p:nvPr/>
        </p:nvSpPr>
        <p:spPr>
          <a:xfrm>
            <a:off x="9603720" y="1993680"/>
            <a:ext cx="70560" cy="705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15"/>
          <p:cNvSpPr/>
          <p:nvPr/>
        </p:nvSpPr>
        <p:spPr>
          <a:xfrm rot="5400000">
            <a:off x="10449000" y="2124000"/>
            <a:ext cx="277920" cy="12780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16"/>
          <p:cNvSpPr/>
          <p:nvPr/>
        </p:nvSpPr>
        <p:spPr>
          <a:xfrm rot="5400000">
            <a:off x="10294560" y="2131920"/>
            <a:ext cx="270720" cy="14940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17"/>
          <p:cNvSpPr/>
          <p:nvPr/>
        </p:nvSpPr>
        <p:spPr>
          <a:xfrm rot="5400000">
            <a:off x="10379160" y="1956240"/>
            <a:ext cx="177840" cy="17784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18"/>
          <p:cNvSpPr/>
          <p:nvPr/>
        </p:nvSpPr>
        <p:spPr>
          <a:xfrm>
            <a:off x="9418320" y="2340360"/>
            <a:ext cx="442080" cy="35640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CustomShape 19"/>
          <p:cNvSpPr/>
          <p:nvPr/>
        </p:nvSpPr>
        <p:spPr>
          <a:xfrm>
            <a:off x="9367200" y="2644920"/>
            <a:ext cx="556560" cy="9936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20"/>
          <p:cNvSpPr/>
          <p:nvPr/>
        </p:nvSpPr>
        <p:spPr>
          <a:xfrm>
            <a:off x="9603720" y="2382120"/>
            <a:ext cx="70560" cy="705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21"/>
          <p:cNvSpPr/>
          <p:nvPr/>
        </p:nvSpPr>
        <p:spPr>
          <a:xfrm>
            <a:off x="9267120" y="2736000"/>
            <a:ext cx="1778040" cy="277920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22"/>
          <p:cNvSpPr/>
          <p:nvPr/>
        </p:nvSpPr>
        <p:spPr>
          <a:xfrm>
            <a:off x="9302760" y="2770920"/>
            <a:ext cx="1706760" cy="2080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23"/>
          <p:cNvSpPr/>
          <p:nvPr/>
        </p:nvSpPr>
        <p:spPr>
          <a:xfrm>
            <a:off x="9339480" y="279072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24"/>
          <p:cNvSpPr/>
          <p:nvPr/>
        </p:nvSpPr>
        <p:spPr>
          <a:xfrm>
            <a:off x="9583920" y="279072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25"/>
          <p:cNvSpPr/>
          <p:nvPr/>
        </p:nvSpPr>
        <p:spPr>
          <a:xfrm>
            <a:off x="9828360" y="279072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26"/>
          <p:cNvSpPr/>
          <p:nvPr/>
        </p:nvSpPr>
        <p:spPr>
          <a:xfrm>
            <a:off x="10072800" y="279072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27"/>
          <p:cNvSpPr/>
          <p:nvPr/>
        </p:nvSpPr>
        <p:spPr>
          <a:xfrm>
            <a:off x="10317240" y="279072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28"/>
          <p:cNvSpPr/>
          <p:nvPr/>
        </p:nvSpPr>
        <p:spPr>
          <a:xfrm>
            <a:off x="10561320" y="279072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29"/>
          <p:cNvSpPr/>
          <p:nvPr/>
        </p:nvSpPr>
        <p:spPr>
          <a:xfrm>
            <a:off x="10805760" y="279072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30"/>
          <p:cNvSpPr/>
          <p:nvPr/>
        </p:nvSpPr>
        <p:spPr>
          <a:xfrm>
            <a:off x="10100520" y="237852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31"/>
          <p:cNvSpPr/>
          <p:nvPr/>
        </p:nvSpPr>
        <p:spPr>
          <a:xfrm>
            <a:off x="10289520" y="237852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32"/>
          <p:cNvSpPr/>
          <p:nvPr/>
        </p:nvSpPr>
        <p:spPr>
          <a:xfrm>
            <a:off x="10478520" y="237852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33"/>
          <p:cNvSpPr/>
          <p:nvPr/>
        </p:nvSpPr>
        <p:spPr>
          <a:xfrm>
            <a:off x="10667160" y="237852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34"/>
          <p:cNvSpPr/>
          <p:nvPr/>
        </p:nvSpPr>
        <p:spPr>
          <a:xfrm>
            <a:off x="132840" y="4013280"/>
            <a:ext cx="1513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POWERPOINT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8" name="CustomShape 35"/>
          <p:cNvSpPr/>
          <p:nvPr/>
        </p:nvSpPr>
        <p:spPr>
          <a:xfrm>
            <a:off x="2141640" y="3918960"/>
            <a:ext cx="17463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9" name="CustomShape 36"/>
          <p:cNvSpPr/>
          <p:nvPr/>
        </p:nvSpPr>
        <p:spPr>
          <a:xfrm>
            <a:off x="1775160" y="4053600"/>
            <a:ext cx="193680" cy="200160"/>
          </a:xfrm>
          <a:prstGeom prst="chevron">
            <a:avLst>
              <a:gd name="adj" fmla="val 54864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37"/>
          <p:cNvSpPr/>
          <p:nvPr/>
        </p:nvSpPr>
        <p:spPr>
          <a:xfrm>
            <a:off x="132840" y="5026320"/>
            <a:ext cx="1513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1" name="CustomShape 38"/>
          <p:cNvSpPr/>
          <p:nvPr/>
        </p:nvSpPr>
        <p:spPr>
          <a:xfrm>
            <a:off x="2141640" y="4930920"/>
            <a:ext cx="20260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2" name="CustomShape 39"/>
          <p:cNvSpPr/>
          <p:nvPr/>
        </p:nvSpPr>
        <p:spPr>
          <a:xfrm>
            <a:off x="1775160" y="5065200"/>
            <a:ext cx="193680" cy="200160"/>
          </a:xfrm>
          <a:prstGeom prst="chevron">
            <a:avLst>
              <a:gd name="adj" fmla="val 54864"/>
            </a:avLst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40"/>
          <p:cNvSpPr/>
          <p:nvPr/>
        </p:nvSpPr>
        <p:spPr>
          <a:xfrm>
            <a:off x="132840" y="6036840"/>
            <a:ext cx="1513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4" name="CustomShape 41"/>
          <p:cNvSpPr/>
          <p:nvPr/>
        </p:nvSpPr>
        <p:spPr>
          <a:xfrm>
            <a:off x="2141640" y="5942520"/>
            <a:ext cx="25200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5" name="CustomShape 42"/>
          <p:cNvSpPr/>
          <p:nvPr/>
        </p:nvSpPr>
        <p:spPr>
          <a:xfrm>
            <a:off x="1775160" y="6076800"/>
            <a:ext cx="193680" cy="200160"/>
          </a:xfrm>
          <a:prstGeom prst="chevron">
            <a:avLst>
              <a:gd name="adj" fmla="val 54864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7" name="CustomShape 2"/>
          <p:cNvSpPr/>
          <p:nvPr/>
        </p:nvSpPr>
        <p:spPr>
          <a:xfrm>
            <a:off x="860760" y="3870360"/>
            <a:ext cx="1202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8" name="CustomShape 3"/>
          <p:cNvSpPr/>
          <p:nvPr/>
        </p:nvSpPr>
        <p:spPr>
          <a:xfrm>
            <a:off x="860760" y="5168880"/>
            <a:ext cx="1202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9" name="CustomShape 4"/>
          <p:cNvSpPr/>
          <p:nvPr/>
        </p:nvSpPr>
        <p:spPr>
          <a:xfrm>
            <a:off x="6248520" y="3870360"/>
            <a:ext cx="1202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0" name="CustomShape 5"/>
          <p:cNvSpPr/>
          <p:nvPr/>
        </p:nvSpPr>
        <p:spPr>
          <a:xfrm>
            <a:off x="6248520" y="5168880"/>
            <a:ext cx="1202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1" name="CustomShape 6"/>
          <p:cNvSpPr/>
          <p:nvPr/>
        </p:nvSpPr>
        <p:spPr>
          <a:xfrm>
            <a:off x="2160000" y="4147560"/>
            <a:ext cx="37702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2" name="CustomShape 7"/>
          <p:cNvSpPr/>
          <p:nvPr/>
        </p:nvSpPr>
        <p:spPr>
          <a:xfrm>
            <a:off x="2160000" y="3870360"/>
            <a:ext cx="3738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3" name="CustomShape 8"/>
          <p:cNvSpPr/>
          <p:nvPr/>
        </p:nvSpPr>
        <p:spPr>
          <a:xfrm>
            <a:off x="7547760" y="4147560"/>
            <a:ext cx="37702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4" name="CustomShape 9"/>
          <p:cNvSpPr/>
          <p:nvPr/>
        </p:nvSpPr>
        <p:spPr>
          <a:xfrm>
            <a:off x="7547760" y="3870360"/>
            <a:ext cx="3738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5" name="CustomShape 10"/>
          <p:cNvSpPr/>
          <p:nvPr/>
        </p:nvSpPr>
        <p:spPr>
          <a:xfrm>
            <a:off x="2160000" y="5445720"/>
            <a:ext cx="37702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6" name="CustomShape 11"/>
          <p:cNvSpPr/>
          <p:nvPr/>
        </p:nvSpPr>
        <p:spPr>
          <a:xfrm>
            <a:off x="2160000" y="5168880"/>
            <a:ext cx="3738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7" name="CustomShape 12"/>
          <p:cNvSpPr/>
          <p:nvPr/>
        </p:nvSpPr>
        <p:spPr>
          <a:xfrm>
            <a:off x="7547760" y="5445720"/>
            <a:ext cx="37702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8" name="CustomShape 13"/>
          <p:cNvSpPr/>
          <p:nvPr/>
        </p:nvSpPr>
        <p:spPr>
          <a:xfrm>
            <a:off x="7547760" y="5168880"/>
            <a:ext cx="3738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9" name="CustomShape 14"/>
          <p:cNvSpPr/>
          <p:nvPr/>
        </p:nvSpPr>
        <p:spPr>
          <a:xfrm>
            <a:off x="8211960" y="1888200"/>
            <a:ext cx="3031560" cy="160128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595"/>
            </a:avLst>
          </a:prstGeom>
          <a:solidFill>
            <a:srgbClr val="ffffff"/>
          </a:solidFill>
          <a:ln w="63360">
            <a:solidFill>
              <a:srgbClr val="8064a2"/>
            </a:solidFill>
            <a:round/>
          </a:ln>
          <a:effectLst>
            <a:outerShdw dist="25560" dir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0" name="CustomShape 15"/>
          <p:cNvSpPr/>
          <p:nvPr/>
        </p:nvSpPr>
        <p:spPr>
          <a:xfrm>
            <a:off x="5799600" y="1889640"/>
            <a:ext cx="3031560" cy="160128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272"/>
            </a:avLst>
          </a:prstGeom>
          <a:solidFill>
            <a:srgbClr val="ffffff"/>
          </a:solidFill>
          <a:ln w="63360">
            <a:solidFill>
              <a:srgbClr val="9bbb59"/>
            </a:solidFill>
            <a:round/>
          </a:ln>
          <a:effectLst>
            <a:outerShdw dist="25560" dir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1" name="CustomShape 16"/>
          <p:cNvSpPr/>
          <p:nvPr/>
        </p:nvSpPr>
        <p:spPr>
          <a:xfrm>
            <a:off x="3387240" y="1889640"/>
            <a:ext cx="3031560" cy="160128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1258"/>
            </a:avLst>
          </a:prstGeom>
          <a:solidFill>
            <a:srgbClr val="ffffff"/>
          </a:solidFill>
          <a:ln w="63360">
            <a:solidFill>
              <a:srgbClr val="c0504d"/>
            </a:solidFill>
            <a:round/>
          </a:ln>
          <a:effectLst>
            <a:outerShdw dist="25560" dir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2" name="CustomShape 17"/>
          <p:cNvSpPr/>
          <p:nvPr/>
        </p:nvSpPr>
        <p:spPr>
          <a:xfrm>
            <a:off x="974880" y="1889640"/>
            <a:ext cx="3031560" cy="160128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927"/>
            </a:avLst>
          </a:prstGeom>
          <a:solidFill>
            <a:srgbClr val="ffffff"/>
          </a:solidFill>
          <a:ln w="63360">
            <a:solidFill>
              <a:srgbClr val="4f81bd"/>
            </a:solidFill>
            <a:round/>
          </a:ln>
          <a:effectLst>
            <a:outerShdw dist="25560" dir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3" name="CustomShape 18"/>
          <p:cNvSpPr/>
          <p:nvPr/>
        </p:nvSpPr>
        <p:spPr>
          <a:xfrm>
            <a:off x="1641240" y="2165760"/>
            <a:ext cx="800280" cy="82764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19"/>
          <p:cNvSpPr/>
          <p:nvPr/>
        </p:nvSpPr>
        <p:spPr>
          <a:xfrm>
            <a:off x="1686240" y="2986560"/>
            <a:ext cx="134640" cy="1346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20"/>
          <p:cNvSpPr/>
          <p:nvPr/>
        </p:nvSpPr>
        <p:spPr>
          <a:xfrm>
            <a:off x="1856160" y="2986560"/>
            <a:ext cx="134640" cy="1346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21"/>
          <p:cNvSpPr/>
          <p:nvPr/>
        </p:nvSpPr>
        <p:spPr>
          <a:xfrm>
            <a:off x="2026440" y="2986560"/>
            <a:ext cx="134640" cy="1346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22"/>
          <p:cNvSpPr/>
          <p:nvPr/>
        </p:nvSpPr>
        <p:spPr>
          <a:xfrm>
            <a:off x="2196360" y="2986560"/>
            <a:ext cx="134640" cy="13464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23"/>
          <p:cNvSpPr/>
          <p:nvPr/>
        </p:nvSpPr>
        <p:spPr>
          <a:xfrm>
            <a:off x="4239000" y="2390040"/>
            <a:ext cx="941040" cy="68940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24"/>
          <p:cNvSpPr/>
          <p:nvPr/>
        </p:nvSpPr>
        <p:spPr>
          <a:xfrm rot="5400000">
            <a:off x="6769440" y="2047320"/>
            <a:ext cx="865800" cy="109404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9bbb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25"/>
          <p:cNvSpPr/>
          <p:nvPr/>
        </p:nvSpPr>
        <p:spPr>
          <a:xfrm>
            <a:off x="6564240" y="3023280"/>
            <a:ext cx="1153800" cy="18000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26"/>
          <p:cNvSpPr/>
          <p:nvPr/>
        </p:nvSpPr>
        <p:spPr>
          <a:xfrm>
            <a:off x="9184320" y="2305080"/>
            <a:ext cx="25920" cy="849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27"/>
          <p:cNvSpPr/>
          <p:nvPr/>
        </p:nvSpPr>
        <p:spPr>
          <a:xfrm>
            <a:off x="9183240" y="2390760"/>
            <a:ext cx="25920" cy="849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28"/>
          <p:cNvSpPr/>
          <p:nvPr/>
        </p:nvSpPr>
        <p:spPr>
          <a:xfrm>
            <a:off x="9725040" y="2389320"/>
            <a:ext cx="25920" cy="8496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29"/>
          <p:cNvSpPr/>
          <p:nvPr/>
        </p:nvSpPr>
        <p:spPr>
          <a:xfrm>
            <a:off x="9191160" y="2136240"/>
            <a:ext cx="561240" cy="106308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30"/>
          <p:cNvSpPr/>
          <p:nvPr/>
        </p:nvSpPr>
        <p:spPr>
          <a:xfrm>
            <a:off x="9195120" y="2141280"/>
            <a:ext cx="547920" cy="105084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31"/>
          <p:cNvSpPr/>
          <p:nvPr/>
        </p:nvSpPr>
        <p:spPr>
          <a:xfrm>
            <a:off x="9236520" y="2298960"/>
            <a:ext cx="467640" cy="75744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32"/>
          <p:cNvSpPr/>
          <p:nvPr/>
        </p:nvSpPr>
        <p:spPr>
          <a:xfrm>
            <a:off x="9432720" y="3091320"/>
            <a:ext cx="72720" cy="6660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33"/>
          <p:cNvSpPr/>
          <p:nvPr/>
        </p:nvSpPr>
        <p:spPr>
          <a:xfrm>
            <a:off x="9449280" y="3106440"/>
            <a:ext cx="39600" cy="360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34"/>
          <p:cNvSpPr/>
          <p:nvPr/>
        </p:nvSpPr>
        <p:spPr>
          <a:xfrm>
            <a:off x="9318960" y="2311200"/>
            <a:ext cx="384480" cy="73260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CustomShape 35"/>
          <p:cNvSpPr/>
          <p:nvPr/>
        </p:nvSpPr>
        <p:spPr>
          <a:xfrm>
            <a:off x="9419760" y="2241720"/>
            <a:ext cx="107280" cy="2196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36"/>
          <p:cNvSpPr/>
          <p:nvPr/>
        </p:nvSpPr>
        <p:spPr>
          <a:xfrm>
            <a:off x="9362160" y="2241720"/>
            <a:ext cx="24120" cy="2196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37"/>
          <p:cNvSpPr/>
          <p:nvPr/>
        </p:nvSpPr>
        <p:spPr>
          <a:xfrm>
            <a:off x="9280080" y="2558160"/>
            <a:ext cx="355320" cy="26136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CustomShape 1"/>
          <p:cNvSpPr/>
          <p:nvPr/>
        </p:nvSpPr>
        <p:spPr>
          <a:xfrm>
            <a:off x="5668200" y="334080"/>
            <a:ext cx="6189120" cy="6189120"/>
          </a:xfrm>
          <a:prstGeom prst="frame">
            <a:avLst>
              <a:gd name="adj1" fmla="val 71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2"/>
          <p:cNvSpPr/>
          <p:nvPr/>
        </p:nvSpPr>
        <p:spPr>
          <a:xfrm>
            <a:off x="6009840" y="5158440"/>
            <a:ext cx="47685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5" name="CustomShape 3"/>
          <p:cNvSpPr/>
          <p:nvPr/>
        </p:nvSpPr>
        <p:spPr>
          <a:xfrm>
            <a:off x="640440" y="3962880"/>
            <a:ext cx="43588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6" name="CustomShape 4"/>
          <p:cNvSpPr/>
          <p:nvPr/>
        </p:nvSpPr>
        <p:spPr>
          <a:xfrm>
            <a:off x="2110680" y="5743440"/>
            <a:ext cx="1234440" cy="30312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PowerPoint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7" name="CustomShape 5"/>
          <p:cNvSpPr/>
          <p:nvPr/>
        </p:nvSpPr>
        <p:spPr>
          <a:xfrm>
            <a:off x="640440" y="4611960"/>
            <a:ext cx="42714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8" name="CustomShape 6"/>
          <p:cNvSpPr/>
          <p:nvPr/>
        </p:nvSpPr>
        <p:spPr>
          <a:xfrm>
            <a:off x="658800" y="5743440"/>
            <a:ext cx="1129680" cy="30312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Song Std L"/>
              </a:rPr>
              <a:t>MODERN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9" name="CustomShape 7"/>
          <p:cNvSpPr/>
          <p:nvPr/>
        </p:nvSpPr>
        <p:spPr>
          <a:xfrm>
            <a:off x="3666960" y="5743440"/>
            <a:ext cx="1129680" cy="30312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0" name="CustomShape 8"/>
          <p:cNvSpPr/>
          <p:nvPr/>
        </p:nvSpPr>
        <p:spPr>
          <a:xfrm>
            <a:off x="658800" y="524880"/>
            <a:ext cx="42526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AWESOME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1" name="CustomShape 9"/>
          <p:cNvSpPr/>
          <p:nvPr/>
        </p:nvSpPr>
        <p:spPr>
          <a:xfrm>
            <a:off x="658800" y="1171080"/>
            <a:ext cx="4252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2" name="CustomShape 10"/>
          <p:cNvSpPr/>
          <p:nvPr/>
        </p:nvSpPr>
        <p:spPr>
          <a:xfrm>
            <a:off x="658800" y="1732680"/>
            <a:ext cx="425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EASY TO CHANGE COLORS, PHOTOS.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3" name="CustomShape 11"/>
          <p:cNvSpPr/>
          <p:nvPr/>
        </p:nvSpPr>
        <p:spPr>
          <a:xfrm rot="6820200">
            <a:off x="2695320" y="2570400"/>
            <a:ext cx="110880" cy="379440"/>
          </a:xfrm>
          <a:prstGeom prst="trapezoid">
            <a:avLst>
              <a:gd name="adj" fmla="val 11476"/>
            </a:avLst>
          </a:pr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12"/>
          <p:cNvSpPr/>
          <p:nvPr/>
        </p:nvSpPr>
        <p:spPr>
          <a:xfrm rot="19800000">
            <a:off x="2291400" y="2683800"/>
            <a:ext cx="369360" cy="119160"/>
          </a:xfrm>
          <a:prstGeom prst="roundRect">
            <a:avLst>
              <a:gd name="adj" fmla="val 50000"/>
            </a:avLst>
          </a:pr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13"/>
          <p:cNvSpPr/>
          <p:nvPr/>
        </p:nvSpPr>
        <p:spPr>
          <a:xfrm>
            <a:off x="2554920" y="2658960"/>
            <a:ext cx="46440" cy="4644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14"/>
          <p:cNvSpPr/>
          <p:nvPr/>
        </p:nvSpPr>
        <p:spPr>
          <a:xfrm rot="19176600">
            <a:off x="2209680" y="2784960"/>
            <a:ext cx="296640" cy="32688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rgbClr val="4031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15"/>
          <p:cNvSpPr/>
          <p:nvPr/>
        </p:nvSpPr>
        <p:spPr>
          <a:xfrm>
            <a:off x="2332800" y="2793600"/>
            <a:ext cx="46440" cy="4644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16"/>
          <p:cNvSpPr/>
          <p:nvPr/>
        </p:nvSpPr>
        <p:spPr>
          <a:xfrm rot="5400000">
            <a:off x="2890800" y="2879280"/>
            <a:ext cx="183240" cy="8424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17"/>
          <p:cNvSpPr/>
          <p:nvPr/>
        </p:nvSpPr>
        <p:spPr>
          <a:xfrm rot="5400000">
            <a:off x="2788920" y="2884680"/>
            <a:ext cx="178560" cy="9828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18"/>
          <p:cNvSpPr/>
          <p:nvPr/>
        </p:nvSpPr>
        <p:spPr>
          <a:xfrm rot="5400000">
            <a:off x="2844720" y="2768760"/>
            <a:ext cx="117000" cy="11700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19"/>
          <p:cNvSpPr/>
          <p:nvPr/>
        </p:nvSpPr>
        <p:spPr>
          <a:xfrm>
            <a:off x="2210400" y="3022200"/>
            <a:ext cx="291600" cy="23508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20"/>
          <p:cNvSpPr/>
          <p:nvPr/>
        </p:nvSpPr>
        <p:spPr>
          <a:xfrm>
            <a:off x="2176560" y="3223080"/>
            <a:ext cx="367200" cy="6516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21"/>
          <p:cNvSpPr/>
          <p:nvPr/>
        </p:nvSpPr>
        <p:spPr>
          <a:xfrm>
            <a:off x="2332800" y="3049560"/>
            <a:ext cx="46440" cy="4644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22"/>
          <p:cNvSpPr/>
          <p:nvPr/>
        </p:nvSpPr>
        <p:spPr>
          <a:xfrm>
            <a:off x="2110680" y="3283200"/>
            <a:ext cx="1173240" cy="183240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23"/>
          <p:cNvSpPr/>
          <p:nvPr/>
        </p:nvSpPr>
        <p:spPr>
          <a:xfrm>
            <a:off x="2134080" y="3306240"/>
            <a:ext cx="1126440" cy="136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24"/>
          <p:cNvSpPr/>
          <p:nvPr/>
        </p:nvSpPr>
        <p:spPr>
          <a:xfrm>
            <a:off x="2158560" y="3319560"/>
            <a:ext cx="112680" cy="11268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25"/>
          <p:cNvSpPr/>
          <p:nvPr/>
        </p:nvSpPr>
        <p:spPr>
          <a:xfrm>
            <a:off x="2319840" y="3319560"/>
            <a:ext cx="112680" cy="11268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26"/>
          <p:cNvSpPr/>
          <p:nvPr/>
        </p:nvSpPr>
        <p:spPr>
          <a:xfrm>
            <a:off x="2481120" y="3319560"/>
            <a:ext cx="112680" cy="11268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27"/>
          <p:cNvSpPr/>
          <p:nvPr/>
        </p:nvSpPr>
        <p:spPr>
          <a:xfrm>
            <a:off x="2642400" y="3319560"/>
            <a:ext cx="112680" cy="11268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28"/>
          <p:cNvSpPr/>
          <p:nvPr/>
        </p:nvSpPr>
        <p:spPr>
          <a:xfrm>
            <a:off x="2803680" y="3319560"/>
            <a:ext cx="112680" cy="11268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29"/>
          <p:cNvSpPr/>
          <p:nvPr/>
        </p:nvSpPr>
        <p:spPr>
          <a:xfrm>
            <a:off x="2964960" y="3319560"/>
            <a:ext cx="112680" cy="11268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30"/>
          <p:cNvSpPr/>
          <p:nvPr/>
        </p:nvSpPr>
        <p:spPr>
          <a:xfrm>
            <a:off x="3126240" y="3319560"/>
            <a:ext cx="112680" cy="11268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4" name="CustomShape 2"/>
          <p:cNvSpPr/>
          <p:nvPr/>
        </p:nvSpPr>
        <p:spPr>
          <a:xfrm>
            <a:off x="2063160" y="2669400"/>
            <a:ext cx="791280" cy="791280"/>
          </a:xfrm>
          <a:prstGeom prst="ellips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3"/>
          <p:cNvSpPr/>
          <p:nvPr/>
        </p:nvSpPr>
        <p:spPr>
          <a:xfrm>
            <a:off x="9351000" y="2669400"/>
            <a:ext cx="791280" cy="79128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4"/>
          <p:cNvSpPr/>
          <p:nvPr/>
        </p:nvSpPr>
        <p:spPr>
          <a:xfrm>
            <a:off x="9351000" y="4193640"/>
            <a:ext cx="791280" cy="79128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5"/>
          <p:cNvSpPr/>
          <p:nvPr/>
        </p:nvSpPr>
        <p:spPr>
          <a:xfrm>
            <a:off x="2063160" y="4193640"/>
            <a:ext cx="791280" cy="79128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6"/>
          <p:cNvSpPr/>
          <p:nvPr/>
        </p:nvSpPr>
        <p:spPr>
          <a:xfrm>
            <a:off x="4051800" y="4012200"/>
            <a:ext cx="2043360" cy="2023560"/>
          </a:xfrm>
          <a:custGeom>
            <a:avLst/>
            <a:gdLst/>
            <a:ahLst/>
            <a:rect l="l" t="t" r="r" b="b"/>
            <a:pathLst>
              <a:path w="2044119" h="2024231">
                <a:moveTo>
                  <a:pt x="366464" y="0"/>
                </a:moveTo>
                <a:lnTo>
                  <a:pt x="556662" y="0"/>
                </a:lnTo>
                <a:cubicBezTo>
                  <a:pt x="561251" y="574041"/>
                  <a:pt x="908815" y="1117284"/>
                  <a:pt x="1480062" y="1349474"/>
                </a:cubicBezTo>
                <a:cubicBezTo>
                  <a:pt x="1664906" y="1424606"/>
                  <a:pt x="1856123" y="1460241"/>
                  <a:pt x="2044119" y="1459681"/>
                </a:cubicBezTo>
                <a:lnTo>
                  <a:pt x="2044119" y="1643731"/>
                </a:lnTo>
                <a:cubicBezTo>
                  <a:pt x="1976201" y="1643868"/>
                  <a:pt x="1907852" y="1639074"/>
                  <a:pt x="1839496" y="1629946"/>
                </a:cubicBezTo>
                <a:lnTo>
                  <a:pt x="1546504" y="2024231"/>
                </a:lnTo>
                <a:lnTo>
                  <a:pt x="955093" y="1783846"/>
                </a:lnTo>
                <a:lnTo>
                  <a:pt x="1025507" y="1299093"/>
                </a:lnTo>
                <a:cubicBezTo>
                  <a:pt x="905134" y="1209445"/>
                  <a:pt x="799404" y="1105116"/>
                  <a:pt x="713898" y="986746"/>
                </a:cubicBezTo>
                <a:lnTo>
                  <a:pt x="719682" y="1004573"/>
                </a:lnTo>
                <a:lnTo>
                  <a:pt x="195230" y="1037088"/>
                </a:lnTo>
                <a:lnTo>
                  <a:pt x="0" y="435261"/>
                </a:lnTo>
                <a:lnTo>
                  <a:pt x="381694" y="202150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7"/>
          <p:cNvSpPr/>
          <p:nvPr/>
        </p:nvSpPr>
        <p:spPr>
          <a:xfrm rot="437400">
            <a:off x="6145560" y="3935880"/>
            <a:ext cx="1915920" cy="2157120"/>
          </a:xfrm>
          <a:custGeom>
            <a:avLst/>
            <a:gdLst/>
            <a:ahLst/>
            <a:rect l="l" t="t" r="r" b="b"/>
            <a:pathLst>
              <a:path w="1916761" h="2157668">
                <a:moveTo>
                  <a:pt x="1708415" y="144041"/>
                </a:moveTo>
                <a:lnTo>
                  <a:pt x="1725767" y="154715"/>
                </a:lnTo>
                <a:lnTo>
                  <a:pt x="1708415" y="150430"/>
                </a:lnTo>
                <a:close/>
                <a:moveTo>
                  <a:pt x="1300025" y="24192"/>
                </a:moveTo>
                <a:lnTo>
                  <a:pt x="1489147" y="0"/>
                </a:lnTo>
                <a:cubicBezTo>
                  <a:pt x="1500273" y="82796"/>
                  <a:pt x="1504062" y="167059"/>
                  <a:pt x="1500308" y="252054"/>
                </a:cubicBezTo>
                <a:lnTo>
                  <a:pt x="1916761" y="480508"/>
                </a:lnTo>
                <a:lnTo>
                  <a:pt x="1751401" y="1090339"/>
                </a:lnTo>
                <a:lnTo>
                  <a:pt x="1246060" y="1081941"/>
                </a:lnTo>
                <a:cubicBezTo>
                  <a:pt x="1182167" y="1187433"/>
                  <a:pt x="1104758" y="1282578"/>
                  <a:pt x="1018020" y="1367515"/>
                </a:cubicBezTo>
                <a:lnTo>
                  <a:pt x="1183977" y="1795543"/>
                </a:lnTo>
                <a:lnTo>
                  <a:pt x="660625" y="2157668"/>
                </a:lnTo>
                <a:lnTo>
                  <a:pt x="452734" y="1979318"/>
                </a:lnTo>
                <a:lnTo>
                  <a:pt x="452343" y="1979754"/>
                </a:lnTo>
                <a:lnTo>
                  <a:pt x="407306" y="1940346"/>
                </a:lnTo>
                <a:lnTo>
                  <a:pt x="263664" y="1817114"/>
                </a:lnTo>
                <a:lnTo>
                  <a:pt x="265236" y="1816026"/>
                </a:lnTo>
                <a:lnTo>
                  <a:pt x="248277" y="1801186"/>
                </a:lnTo>
                <a:cubicBezTo>
                  <a:pt x="175016" y="1821669"/>
                  <a:pt x="99852" y="1836107"/>
                  <a:pt x="23294" y="1843500"/>
                </a:cubicBezTo>
                <a:lnTo>
                  <a:pt x="0" y="1661401"/>
                </a:lnTo>
                <a:cubicBezTo>
                  <a:pt x="586249" y="1594555"/>
                  <a:pt x="1099236" y="1182477"/>
                  <a:pt x="1261282" y="584868"/>
                </a:cubicBezTo>
                <a:cubicBezTo>
                  <a:pt x="1312404" y="396331"/>
                  <a:pt x="1323933" y="206529"/>
                  <a:pt x="1300025" y="24192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8"/>
          <p:cNvSpPr/>
          <p:nvPr/>
        </p:nvSpPr>
        <p:spPr>
          <a:xfrm rot="437400">
            <a:off x="4111200" y="1920600"/>
            <a:ext cx="1903320" cy="2166120"/>
          </a:xfrm>
          <a:custGeom>
            <a:avLst/>
            <a:gdLst/>
            <a:ahLst/>
            <a:rect l="l" t="t" r="r" b="b"/>
            <a:pathLst>
              <a:path w="1903947" h="2166804">
                <a:moveTo>
                  <a:pt x="1248722" y="0"/>
                </a:moveTo>
                <a:lnTo>
                  <a:pt x="1627097" y="360618"/>
                </a:lnTo>
                <a:lnTo>
                  <a:pt x="1623294" y="362966"/>
                </a:lnTo>
                <a:cubicBezTo>
                  <a:pt x="1706758" y="337014"/>
                  <a:pt x="1792834" y="318893"/>
                  <a:pt x="1880669" y="309126"/>
                </a:cubicBezTo>
                <a:lnTo>
                  <a:pt x="1903947" y="491102"/>
                </a:lnTo>
                <a:cubicBezTo>
                  <a:pt x="1322097" y="562522"/>
                  <a:pt x="814151" y="973268"/>
                  <a:pt x="653054" y="1567381"/>
                </a:cubicBezTo>
                <a:cubicBezTo>
                  <a:pt x="600572" y="1760932"/>
                  <a:pt x="589817" y="1955818"/>
                  <a:pt x="615630" y="2142672"/>
                </a:cubicBezTo>
                <a:lnTo>
                  <a:pt x="426969" y="2166804"/>
                </a:lnTo>
                <a:cubicBezTo>
                  <a:pt x="416234" y="2094458"/>
                  <a:pt x="410995" y="2020927"/>
                  <a:pt x="410980" y="1946726"/>
                </a:cubicBezTo>
                <a:lnTo>
                  <a:pt x="0" y="1721274"/>
                </a:lnTo>
                <a:lnTo>
                  <a:pt x="165358" y="1111442"/>
                </a:lnTo>
                <a:lnTo>
                  <a:pt x="636319" y="1119271"/>
                </a:lnTo>
                <a:cubicBezTo>
                  <a:pt x="700213" y="1007851"/>
                  <a:pt x="777366" y="906262"/>
                  <a:pt x="864645" y="815331"/>
                </a:cubicBezTo>
                <a:lnTo>
                  <a:pt x="706904" y="334563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9"/>
          <p:cNvSpPr/>
          <p:nvPr/>
        </p:nvSpPr>
        <p:spPr>
          <a:xfrm>
            <a:off x="6079320" y="1944000"/>
            <a:ext cx="2040120" cy="2067480"/>
          </a:xfrm>
          <a:custGeom>
            <a:avLst/>
            <a:gdLst/>
            <a:ahLst/>
            <a:rect l="l" t="t" r="r" b="b"/>
            <a:pathLst>
              <a:path w="2040813" h="2068155">
                <a:moveTo>
                  <a:pt x="520053" y="0"/>
                </a:moveTo>
                <a:lnTo>
                  <a:pt x="1111462" y="240384"/>
                </a:lnTo>
                <a:lnTo>
                  <a:pt x="1036786" y="754460"/>
                </a:lnTo>
                <a:lnTo>
                  <a:pt x="1021317" y="748171"/>
                </a:lnTo>
                <a:cubicBezTo>
                  <a:pt x="1142506" y="837417"/>
                  <a:pt x="1249045" y="941474"/>
                  <a:pt x="1335290" y="1059739"/>
                </a:cubicBezTo>
                <a:lnTo>
                  <a:pt x="1814020" y="1005063"/>
                </a:lnTo>
                <a:lnTo>
                  <a:pt x="2040813" y="1596059"/>
                </a:lnTo>
                <a:lnTo>
                  <a:pt x="1672411" y="1848385"/>
                </a:lnTo>
                <a:cubicBezTo>
                  <a:pt x="1682906" y="1920885"/>
                  <a:pt x="1688379" y="1994315"/>
                  <a:pt x="1687912" y="2068155"/>
                </a:cubicBezTo>
                <a:lnTo>
                  <a:pt x="1497249" y="2068155"/>
                </a:lnTo>
                <a:cubicBezTo>
                  <a:pt x="1499106" y="1488724"/>
                  <a:pt x="1150503" y="938186"/>
                  <a:pt x="574393" y="704018"/>
                </a:cubicBezTo>
                <a:cubicBezTo>
                  <a:pt x="467666" y="660637"/>
                  <a:pt x="358815" y="630425"/>
                  <a:pt x="249685" y="612618"/>
                </a:cubicBezTo>
                <a:cubicBezTo>
                  <a:pt x="213308" y="606683"/>
                  <a:pt x="176901" y="602126"/>
                  <a:pt x="140531" y="598919"/>
                </a:cubicBezTo>
                <a:cubicBezTo>
                  <a:pt x="93574" y="594779"/>
                  <a:pt x="46680" y="592889"/>
                  <a:pt x="0" y="593905"/>
                </a:cubicBezTo>
                <a:lnTo>
                  <a:pt x="0" y="409496"/>
                </a:lnTo>
                <a:cubicBezTo>
                  <a:pt x="74584" y="408781"/>
                  <a:pt x="149703" y="413983"/>
                  <a:pt x="224810" y="424420"/>
                </a:cubicBezTo>
                <a:lnTo>
                  <a:pt x="209339" y="418133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10"/>
          <p:cNvSpPr/>
          <p:nvPr/>
        </p:nvSpPr>
        <p:spPr>
          <a:xfrm>
            <a:off x="4971600" y="2892600"/>
            <a:ext cx="2228400" cy="2228400"/>
          </a:xfrm>
          <a:prstGeom prst="ellipse">
            <a:avLst/>
          </a:prstGeom>
          <a:solidFill>
            <a:srgbClr val="f79646">
              <a:alpha val="8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11"/>
          <p:cNvSpPr/>
          <p:nvPr/>
        </p:nvSpPr>
        <p:spPr>
          <a:xfrm>
            <a:off x="5365440" y="4341600"/>
            <a:ext cx="1427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4" name="CustomShape 12"/>
          <p:cNvSpPr/>
          <p:nvPr/>
        </p:nvSpPr>
        <p:spPr>
          <a:xfrm>
            <a:off x="914400" y="5415480"/>
            <a:ext cx="3088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5" name="CustomShape 13"/>
          <p:cNvSpPr/>
          <p:nvPr/>
        </p:nvSpPr>
        <p:spPr>
          <a:xfrm>
            <a:off x="914400" y="5198760"/>
            <a:ext cx="3088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6" name="CustomShape 14"/>
          <p:cNvSpPr/>
          <p:nvPr/>
        </p:nvSpPr>
        <p:spPr>
          <a:xfrm>
            <a:off x="8202240" y="5415480"/>
            <a:ext cx="3088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7" name="CustomShape 15"/>
          <p:cNvSpPr/>
          <p:nvPr/>
        </p:nvSpPr>
        <p:spPr>
          <a:xfrm>
            <a:off x="8202240" y="5198760"/>
            <a:ext cx="3088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8" name="CustomShape 16"/>
          <p:cNvSpPr/>
          <p:nvPr/>
        </p:nvSpPr>
        <p:spPr>
          <a:xfrm>
            <a:off x="8202240" y="1948680"/>
            <a:ext cx="3088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9" name="CustomShape 17"/>
          <p:cNvSpPr/>
          <p:nvPr/>
        </p:nvSpPr>
        <p:spPr>
          <a:xfrm>
            <a:off x="8202240" y="1731600"/>
            <a:ext cx="3088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0" name="CustomShape 18"/>
          <p:cNvSpPr/>
          <p:nvPr/>
        </p:nvSpPr>
        <p:spPr>
          <a:xfrm>
            <a:off x="914400" y="1948680"/>
            <a:ext cx="3088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1" name="CustomShape 19"/>
          <p:cNvSpPr/>
          <p:nvPr/>
        </p:nvSpPr>
        <p:spPr>
          <a:xfrm>
            <a:off x="914400" y="1731600"/>
            <a:ext cx="3088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2" name="CustomShape 20"/>
          <p:cNvSpPr/>
          <p:nvPr/>
        </p:nvSpPr>
        <p:spPr>
          <a:xfrm>
            <a:off x="4734000" y="2655000"/>
            <a:ext cx="2703240" cy="2703240"/>
          </a:xfrm>
          <a:prstGeom prst="donut">
            <a:avLst>
              <a:gd name="adj" fmla="val 3866"/>
            </a:avLst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21"/>
          <p:cNvSpPr/>
          <p:nvPr/>
        </p:nvSpPr>
        <p:spPr>
          <a:xfrm flipH="1">
            <a:off x="2272320" y="4434120"/>
            <a:ext cx="390960" cy="32256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22"/>
          <p:cNvSpPr/>
          <p:nvPr/>
        </p:nvSpPr>
        <p:spPr>
          <a:xfrm rot="18805800">
            <a:off x="2278080" y="2890440"/>
            <a:ext cx="376200" cy="372240"/>
          </a:xfrm>
          <a:custGeom>
            <a:avLst/>
            <a:gdLst/>
            <a:ah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23"/>
          <p:cNvSpPr/>
          <p:nvPr/>
        </p:nvSpPr>
        <p:spPr>
          <a:xfrm>
            <a:off x="9553320" y="2909160"/>
            <a:ext cx="388800" cy="32472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24"/>
          <p:cNvSpPr/>
          <p:nvPr/>
        </p:nvSpPr>
        <p:spPr>
          <a:xfrm>
            <a:off x="9647280" y="4395240"/>
            <a:ext cx="198360" cy="433440"/>
          </a:xfrm>
          <a:custGeom>
            <a:avLst/>
            <a:gdLst/>
            <a:ah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25"/>
          <p:cNvSpPr/>
          <p:nvPr/>
        </p:nvSpPr>
        <p:spPr>
          <a:xfrm>
            <a:off x="5275800" y="3715560"/>
            <a:ext cx="817200" cy="579960"/>
          </a:xfrm>
          <a:custGeom>
            <a:avLst/>
            <a:gdLst/>
            <a:ahLst/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26"/>
          <p:cNvSpPr/>
          <p:nvPr/>
        </p:nvSpPr>
        <p:spPr>
          <a:xfrm>
            <a:off x="6093360" y="3456000"/>
            <a:ext cx="871560" cy="838800"/>
          </a:xfrm>
          <a:custGeom>
            <a:avLst/>
            <a:gdLst/>
            <a:ahLst/>
            <a:rect l="l" t="t" r="r" b="b"/>
            <a:pathLst>
              <a:path w="2163080" h="2082019">
                <a:moveTo>
                  <a:pt x="1708938" y="2004560"/>
                </a:moveTo>
                <a:lnTo>
                  <a:pt x="1708938" y="2044384"/>
                </a:lnTo>
                <a:lnTo>
                  <a:pt x="2059441" y="2044384"/>
                </a:lnTo>
                <a:lnTo>
                  <a:pt x="2059441" y="2004560"/>
                </a:lnTo>
                <a:close/>
                <a:moveTo>
                  <a:pt x="1293406" y="2004560"/>
                </a:moveTo>
                <a:lnTo>
                  <a:pt x="1293406" y="2044384"/>
                </a:lnTo>
                <a:lnTo>
                  <a:pt x="1643909" y="2044384"/>
                </a:lnTo>
                <a:lnTo>
                  <a:pt x="1643909" y="2004560"/>
                </a:lnTo>
                <a:close/>
                <a:moveTo>
                  <a:pt x="1708938" y="1943463"/>
                </a:moveTo>
                <a:lnTo>
                  <a:pt x="1708938" y="1983287"/>
                </a:lnTo>
                <a:lnTo>
                  <a:pt x="2059441" y="1983287"/>
                </a:lnTo>
                <a:lnTo>
                  <a:pt x="2059441" y="1943463"/>
                </a:lnTo>
                <a:close/>
                <a:moveTo>
                  <a:pt x="1293406" y="1943463"/>
                </a:moveTo>
                <a:lnTo>
                  <a:pt x="1293406" y="1983287"/>
                </a:lnTo>
                <a:lnTo>
                  <a:pt x="1643909" y="1983287"/>
                </a:lnTo>
                <a:lnTo>
                  <a:pt x="1643909" y="1943463"/>
                </a:lnTo>
                <a:close/>
                <a:moveTo>
                  <a:pt x="1708938" y="1882367"/>
                </a:moveTo>
                <a:lnTo>
                  <a:pt x="1708938" y="1922191"/>
                </a:lnTo>
                <a:lnTo>
                  <a:pt x="2059441" y="1922191"/>
                </a:lnTo>
                <a:lnTo>
                  <a:pt x="2059441" y="1882367"/>
                </a:lnTo>
                <a:close/>
                <a:moveTo>
                  <a:pt x="1293406" y="1882367"/>
                </a:moveTo>
                <a:lnTo>
                  <a:pt x="1293406" y="1922191"/>
                </a:lnTo>
                <a:lnTo>
                  <a:pt x="1643909" y="1922191"/>
                </a:lnTo>
                <a:lnTo>
                  <a:pt x="1643909" y="1882367"/>
                </a:lnTo>
                <a:close/>
                <a:moveTo>
                  <a:pt x="1024178" y="1873675"/>
                </a:moveTo>
                <a:lnTo>
                  <a:pt x="1024178" y="1939321"/>
                </a:lnTo>
                <a:lnTo>
                  <a:pt x="1122274" y="1939321"/>
                </a:lnTo>
                <a:lnTo>
                  <a:pt x="1122274" y="1873675"/>
                </a:lnTo>
                <a:close/>
                <a:moveTo>
                  <a:pt x="840577" y="1873675"/>
                </a:moveTo>
                <a:lnTo>
                  <a:pt x="840577" y="1939321"/>
                </a:lnTo>
                <a:lnTo>
                  <a:pt x="938673" y="1939321"/>
                </a:lnTo>
                <a:lnTo>
                  <a:pt x="938673" y="1873675"/>
                </a:lnTo>
                <a:close/>
                <a:moveTo>
                  <a:pt x="656977" y="1873675"/>
                </a:moveTo>
                <a:lnTo>
                  <a:pt x="656977" y="1939321"/>
                </a:lnTo>
                <a:lnTo>
                  <a:pt x="755073" y="1939321"/>
                </a:lnTo>
                <a:lnTo>
                  <a:pt x="755073" y="1873675"/>
                </a:lnTo>
                <a:close/>
                <a:moveTo>
                  <a:pt x="1708938" y="1821270"/>
                </a:moveTo>
                <a:lnTo>
                  <a:pt x="1708938" y="1861094"/>
                </a:lnTo>
                <a:lnTo>
                  <a:pt x="2059441" y="1861094"/>
                </a:lnTo>
                <a:lnTo>
                  <a:pt x="2059441" y="1821270"/>
                </a:lnTo>
                <a:close/>
                <a:moveTo>
                  <a:pt x="1293406" y="1821270"/>
                </a:moveTo>
                <a:lnTo>
                  <a:pt x="1293406" y="1861094"/>
                </a:lnTo>
                <a:lnTo>
                  <a:pt x="1643909" y="1861094"/>
                </a:lnTo>
                <a:lnTo>
                  <a:pt x="1643909" y="1821270"/>
                </a:lnTo>
                <a:close/>
                <a:moveTo>
                  <a:pt x="1024178" y="1737466"/>
                </a:moveTo>
                <a:lnTo>
                  <a:pt x="1024178" y="1803112"/>
                </a:lnTo>
                <a:lnTo>
                  <a:pt x="1122274" y="1803112"/>
                </a:lnTo>
                <a:lnTo>
                  <a:pt x="1122274" y="1737466"/>
                </a:lnTo>
                <a:close/>
                <a:moveTo>
                  <a:pt x="840577" y="1737466"/>
                </a:moveTo>
                <a:lnTo>
                  <a:pt x="840577" y="1803112"/>
                </a:lnTo>
                <a:lnTo>
                  <a:pt x="938673" y="1803112"/>
                </a:lnTo>
                <a:lnTo>
                  <a:pt x="938673" y="1737466"/>
                </a:lnTo>
                <a:close/>
                <a:moveTo>
                  <a:pt x="656977" y="1737466"/>
                </a:moveTo>
                <a:lnTo>
                  <a:pt x="656977" y="1803112"/>
                </a:lnTo>
                <a:lnTo>
                  <a:pt x="755073" y="1803112"/>
                </a:lnTo>
                <a:lnTo>
                  <a:pt x="755073" y="1737466"/>
                </a:lnTo>
                <a:close/>
                <a:moveTo>
                  <a:pt x="1024178" y="1601257"/>
                </a:moveTo>
                <a:lnTo>
                  <a:pt x="1024178" y="1666903"/>
                </a:lnTo>
                <a:lnTo>
                  <a:pt x="1122274" y="1666903"/>
                </a:lnTo>
                <a:lnTo>
                  <a:pt x="1122274" y="1601257"/>
                </a:lnTo>
                <a:close/>
                <a:moveTo>
                  <a:pt x="840577" y="1601257"/>
                </a:moveTo>
                <a:lnTo>
                  <a:pt x="840577" y="1666903"/>
                </a:lnTo>
                <a:lnTo>
                  <a:pt x="938673" y="1666903"/>
                </a:lnTo>
                <a:lnTo>
                  <a:pt x="938673" y="1601257"/>
                </a:lnTo>
                <a:close/>
                <a:moveTo>
                  <a:pt x="656977" y="1601257"/>
                </a:moveTo>
                <a:lnTo>
                  <a:pt x="656977" y="1666903"/>
                </a:lnTo>
                <a:lnTo>
                  <a:pt x="755073" y="1666903"/>
                </a:lnTo>
                <a:lnTo>
                  <a:pt x="755073" y="1601257"/>
                </a:lnTo>
                <a:close/>
                <a:moveTo>
                  <a:pt x="1949811" y="1437108"/>
                </a:moveTo>
                <a:lnTo>
                  <a:pt x="1949811" y="1502754"/>
                </a:lnTo>
                <a:lnTo>
                  <a:pt x="2047907" y="1502754"/>
                </a:lnTo>
                <a:lnTo>
                  <a:pt x="2047907" y="1437108"/>
                </a:lnTo>
                <a:close/>
                <a:moveTo>
                  <a:pt x="1766210" y="1437108"/>
                </a:moveTo>
                <a:lnTo>
                  <a:pt x="1766210" y="1502754"/>
                </a:lnTo>
                <a:lnTo>
                  <a:pt x="1864306" y="1502754"/>
                </a:lnTo>
                <a:lnTo>
                  <a:pt x="1864306" y="1437108"/>
                </a:lnTo>
                <a:close/>
                <a:moveTo>
                  <a:pt x="1582610" y="1437108"/>
                </a:moveTo>
                <a:lnTo>
                  <a:pt x="1582610" y="1502754"/>
                </a:lnTo>
                <a:lnTo>
                  <a:pt x="1680706" y="1502754"/>
                </a:lnTo>
                <a:lnTo>
                  <a:pt x="1680706" y="1437108"/>
                </a:lnTo>
                <a:close/>
                <a:moveTo>
                  <a:pt x="1386037" y="1437108"/>
                </a:moveTo>
                <a:lnTo>
                  <a:pt x="1386037" y="1502754"/>
                </a:lnTo>
                <a:lnTo>
                  <a:pt x="1484133" y="1502754"/>
                </a:lnTo>
                <a:lnTo>
                  <a:pt x="1484133" y="1437108"/>
                </a:lnTo>
                <a:close/>
                <a:moveTo>
                  <a:pt x="1202437" y="1437108"/>
                </a:moveTo>
                <a:lnTo>
                  <a:pt x="1202437" y="1502754"/>
                </a:lnTo>
                <a:lnTo>
                  <a:pt x="1300533" y="1502754"/>
                </a:lnTo>
                <a:lnTo>
                  <a:pt x="1300533" y="1437108"/>
                </a:lnTo>
                <a:close/>
                <a:moveTo>
                  <a:pt x="1024178" y="1437108"/>
                </a:moveTo>
                <a:lnTo>
                  <a:pt x="1024178" y="1502754"/>
                </a:lnTo>
                <a:lnTo>
                  <a:pt x="1122274" y="1502754"/>
                </a:lnTo>
                <a:lnTo>
                  <a:pt x="1122274" y="1437108"/>
                </a:lnTo>
                <a:close/>
                <a:moveTo>
                  <a:pt x="840577" y="1437108"/>
                </a:moveTo>
                <a:lnTo>
                  <a:pt x="840577" y="1502754"/>
                </a:lnTo>
                <a:lnTo>
                  <a:pt x="938673" y="1502754"/>
                </a:lnTo>
                <a:lnTo>
                  <a:pt x="938673" y="1437108"/>
                </a:lnTo>
                <a:close/>
                <a:moveTo>
                  <a:pt x="656977" y="1437108"/>
                </a:moveTo>
                <a:lnTo>
                  <a:pt x="656977" y="1502754"/>
                </a:lnTo>
                <a:lnTo>
                  <a:pt x="755073" y="1502754"/>
                </a:lnTo>
                <a:lnTo>
                  <a:pt x="755073" y="1437108"/>
                </a:lnTo>
                <a:close/>
                <a:moveTo>
                  <a:pt x="1037978" y="331011"/>
                </a:moveTo>
                <a:lnTo>
                  <a:pt x="1037978" y="465308"/>
                </a:lnTo>
                <a:lnTo>
                  <a:pt x="1059098" y="468502"/>
                </a:lnTo>
                <a:cubicBezTo>
                  <a:pt x="1105963" y="483078"/>
                  <a:pt x="1143941" y="517827"/>
                  <a:pt x="1162875" y="562591"/>
                </a:cubicBezTo>
                <a:lnTo>
                  <a:pt x="1173239" y="613926"/>
                </a:lnTo>
                <a:lnTo>
                  <a:pt x="1175942" y="613926"/>
                </a:lnTo>
                <a:lnTo>
                  <a:pt x="1175942" y="627317"/>
                </a:lnTo>
                <a:lnTo>
                  <a:pt x="1175943" y="627321"/>
                </a:lnTo>
                <a:lnTo>
                  <a:pt x="1175942" y="1063497"/>
                </a:lnTo>
                <a:lnTo>
                  <a:pt x="1283069" y="1063497"/>
                </a:lnTo>
                <a:lnTo>
                  <a:pt x="1283069" y="627216"/>
                </a:lnTo>
                <a:cubicBezTo>
                  <a:pt x="1283069" y="558334"/>
                  <a:pt x="1324949" y="499233"/>
                  <a:pt x="1384635" y="473988"/>
                </a:cubicBezTo>
                <a:lnTo>
                  <a:pt x="1437863" y="463242"/>
                </a:lnTo>
                <a:lnTo>
                  <a:pt x="1437863" y="331011"/>
                </a:lnTo>
                <a:close/>
                <a:moveTo>
                  <a:pt x="785279" y="331011"/>
                </a:moveTo>
                <a:lnTo>
                  <a:pt x="785279" y="1063497"/>
                </a:lnTo>
                <a:lnTo>
                  <a:pt x="843351" y="1063497"/>
                </a:lnTo>
                <a:lnTo>
                  <a:pt x="843351" y="627321"/>
                </a:lnTo>
                <a:cubicBezTo>
                  <a:pt x="843351" y="558439"/>
                  <a:pt x="885231" y="499339"/>
                  <a:pt x="944917" y="474094"/>
                </a:cubicBezTo>
                <a:lnTo>
                  <a:pt x="996379" y="463704"/>
                </a:lnTo>
                <a:lnTo>
                  <a:pt x="996379" y="331011"/>
                </a:lnTo>
                <a:close/>
                <a:moveTo>
                  <a:pt x="683756" y="0"/>
                </a:moveTo>
                <a:lnTo>
                  <a:pt x="785279" y="0"/>
                </a:lnTo>
                <a:lnTo>
                  <a:pt x="785279" y="1"/>
                </a:lnTo>
                <a:lnTo>
                  <a:pt x="785279" y="150699"/>
                </a:lnTo>
                <a:lnTo>
                  <a:pt x="785279" y="150703"/>
                </a:lnTo>
                <a:lnTo>
                  <a:pt x="785279" y="185573"/>
                </a:lnTo>
                <a:lnTo>
                  <a:pt x="785279" y="268612"/>
                </a:lnTo>
                <a:lnTo>
                  <a:pt x="1437863" y="268612"/>
                </a:lnTo>
                <a:lnTo>
                  <a:pt x="1437863" y="268180"/>
                </a:lnTo>
                <a:lnTo>
                  <a:pt x="1479462" y="268180"/>
                </a:lnTo>
                <a:lnTo>
                  <a:pt x="1479462" y="466997"/>
                </a:lnTo>
                <a:lnTo>
                  <a:pt x="1514095" y="473988"/>
                </a:lnTo>
                <a:cubicBezTo>
                  <a:pt x="1558860" y="492922"/>
                  <a:pt x="1593608" y="530900"/>
                  <a:pt x="1608185" y="577765"/>
                </a:cubicBezTo>
                <a:lnTo>
                  <a:pt x="1613636" y="613821"/>
                </a:lnTo>
                <a:lnTo>
                  <a:pt x="1615660" y="613821"/>
                </a:lnTo>
                <a:lnTo>
                  <a:pt x="1615660" y="627210"/>
                </a:lnTo>
                <a:lnTo>
                  <a:pt x="1615661" y="627216"/>
                </a:lnTo>
                <a:lnTo>
                  <a:pt x="1615660" y="1063497"/>
                </a:lnTo>
                <a:lnTo>
                  <a:pt x="2163080" y="1063497"/>
                </a:lnTo>
                <a:lnTo>
                  <a:pt x="2163080" y="1184656"/>
                </a:lnTo>
                <a:lnTo>
                  <a:pt x="2163080" y="1530190"/>
                </a:lnTo>
                <a:lnTo>
                  <a:pt x="2163080" y="2078653"/>
                </a:lnTo>
                <a:lnTo>
                  <a:pt x="2163080" y="2082019"/>
                </a:lnTo>
                <a:lnTo>
                  <a:pt x="499194" y="2082019"/>
                </a:lnTo>
                <a:lnTo>
                  <a:pt x="499105" y="2082019"/>
                </a:lnTo>
                <a:lnTo>
                  <a:pt x="421721" y="2082019"/>
                </a:lnTo>
                <a:lnTo>
                  <a:pt x="421721" y="1864776"/>
                </a:lnTo>
                <a:lnTo>
                  <a:pt x="327071" y="1864776"/>
                </a:lnTo>
                <a:lnTo>
                  <a:pt x="327071" y="2082019"/>
                </a:lnTo>
                <a:lnTo>
                  <a:pt x="249597" y="2082019"/>
                </a:lnTo>
                <a:lnTo>
                  <a:pt x="249597" y="2082018"/>
                </a:lnTo>
                <a:lnTo>
                  <a:pt x="163326" y="2082018"/>
                </a:lnTo>
                <a:lnTo>
                  <a:pt x="163326" y="1864776"/>
                </a:lnTo>
                <a:lnTo>
                  <a:pt x="68676" y="1864776"/>
                </a:lnTo>
                <a:lnTo>
                  <a:pt x="68676" y="2082018"/>
                </a:lnTo>
                <a:lnTo>
                  <a:pt x="0" y="2082018"/>
                </a:lnTo>
                <a:lnTo>
                  <a:pt x="0" y="1070653"/>
                </a:lnTo>
                <a:lnTo>
                  <a:pt x="0" y="957871"/>
                </a:lnTo>
                <a:lnTo>
                  <a:pt x="0" y="957207"/>
                </a:lnTo>
                <a:lnTo>
                  <a:pt x="91842" y="957207"/>
                </a:lnTo>
                <a:lnTo>
                  <a:pt x="91842" y="351653"/>
                </a:lnTo>
                <a:lnTo>
                  <a:pt x="91841" y="351653"/>
                </a:lnTo>
                <a:lnTo>
                  <a:pt x="91841" y="185571"/>
                </a:lnTo>
                <a:lnTo>
                  <a:pt x="237438" y="185571"/>
                </a:lnTo>
                <a:lnTo>
                  <a:pt x="383036" y="185571"/>
                </a:lnTo>
                <a:lnTo>
                  <a:pt x="383037" y="185571"/>
                </a:lnTo>
                <a:lnTo>
                  <a:pt x="383037" y="337527"/>
                </a:lnTo>
                <a:lnTo>
                  <a:pt x="383038" y="337527"/>
                </a:lnTo>
                <a:lnTo>
                  <a:pt x="383038" y="337530"/>
                </a:lnTo>
                <a:lnTo>
                  <a:pt x="383038" y="955499"/>
                </a:lnTo>
                <a:lnTo>
                  <a:pt x="499194" y="955499"/>
                </a:lnTo>
                <a:lnTo>
                  <a:pt x="499194" y="956944"/>
                </a:lnTo>
                <a:lnTo>
                  <a:pt x="499194" y="1063497"/>
                </a:lnTo>
                <a:lnTo>
                  <a:pt x="591966" y="1063497"/>
                </a:lnTo>
                <a:lnTo>
                  <a:pt x="591966" y="185573"/>
                </a:lnTo>
                <a:lnTo>
                  <a:pt x="591966" y="150703"/>
                </a:lnTo>
                <a:lnTo>
                  <a:pt x="591966" y="1"/>
                </a:lnTo>
                <a:lnTo>
                  <a:pt x="683756" y="1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27"/>
          <p:cNvSpPr/>
          <p:nvPr/>
        </p:nvSpPr>
        <p:spPr>
          <a:xfrm>
            <a:off x="5568840" y="3157200"/>
            <a:ext cx="526320" cy="38736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1" name="CustomShape 2"/>
          <p:cNvSpPr/>
          <p:nvPr/>
        </p:nvSpPr>
        <p:spPr>
          <a:xfrm>
            <a:off x="8405280" y="2687040"/>
            <a:ext cx="31273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2" name="CustomShape 3"/>
          <p:cNvSpPr/>
          <p:nvPr/>
        </p:nvSpPr>
        <p:spPr>
          <a:xfrm>
            <a:off x="8389440" y="2440800"/>
            <a:ext cx="3138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3" name="CustomShape 4"/>
          <p:cNvSpPr/>
          <p:nvPr/>
        </p:nvSpPr>
        <p:spPr>
          <a:xfrm>
            <a:off x="8405280" y="4968360"/>
            <a:ext cx="31273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4" name="CustomShape 5"/>
          <p:cNvSpPr/>
          <p:nvPr/>
        </p:nvSpPr>
        <p:spPr>
          <a:xfrm>
            <a:off x="8389440" y="4722120"/>
            <a:ext cx="3138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5" name="CustomShape 6"/>
          <p:cNvSpPr/>
          <p:nvPr/>
        </p:nvSpPr>
        <p:spPr>
          <a:xfrm>
            <a:off x="756000" y="3789360"/>
            <a:ext cx="31273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6" name="CustomShape 7"/>
          <p:cNvSpPr/>
          <p:nvPr/>
        </p:nvSpPr>
        <p:spPr>
          <a:xfrm>
            <a:off x="739800" y="3543120"/>
            <a:ext cx="3138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7" name="CustomShape 8"/>
          <p:cNvSpPr/>
          <p:nvPr/>
        </p:nvSpPr>
        <p:spPr>
          <a:xfrm>
            <a:off x="6507360" y="5220000"/>
            <a:ext cx="969480" cy="969480"/>
          </a:xfrm>
          <a:prstGeom prst="ellipse">
            <a:avLst/>
          </a:prstGeom>
          <a:solidFill>
            <a:srgbClr val="ffffff"/>
          </a:solidFill>
          <a:ln w="63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9"/>
          <p:cNvSpPr/>
          <p:nvPr/>
        </p:nvSpPr>
        <p:spPr>
          <a:xfrm>
            <a:off x="4768200" y="4105080"/>
            <a:ext cx="969480" cy="969480"/>
          </a:xfrm>
          <a:prstGeom prst="ellipse">
            <a:avLst/>
          </a:prstGeom>
          <a:solidFill>
            <a:srgbClr val="ffffff"/>
          </a:solidFill>
          <a:ln w="633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10"/>
          <p:cNvSpPr/>
          <p:nvPr/>
        </p:nvSpPr>
        <p:spPr>
          <a:xfrm>
            <a:off x="6507360" y="2990160"/>
            <a:ext cx="969480" cy="969480"/>
          </a:xfrm>
          <a:prstGeom prst="ellipse">
            <a:avLst/>
          </a:prstGeom>
          <a:solidFill>
            <a:srgbClr val="ffffff"/>
          </a:solidFill>
          <a:ln w="6336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11"/>
          <p:cNvSpPr/>
          <p:nvPr/>
        </p:nvSpPr>
        <p:spPr>
          <a:xfrm>
            <a:off x="4768200" y="1875240"/>
            <a:ext cx="969480" cy="969480"/>
          </a:xfrm>
          <a:prstGeom prst="ellipse">
            <a:avLst/>
          </a:prstGeom>
          <a:solidFill>
            <a:srgbClr val="ffffff"/>
          </a:solidFill>
          <a:ln w="633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12"/>
          <p:cNvSpPr/>
          <p:nvPr/>
        </p:nvSpPr>
        <p:spPr>
          <a:xfrm>
            <a:off x="5898240" y="2309040"/>
            <a:ext cx="2330640" cy="1155600"/>
          </a:xfrm>
          <a:custGeom>
            <a:avLst/>
            <a:gdLst/>
            <a:ahLst/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50760">
            <a:solidFill>
              <a:srgbClr val="9bbb5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13"/>
          <p:cNvSpPr/>
          <p:nvPr/>
        </p:nvSpPr>
        <p:spPr>
          <a:xfrm flipH="1">
            <a:off x="3961800" y="3432960"/>
            <a:ext cx="2330640" cy="1155600"/>
          </a:xfrm>
          <a:custGeom>
            <a:avLst/>
            <a:gdLst/>
            <a:ahLst/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50760">
            <a:solidFill>
              <a:srgbClr val="c0504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14"/>
          <p:cNvSpPr/>
          <p:nvPr/>
        </p:nvSpPr>
        <p:spPr>
          <a:xfrm>
            <a:off x="5898240" y="4590360"/>
            <a:ext cx="2330640" cy="1155600"/>
          </a:xfrm>
          <a:custGeom>
            <a:avLst/>
            <a:gdLst/>
            <a:ahLst/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50760">
            <a:solidFill>
              <a:srgbClr val="4f81b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15"/>
          <p:cNvSpPr/>
          <p:nvPr/>
        </p:nvSpPr>
        <p:spPr>
          <a:xfrm>
            <a:off x="6747840" y="5386680"/>
            <a:ext cx="538200" cy="55656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16"/>
          <p:cNvSpPr/>
          <p:nvPr/>
        </p:nvSpPr>
        <p:spPr>
          <a:xfrm>
            <a:off x="6778080" y="593892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17"/>
          <p:cNvSpPr/>
          <p:nvPr/>
        </p:nvSpPr>
        <p:spPr>
          <a:xfrm>
            <a:off x="6892560" y="593892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18"/>
          <p:cNvSpPr/>
          <p:nvPr/>
        </p:nvSpPr>
        <p:spPr>
          <a:xfrm>
            <a:off x="7007040" y="593892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19"/>
          <p:cNvSpPr/>
          <p:nvPr/>
        </p:nvSpPr>
        <p:spPr>
          <a:xfrm>
            <a:off x="7121160" y="593892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4f81b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20"/>
          <p:cNvSpPr/>
          <p:nvPr/>
        </p:nvSpPr>
        <p:spPr>
          <a:xfrm>
            <a:off x="4992840" y="4380480"/>
            <a:ext cx="569160" cy="41688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21"/>
          <p:cNvSpPr/>
          <p:nvPr/>
        </p:nvSpPr>
        <p:spPr>
          <a:xfrm rot="5400000">
            <a:off x="6754680" y="3043080"/>
            <a:ext cx="531720" cy="67140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9bbb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22"/>
          <p:cNvSpPr/>
          <p:nvPr/>
        </p:nvSpPr>
        <p:spPr>
          <a:xfrm>
            <a:off x="6628320" y="3642120"/>
            <a:ext cx="708480" cy="11016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23"/>
          <p:cNvSpPr/>
          <p:nvPr/>
        </p:nvSpPr>
        <p:spPr>
          <a:xfrm>
            <a:off x="5094720" y="2158920"/>
            <a:ext cx="15480" cy="511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24"/>
          <p:cNvSpPr/>
          <p:nvPr/>
        </p:nvSpPr>
        <p:spPr>
          <a:xfrm>
            <a:off x="5094000" y="2210760"/>
            <a:ext cx="15480" cy="511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25"/>
          <p:cNvSpPr/>
          <p:nvPr/>
        </p:nvSpPr>
        <p:spPr>
          <a:xfrm>
            <a:off x="5421600" y="2210040"/>
            <a:ext cx="15480" cy="511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26"/>
          <p:cNvSpPr/>
          <p:nvPr/>
        </p:nvSpPr>
        <p:spPr>
          <a:xfrm>
            <a:off x="5098680" y="2057040"/>
            <a:ext cx="339480" cy="64296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27"/>
          <p:cNvSpPr/>
          <p:nvPr/>
        </p:nvSpPr>
        <p:spPr>
          <a:xfrm>
            <a:off x="5101200" y="2059920"/>
            <a:ext cx="331200" cy="63540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28"/>
          <p:cNvSpPr/>
          <p:nvPr/>
        </p:nvSpPr>
        <p:spPr>
          <a:xfrm>
            <a:off x="5126400" y="2155320"/>
            <a:ext cx="282600" cy="45792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29"/>
          <p:cNvSpPr/>
          <p:nvPr/>
        </p:nvSpPr>
        <p:spPr>
          <a:xfrm>
            <a:off x="5244840" y="2634840"/>
            <a:ext cx="43920" cy="3996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30"/>
          <p:cNvSpPr/>
          <p:nvPr/>
        </p:nvSpPr>
        <p:spPr>
          <a:xfrm>
            <a:off x="5254920" y="2643840"/>
            <a:ext cx="23760" cy="216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31"/>
          <p:cNvSpPr/>
          <p:nvPr/>
        </p:nvSpPr>
        <p:spPr>
          <a:xfrm>
            <a:off x="5176080" y="2162880"/>
            <a:ext cx="232560" cy="44316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32"/>
          <p:cNvSpPr/>
          <p:nvPr/>
        </p:nvSpPr>
        <p:spPr>
          <a:xfrm>
            <a:off x="5237280" y="2120760"/>
            <a:ext cx="64800" cy="1296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33"/>
          <p:cNvSpPr/>
          <p:nvPr/>
        </p:nvSpPr>
        <p:spPr>
          <a:xfrm>
            <a:off x="5202360" y="2120760"/>
            <a:ext cx="14400" cy="1296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34"/>
          <p:cNvSpPr/>
          <p:nvPr/>
        </p:nvSpPr>
        <p:spPr>
          <a:xfrm>
            <a:off x="5154480" y="2292480"/>
            <a:ext cx="232560" cy="1710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ustomShape 1"/>
          <p:cNvSpPr/>
          <p:nvPr/>
        </p:nvSpPr>
        <p:spPr>
          <a:xfrm rot="16200000">
            <a:off x="5866200" y="-952920"/>
            <a:ext cx="456480" cy="121910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"/>
          <p:cNvSpPr/>
          <p:nvPr/>
        </p:nvSpPr>
        <p:spPr>
          <a:xfrm rot="16200000">
            <a:off x="5866200" y="-1406880"/>
            <a:ext cx="456480" cy="121910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3"/>
          <p:cNvSpPr/>
          <p:nvPr/>
        </p:nvSpPr>
        <p:spPr>
          <a:xfrm rot="16200000">
            <a:off x="5866200" y="-1860840"/>
            <a:ext cx="456480" cy="1219104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4"/>
          <p:cNvSpPr/>
          <p:nvPr/>
        </p:nvSpPr>
        <p:spPr>
          <a:xfrm rot="16200000">
            <a:off x="5866200" y="-2315160"/>
            <a:ext cx="456480" cy="1219104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5"/>
          <p:cNvSpPr/>
          <p:nvPr/>
        </p:nvSpPr>
        <p:spPr>
          <a:xfrm>
            <a:off x="0" y="3550680"/>
            <a:ext cx="12191400" cy="1817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6"/>
          <p:cNvSpPr/>
          <p:nvPr/>
        </p:nvSpPr>
        <p:spPr>
          <a:xfrm>
            <a:off x="0" y="3863880"/>
            <a:ext cx="12191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Section 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5" name="CustomShape 7"/>
          <p:cNvSpPr/>
          <p:nvPr/>
        </p:nvSpPr>
        <p:spPr>
          <a:xfrm>
            <a:off x="0" y="4566600"/>
            <a:ext cx="12191040" cy="3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Insert the Sub Title of 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6" name="CustomShape 8"/>
          <p:cNvSpPr/>
          <p:nvPr/>
        </p:nvSpPr>
        <p:spPr>
          <a:xfrm flipH="1" rot="8929800">
            <a:off x="5810400" y="1901160"/>
            <a:ext cx="108360" cy="7128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9"/>
          <p:cNvSpPr/>
          <p:nvPr/>
        </p:nvSpPr>
        <p:spPr>
          <a:xfrm flipH="1" rot="10295400">
            <a:off x="5855040" y="2081880"/>
            <a:ext cx="79200" cy="7344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0"/>
          <p:cNvSpPr/>
          <p:nvPr/>
        </p:nvSpPr>
        <p:spPr>
          <a:xfrm flipH="1" rot="8929800">
            <a:off x="5725440" y="1721520"/>
            <a:ext cx="153720" cy="2048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11"/>
          <p:cNvSpPr/>
          <p:nvPr/>
        </p:nvSpPr>
        <p:spPr>
          <a:xfrm flipH="1" rot="10295400">
            <a:off x="5825880" y="1946520"/>
            <a:ext cx="111960" cy="14832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12"/>
          <p:cNvSpPr/>
          <p:nvPr/>
        </p:nvSpPr>
        <p:spPr>
          <a:xfrm flipH="1" rot="11885400">
            <a:off x="5835960" y="2125080"/>
            <a:ext cx="71280" cy="13824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13"/>
          <p:cNvSpPr/>
          <p:nvPr/>
        </p:nvSpPr>
        <p:spPr>
          <a:xfrm rot="7898400">
            <a:off x="5215320" y="1000440"/>
            <a:ext cx="343800" cy="861120"/>
          </a:xfrm>
          <a:prstGeom prst="trapezoid">
            <a:avLst>
              <a:gd name="adj" fmla="val 9168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14"/>
          <p:cNvSpPr/>
          <p:nvPr/>
        </p:nvSpPr>
        <p:spPr>
          <a:xfrm rot="7898400">
            <a:off x="5252040" y="1082520"/>
            <a:ext cx="124560" cy="86112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15"/>
          <p:cNvSpPr/>
          <p:nvPr/>
        </p:nvSpPr>
        <p:spPr>
          <a:xfrm rot="14391600">
            <a:off x="4182480" y="729360"/>
            <a:ext cx="413640" cy="137232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16"/>
          <p:cNvSpPr/>
          <p:nvPr/>
        </p:nvSpPr>
        <p:spPr>
          <a:xfrm rot="14391600">
            <a:off x="4383000" y="856080"/>
            <a:ext cx="151200" cy="137232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17"/>
          <p:cNvSpPr/>
          <p:nvPr/>
        </p:nvSpPr>
        <p:spPr>
          <a:xfrm rot="1062600">
            <a:off x="4839120" y="932400"/>
            <a:ext cx="436680" cy="436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18"/>
          <p:cNvSpPr/>
          <p:nvPr/>
        </p:nvSpPr>
        <p:spPr>
          <a:xfrm rot="1062600">
            <a:off x="4886280" y="979920"/>
            <a:ext cx="342360" cy="34236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19"/>
          <p:cNvSpPr/>
          <p:nvPr/>
        </p:nvSpPr>
        <p:spPr>
          <a:xfrm rot="1062600">
            <a:off x="4972320" y="1066320"/>
            <a:ext cx="170640" cy="1695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20"/>
          <p:cNvSpPr/>
          <p:nvPr/>
        </p:nvSpPr>
        <p:spPr>
          <a:xfrm rot="1062600">
            <a:off x="5029560" y="1123200"/>
            <a:ext cx="56160" cy="5616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21"/>
          <p:cNvSpPr/>
          <p:nvPr/>
        </p:nvSpPr>
        <p:spPr>
          <a:xfrm>
            <a:off x="2940120" y="3151080"/>
            <a:ext cx="1617840" cy="2552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2"/>
          <p:cNvSpPr/>
          <p:nvPr/>
        </p:nvSpPr>
        <p:spPr>
          <a:xfrm rot="21552000">
            <a:off x="3558240" y="1805400"/>
            <a:ext cx="383760" cy="113076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3"/>
          <p:cNvSpPr/>
          <p:nvPr/>
        </p:nvSpPr>
        <p:spPr>
          <a:xfrm rot="21552000">
            <a:off x="3545640" y="1804320"/>
            <a:ext cx="140040" cy="113076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4"/>
          <p:cNvSpPr/>
          <p:nvPr/>
        </p:nvSpPr>
        <p:spPr>
          <a:xfrm>
            <a:off x="3460320" y="1575000"/>
            <a:ext cx="525240" cy="5252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5"/>
          <p:cNvSpPr/>
          <p:nvPr/>
        </p:nvSpPr>
        <p:spPr>
          <a:xfrm>
            <a:off x="3517200" y="1631880"/>
            <a:ext cx="411840" cy="41184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6"/>
          <p:cNvSpPr/>
          <p:nvPr/>
        </p:nvSpPr>
        <p:spPr>
          <a:xfrm>
            <a:off x="3620520" y="1735560"/>
            <a:ext cx="205200" cy="20412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7"/>
          <p:cNvSpPr/>
          <p:nvPr/>
        </p:nvSpPr>
        <p:spPr>
          <a:xfrm>
            <a:off x="3689280" y="1803600"/>
            <a:ext cx="67680" cy="6768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8"/>
          <p:cNvSpPr/>
          <p:nvPr/>
        </p:nvSpPr>
        <p:spPr>
          <a:xfrm>
            <a:off x="3126240" y="3080160"/>
            <a:ext cx="1245240" cy="705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9"/>
          <p:cNvSpPr/>
          <p:nvPr/>
        </p:nvSpPr>
        <p:spPr>
          <a:xfrm>
            <a:off x="3288960" y="2828880"/>
            <a:ext cx="919800" cy="2552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30"/>
          <p:cNvSpPr/>
          <p:nvPr/>
        </p:nvSpPr>
        <p:spPr>
          <a:xfrm>
            <a:off x="0" y="3417120"/>
            <a:ext cx="12191040" cy="7020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31"/>
          <p:cNvSpPr/>
          <p:nvPr/>
        </p:nvSpPr>
        <p:spPr>
          <a:xfrm>
            <a:off x="0" y="5427000"/>
            <a:ext cx="12191040" cy="7020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32"/>
          <p:cNvSpPr/>
          <p:nvPr/>
        </p:nvSpPr>
        <p:spPr>
          <a:xfrm>
            <a:off x="5391720" y="2750400"/>
            <a:ext cx="3859560" cy="561240"/>
          </a:xfrm>
          <a:custGeom>
            <a:avLst/>
            <a:gdLst/>
            <a:ahLst/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>
            <a:gsLst>
              <a:gs pos="0">
                <a:srgbClr val="4bacc6"/>
              </a:gs>
              <a:gs pos="100000">
                <a:srgbClr val="c0504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33"/>
          <p:cNvSpPr/>
          <p:nvPr/>
        </p:nvSpPr>
        <p:spPr>
          <a:xfrm rot="1330200">
            <a:off x="5517000" y="1825920"/>
            <a:ext cx="810720" cy="68868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gradFill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34"/>
          <p:cNvSpPr/>
          <p:nvPr/>
        </p:nvSpPr>
        <p:spPr>
          <a:xfrm>
            <a:off x="6334200" y="1900800"/>
            <a:ext cx="772200" cy="7707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gradFill>
            <a:gsLst>
              <a:gs pos="0">
                <a:srgbClr val="c0504d"/>
              </a:gs>
              <a:gs pos="100000">
                <a:srgbClr val="4f81bd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35"/>
          <p:cNvSpPr/>
          <p:nvPr/>
        </p:nvSpPr>
        <p:spPr>
          <a:xfrm>
            <a:off x="6467040" y="2033640"/>
            <a:ext cx="506520" cy="50508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gradFill>
            <a:gsLst>
              <a:gs pos="0">
                <a:srgbClr val="c0504d"/>
              </a:gs>
              <a:gs pos="100000">
                <a:srgbClr val="4f81bd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36"/>
          <p:cNvSpPr/>
          <p:nvPr/>
        </p:nvSpPr>
        <p:spPr>
          <a:xfrm flipH="1" rot="1778400">
            <a:off x="5497200" y="1884240"/>
            <a:ext cx="108360" cy="7200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37"/>
          <p:cNvSpPr/>
          <p:nvPr/>
        </p:nvSpPr>
        <p:spPr>
          <a:xfrm flipH="1" rot="1778400">
            <a:off x="5533560" y="1703160"/>
            <a:ext cx="153720" cy="2055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38"/>
          <p:cNvSpPr/>
          <p:nvPr/>
        </p:nvSpPr>
        <p:spPr>
          <a:xfrm flipH="1" rot="413400">
            <a:off x="5486040" y="2064960"/>
            <a:ext cx="79200" cy="7452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39"/>
          <p:cNvSpPr/>
          <p:nvPr/>
        </p:nvSpPr>
        <p:spPr>
          <a:xfrm flipH="1" rot="413400">
            <a:off x="5480280" y="1929600"/>
            <a:ext cx="111960" cy="1497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40"/>
          <p:cNvSpPr/>
          <p:nvPr/>
        </p:nvSpPr>
        <p:spPr>
          <a:xfrm flipH="1" rot="20423400">
            <a:off x="5511960" y="2108160"/>
            <a:ext cx="71280" cy="1414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41"/>
          <p:cNvSpPr/>
          <p:nvPr/>
        </p:nvSpPr>
        <p:spPr>
          <a:xfrm rot="2713800">
            <a:off x="5532480" y="1541160"/>
            <a:ext cx="288360" cy="2883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42"/>
          <p:cNvSpPr/>
          <p:nvPr/>
        </p:nvSpPr>
        <p:spPr>
          <a:xfrm rot="2713800">
            <a:off x="5577840" y="1587240"/>
            <a:ext cx="196920" cy="19656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CustomShape 1"/>
          <p:cNvSpPr/>
          <p:nvPr/>
        </p:nvSpPr>
        <p:spPr>
          <a:xfrm>
            <a:off x="5506560" y="827280"/>
            <a:ext cx="3095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5" name="CustomShape 2"/>
          <p:cNvSpPr/>
          <p:nvPr/>
        </p:nvSpPr>
        <p:spPr>
          <a:xfrm>
            <a:off x="4331520" y="1121760"/>
            <a:ext cx="427032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10000"/>
              </a:lnSpc>
            </a:pPr>
            <a:r>
              <a:rPr b="1" lang="en-US" sz="60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INDUSTRY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6" name="CustomShape 3"/>
          <p:cNvSpPr/>
          <p:nvPr/>
        </p:nvSpPr>
        <p:spPr>
          <a:xfrm>
            <a:off x="719640" y="3607920"/>
            <a:ext cx="2335680" cy="38484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7" name="CustomShape 4"/>
          <p:cNvSpPr/>
          <p:nvPr/>
        </p:nvSpPr>
        <p:spPr>
          <a:xfrm>
            <a:off x="719640" y="3920040"/>
            <a:ext cx="2335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8" name="CustomShape 5"/>
          <p:cNvSpPr/>
          <p:nvPr/>
        </p:nvSpPr>
        <p:spPr>
          <a:xfrm>
            <a:off x="3389400" y="3607920"/>
            <a:ext cx="2335680" cy="38484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9" name="CustomShape 6"/>
          <p:cNvSpPr/>
          <p:nvPr/>
        </p:nvSpPr>
        <p:spPr>
          <a:xfrm>
            <a:off x="3389400" y="3920040"/>
            <a:ext cx="2335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0" name="CustomShape 7"/>
          <p:cNvSpPr/>
          <p:nvPr/>
        </p:nvSpPr>
        <p:spPr>
          <a:xfrm>
            <a:off x="719640" y="4982400"/>
            <a:ext cx="2335680" cy="384840"/>
          </a:xfrm>
          <a:prstGeom prst="roundRect">
            <a:avLst>
              <a:gd name="adj" fmla="val 50000"/>
            </a:avLst>
          </a:prstGeom>
          <a:solidFill>
            <a:srgbClr val="9bbb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1" name="CustomShape 8"/>
          <p:cNvSpPr/>
          <p:nvPr/>
        </p:nvSpPr>
        <p:spPr>
          <a:xfrm>
            <a:off x="719640" y="5294520"/>
            <a:ext cx="2335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2" name="CustomShape 9"/>
          <p:cNvSpPr/>
          <p:nvPr/>
        </p:nvSpPr>
        <p:spPr>
          <a:xfrm>
            <a:off x="3389400" y="4982400"/>
            <a:ext cx="2335680" cy="384840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3" name="CustomShape 10"/>
          <p:cNvSpPr/>
          <p:nvPr/>
        </p:nvSpPr>
        <p:spPr>
          <a:xfrm>
            <a:off x="3389400" y="5294520"/>
            <a:ext cx="2335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4" name="CustomShape 11"/>
          <p:cNvSpPr/>
          <p:nvPr/>
        </p:nvSpPr>
        <p:spPr>
          <a:xfrm>
            <a:off x="719640" y="665280"/>
            <a:ext cx="3095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5" name="CustomShape 12"/>
          <p:cNvSpPr/>
          <p:nvPr/>
        </p:nvSpPr>
        <p:spPr>
          <a:xfrm>
            <a:off x="719640" y="1025280"/>
            <a:ext cx="3095280" cy="22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CustomShape 1"/>
          <p:cNvSpPr/>
          <p:nvPr/>
        </p:nvSpPr>
        <p:spPr>
          <a:xfrm>
            <a:off x="4257720" y="1763640"/>
            <a:ext cx="3722040" cy="3722040"/>
          </a:xfrm>
          <a:prstGeom prst="donut">
            <a:avLst>
              <a:gd name="adj" fmla="val 10645"/>
            </a:avLst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2"/>
          <p:cNvSpPr/>
          <p:nvPr/>
        </p:nvSpPr>
        <p:spPr>
          <a:xfrm>
            <a:off x="6122160" y="3427560"/>
            <a:ext cx="2062080" cy="1768320"/>
          </a:xfrm>
          <a:custGeom>
            <a:avLst/>
            <a:gdLst/>
            <a:ahLst/>
            <a:rect l="l" t="t" r="r" b="b"/>
            <a:pathLst>
              <a:path w="1201" h="1030">
                <a:moveTo>
                  <a:pt x="970" y="196"/>
                </a:moveTo>
                <a:cubicBezTo>
                  <a:pt x="865" y="119"/>
                  <a:pt x="737" y="96"/>
                  <a:pt x="619" y="122"/>
                </a:cubicBezTo>
                <a:cubicBezTo>
                  <a:pt x="619" y="121"/>
                  <a:pt x="619" y="121"/>
                  <a:pt x="619" y="121"/>
                </a:cubicBezTo>
                <a:cubicBezTo>
                  <a:pt x="617" y="122"/>
                  <a:pt x="613" y="123"/>
                  <a:pt x="610" y="124"/>
                </a:cubicBezTo>
                <a:cubicBezTo>
                  <a:pt x="584" y="131"/>
                  <a:pt x="560" y="139"/>
                  <a:pt x="536" y="150"/>
                </a:cubicBezTo>
                <a:cubicBezTo>
                  <a:pt x="509" y="159"/>
                  <a:pt x="480" y="168"/>
                  <a:pt x="455" y="173"/>
                </a:cubicBezTo>
                <a:cubicBezTo>
                  <a:pt x="376" y="188"/>
                  <a:pt x="267" y="128"/>
                  <a:pt x="237" y="80"/>
                </a:cubicBezTo>
                <a:cubicBezTo>
                  <a:pt x="207" y="31"/>
                  <a:pt x="173" y="0"/>
                  <a:pt x="173" y="0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18"/>
                  <a:pt x="42" y="331"/>
                  <a:pt x="99" y="335"/>
                </a:cubicBezTo>
                <a:cubicBezTo>
                  <a:pt x="184" y="342"/>
                  <a:pt x="244" y="416"/>
                  <a:pt x="267" y="494"/>
                </a:cubicBezTo>
                <a:cubicBezTo>
                  <a:pt x="284" y="553"/>
                  <a:pt x="285" y="598"/>
                  <a:pt x="291" y="624"/>
                </a:cubicBezTo>
                <a:cubicBezTo>
                  <a:pt x="311" y="726"/>
                  <a:pt x="367" y="822"/>
                  <a:pt x="458" y="889"/>
                </a:cubicBezTo>
                <a:cubicBezTo>
                  <a:pt x="649" y="1030"/>
                  <a:pt x="919" y="990"/>
                  <a:pt x="1060" y="798"/>
                </a:cubicBezTo>
                <a:cubicBezTo>
                  <a:pt x="1201" y="607"/>
                  <a:pt x="1161" y="337"/>
                  <a:pt x="970" y="196"/>
                </a:cubicBezTo>
                <a:close/>
              </a:path>
            </a:pathLst>
          </a:cu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3"/>
          <p:cNvSpPr/>
          <p:nvPr/>
        </p:nvSpPr>
        <p:spPr>
          <a:xfrm rot="14400000">
            <a:off x="5178960" y="1517760"/>
            <a:ext cx="2062080" cy="1768320"/>
          </a:xfrm>
          <a:custGeom>
            <a:avLst/>
            <a:gdLst/>
            <a:ahLst/>
            <a:rect l="l" t="t" r="r" b="b"/>
            <a:pathLst>
              <a:path w="1201" h="1030">
                <a:moveTo>
                  <a:pt x="970" y="196"/>
                </a:moveTo>
                <a:cubicBezTo>
                  <a:pt x="865" y="119"/>
                  <a:pt x="737" y="96"/>
                  <a:pt x="619" y="122"/>
                </a:cubicBezTo>
                <a:cubicBezTo>
                  <a:pt x="619" y="121"/>
                  <a:pt x="619" y="121"/>
                  <a:pt x="619" y="121"/>
                </a:cubicBezTo>
                <a:cubicBezTo>
                  <a:pt x="617" y="122"/>
                  <a:pt x="613" y="123"/>
                  <a:pt x="610" y="124"/>
                </a:cubicBezTo>
                <a:cubicBezTo>
                  <a:pt x="584" y="131"/>
                  <a:pt x="560" y="139"/>
                  <a:pt x="536" y="150"/>
                </a:cubicBezTo>
                <a:cubicBezTo>
                  <a:pt x="509" y="159"/>
                  <a:pt x="480" y="168"/>
                  <a:pt x="455" y="173"/>
                </a:cubicBezTo>
                <a:cubicBezTo>
                  <a:pt x="376" y="188"/>
                  <a:pt x="267" y="128"/>
                  <a:pt x="237" y="80"/>
                </a:cubicBezTo>
                <a:cubicBezTo>
                  <a:pt x="207" y="31"/>
                  <a:pt x="173" y="0"/>
                  <a:pt x="173" y="0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18"/>
                  <a:pt x="42" y="331"/>
                  <a:pt x="99" y="335"/>
                </a:cubicBezTo>
                <a:cubicBezTo>
                  <a:pt x="184" y="342"/>
                  <a:pt x="244" y="416"/>
                  <a:pt x="267" y="494"/>
                </a:cubicBezTo>
                <a:cubicBezTo>
                  <a:pt x="284" y="553"/>
                  <a:pt x="285" y="598"/>
                  <a:pt x="291" y="624"/>
                </a:cubicBezTo>
                <a:cubicBezTo>
                  <a:pt x="311" y="726"/>
                  <a:pt x="367" y="822"/>
                  <a:pt x="458" y="889"/>
                </a:cubicBezTo>
                <a:cubicBezTo>
                  <a:pt x="649" y="1030"/>
                  <a:pt x="919" y="990"/>
                  <a:pt x="1060" y="798"/>
                </a:cubicBezTo>
                <a:cubicBezTo>
                  <a:pt x="1201" y="607"/>
                  <a:pt x="1161" y="337"/>
                  <a:pt x="970" y="196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4"/>
          <p:cNvSpPr/>
          <p:nvPr/>
        </p:nvSpPr>
        <p:spPr>
          <a:xfrm flipH="1">
            <a:off x="4020840" y="3427560"/>
            <a:ext cx="2114280" cy="1768320"/>
          </a:xfrm>
          <a:custGeom>
            <a:avLst/>
            <a:gdLst/>
            <a:ahLst/>
            <a:rect l="l" t="t" r="r" b="b"/>
            <a:pathLst>
              <a:path w="1201" h="1030">
                <a:moveTo>
                  <a:pt x="970" y="196"/>
                </a:moveTo>
                <a:cubicBezTo>
                  <a:pt x="865" y="119"/>
                  <a:pt x="737" y="96"/>
                  <a:pt x="619" y="122"/>
                </a:cubicBezTo>
                <a:cubicBezTo>
                  <a:pt x="619" y="121"/>
                  <a:pt x="619" y="121"/>
                  <a:pt x="619" y="121"/>
                </a:cubicBezTo>
                <a:cubicBezTo>
                  <a:pt x="617" y="122"/>
                  <a:pt x="613" y="123"/>
                  <a:pt x="610" y="124"/>
                </a:cubicBezTo>
                <a:cubicBezTo>
                  <a:pt x="584" y="131"/>
                  <a:pt x="560" y="139"/>
                  <a:pt x="536" y="150"/>
                </a:cubicBezTo>
                <a:cubicBezTo>
                  <a:pt x="509" y="159"/>
                  <a:pt x="480" y="168"/>
                  <a:pt x="455" y="173"/>
                </a:cubicBezTo>
                <a:cubicBezTo>
                  <a:pt x="376" y="188"/>
                  <a:pt x="267" y="128"/>
                  <a:pt x="237" y="80"/>
                </a:cubicBezTo>
                <a:cubicBezTo>
                  <a:pt x="207" y="31"/>
                  <a:pt x="173" y="0"/>
                  <a:pt x="173" y="0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18"/>
                  <a:pt x="42" y="331"/>
                  <a:pt x="99" y="335"/>
                </a:cubicBezTo>
                <a:cubicBezTo>
                  <a:pt x="184" y="342"/>
                  <a:pt x="244" y="416"/>
                  <a:pt x="267" y="494"/>
                </a:cubicBezTo>
                <a:cubicBezTo>
                  <a:pt x="284" y="553"/>
                  <a:pt x="285" y="598"/>
                  <a:pt x="291" y="624"/>
                </a:cubicBezTo>
                <a:cubicBezTo>
                  <a:pt x="311" y="726"/>
                  <a:pt x="367" y="822"/>
                  <a:pt x="458" y="889"/>
                </a:cubicBezTo>
                <a:cubicBezTo>
                  <a:pt x="649" y="1030"/>
                  <a:pt x="919" y="990"/>
                  <a:pt x="1060" y="798"/>
                </a:cubicBezTo>
                <a:cubicBezTo>
                  <a:pt x="1201" y="607"/>
                  <a:pt x="1161" y="337"/>
                  <a:pt x="970" y="196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5"/>
          <p:cNvSpPr/>
          <p:nvPr/>
        </p:nvSpPr>
        <p:spPr>
          <a:xfrm>
            <a:off x="5529240" y="1589400"/>
            <a:ext cx="1236600" cy="1236600"/>
          </a:xfrm>
          <a:prstGeom prst="ellipse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6"/>
          <p:cNvSpPr/>
          <p:nvPr/>
        </p:nvSpPr>
        <p:spPr>
          <a:xfrm>
            <a:off x="6723720" y="3737520"/>
            <a:ext cx="1236600" cy="1236600"/>
          </a:xfrm>
          <a:prstGeom prst="ellipse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7"/>
          <p:cNvSpPr/>
          <p:nvPr/>
        </p:nvSpPr>
        <p:spPr>
          <a:xfrm>
            <a:off x="4248000" y="3747960"/>
            <a:ext cx="1236600" cy="1236600"/>
          </a:xfrm>
          <a:prstGeom prst="ellipse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8"/>
          <p:cNvSpPr/>
          <p:nvPr/>
        </p:nvSpPr>
        <p:spPr>
          <a:xfrm>
            <a:off x="5765400" y="3236040"/>
            <a:ext cx="730080" cy="730080"/>
          </a:xfrm>
          <a:prstGeom prst="ellipse">
            <a:avLst/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9"/>
          <p:cNvSpPr/>
          <p:nvPr/>
        </p:nvSpPr>
        <p:spPr>
          <a:xfrm>
            <a:off x="5817240" y="3293280"/>
            <a:ext cx="615960" cy="615960"/>
          </a:xfrm>
          <a:prstGeom prst="ellipse">
            <a:avLst/>
          </a:prstGeom>
          <a:gradFill>
            <a:gsLst>
              <a:gs pos="0">
                <a:srgbClr val="dedede"/>
              </a:gs>
              <a:gs pos="100000">
                <a:srgbClr val="ffffff"/>
              </a:gs>
            </a:gsLst>
            <a:lin ang="8100000"/>
          </a:gra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0"/>
          <p:cNvSpPr/>
          <p:nvPr/>
        </p:nvSpPr>
        <p:spPr>
          <a:xfrm>
            <a:off x="4521600" y="1980360"/>
            <a:ext cx="3262320" cy="3262320"/>
          </a:xfrm>
          <a:prstGeom prst="arc">
            <a:avLst>
              <a:gd name="adj1" fmla="val 18179519"/>
              <a:gd name="adj2" fmla="val 21517766"/>
            </a:avLst>
          </a:prstGeom>
          <a:noFill/>
          <a:ln w="12600">
            <a:solidFill>
              <a:srgbClr val="ffffff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1"/>
          <p:cNvSpPr/>
          <p:nvPr/>
        </p:nvSpPr>
        <p:spPr>
          <a:xfrm rot="14361000">
            <a:off x="4445280" y="2041560"/>
            <a:ext cx="3262320" cy="3262320"/>
          </a:xfrm>
          <a:prstGeom prst="arc">
            <a:avLst>
              <a:gd name="adj1" fmla="val 18179519"/>
              <a:gd name="adj2" fmla="val 21517766"/>
            </a:avLst>
          </a:prstGeom>
          <a:noFill/>
          <a:ln w="12600">
            <a:solidFill>
              <a:srgbClr val="ffffff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2"/>
          <p:cNvSpPr/>
          <p:nvPr/>
        </p:nvSpPr>
        <p:spPr>
          <a:xfrm rot="7097400">
            <a:off x="4510080" y="2041200"/>
            <a:ext cx="3262320" cy="3262320"/>
          </a:xfrm>
          <a:prstGeom prst="arc">
            <a:avLst>
              <a:gd name="adj1" fmla="val 18179519"/>
              <a:gd name="adj2" fmla="val 21517766"/>
            </a:avLst>
          </a:prstGeom>
          <a:noFill/>
          <a:ln w="12600">
            <a:solidFill>
              <a:srgbClr val="ffffff"/>
            </a:solidFill>
            <a:custDash>
              <a:ds d="400000" sp="3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13"/>
          <p:cNvSpPr/>
          <p:nvPr/>
        </p:nvSpPr>
        <p:spPr>
          <a:xfrm>
            <a:off x="5613480" y="2290320"/>
            <a:ext cx="1076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9" name="CustomShape 14"/>
          <p:cNvSpPr/>
          <p:nvPr/>
        </p:nvSpPr>
        <p:spPr>
          <a:xfrm>
            <a:off x="4303440" y="4528800"/>
            <a:ext cx="1076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0" name="CustomShape 15"/>
          <p:cNvSpPr/>
          <p:nvPr/>
        </p:nvSpPr>
        <p:spPr>
          <a:xfrm>
            <a:off x="6853320" y="4528800"/>
            <a:ext cx="1076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1" name="CustomShape 16"/>
          <p:cNvSpPr/>
          <p:nvPr/>
        </p:nvSpPr>
        <p:spPr>
          <a:xfrm rot="2700000">
            <a:off x="4725360" y="3913920"/>
            <a:ext cx="334440" cy="60012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17"/>
          <p:cNvSpPr/>
          <p:nvPr/>
        </p:nvSpPr>
        <p:spPr>
          <a:xfrm>
            <a:off x="7168320" y="3982680"/>
            <a:ext cx="446040" cy="45000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18"/>
          <p:cNvSpPr/>
          <p:nvPr/>
        </p:nvSpPr>
        <p:spPr>
          <a:xfrm>
            <a:off x="5918040" y="1851840"/>
            <a:ext cx="479160" cy="35100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19"/>
          <p:cNvSpPr/>
          <p:nvPr/>
        </p:nvSpPr>
        <p:spPr>
          <a:xfrm>
            <a:off x="8199720" y="5441040"/>
            <a:ext cx="3360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designed. 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5" name="CustomShape 20"/>
          <p:cNvSpPr/>
          <p:nvPr/>
        </p:nvSpPr>
        <p:spPr>
          <a:xfrm>
            <a:off x="8194680" y="5164200"/>
            <a:ext cx="336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_ Graph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6" name="Line 21"/>
          <p:cNvSpPr/>
          <p:nvPr/>
        </p:nvSpPr>
        <p:spPr>
          <a:xfrm>
            <a:off x="8180280" y="5441040"/>
            <a:ext cx="3399840" cy="360"/>
          </a:xfrm>
          <a:prstGeom prst="line">
            <a:avLst/>
          </a:prstGeom>
          <a:ln w="9360">
            <a:solidFill>
              <a:srgbClr val="8064a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22"/>
          <p:cNvSpPr/>
          <p:nvPr/>
        </p:nvSpPr>
        <p:spPr>
          <a:xfrm>
            <a:off x="725040" y="5441040"/>
            <a:ext cx="3360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designed. 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8" name="CustomShape 23"/>
          <p:cNvSpPr/>
          <p:nvPr/>
        </p:nvSpPr>
        <p:spPr>
          <a:xfrm>
            <a:off x="720000" y="5164200"/>
            <a:ext cx="3369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_ Graph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9" name="Line 24"/>
          <p:cNvSpPr/>
          <p:nvPr/>
        </p:nvSpPr>
        <p:spPr>
          <a:xfrm>
            <a:off x="705600" y="5441040"/>
            <a:ext cx="3399840" cy="360"/>
          </a:xfrm>
          <a:prstGeom prst="line">
            <a:avLst/>
          </a:prstGeom>
          <a:ln w="9360">
            <a:solidFill>
              <a:srgbClr val="4f81bd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25"/>
          <p:cNvSpPr/>
          <p:nvPr/>
        </p:nvSpPr>
        <p:spPr>
          <a:xfrm>
            <a:off x="7513560" y="1215360"/>
            <a:ext cx="33771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designed. 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1" name="CustomShape 26"/>
          <p:cNvSpPr/>
          <p:nvPr/>
        </p:nvSpPr>
        <p:spPr>
          <a:xfrm>
            <a:off x="7502040" y="938520"/>
            <a:ext cx="3387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_ Graph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2" name="Line 27"/>
          <p:cNvSpPr/>
          <p:nvPr/>
        </p:nvSpPr>
        <p:spPr>
          <a:xfrm>
            <a:off x="7502040" y="1215360"/>
            <a:ext cx="3399840" cy="360"/>
          </a:xfrm>
          <a:prstGeom prst="line">
            <a:avLst/>
          </a:prstGeom>
          <a:ln w="9360">
            <a:solidFill>
              <a:srgbClr val="9bbb59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28"/>
          <p:cNvSpPr/>
          <p:nvPr/>
        </p:nvSpPr>
        <p:spPr>
          <a:xfrm>
            <a:off x="485280" y="562320"/>
            <a:ext cx="44996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Simple </a:t>
            </a:r>
            <a:r>
              <a:rPr b="1" lang="en-US" sz="36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PowerPoint </a:t>
            </a:r>
            <a:r>
              <a:rPr b="1" lang="en-US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4" name="CustomShape 29"/>
          <p:cNvSpPr/>
          <p:nvPr/>
        </p:nvSpPr>
        <p:spPr>
          <a:xfrm>
            <a:off x="485280" y="1956960"/>
            <a:ext cx="2996640" cy="22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6" name="CustomShape 2"/>
          <p:cNvSpPr/>
          <p:nvPr/>
        </p:nvSpPr>
        <p:spPr>
          <a:xfrm>
            <a:off x="3184560" y="1796040"/>
            <a:ext cx="5821920" cy="5682960"/>
          </a:xfrm>
          <a:prstGeom prst="blockArc">
            <a:avLst>
              <a:gd name="adj1" fmla="val 12061455"/>
              <a:gd name="adj2" fmla="val 21582676"/>
              <a:gd name="adj3" fmla="val 6648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3"/>
          <p:cNvSpPr/>
          <p:nvPr/>
        </p:nvSpPr>
        <p:spPr>
          <a:xfrm>
            <a:off x="3670200" y="2269440"/>
            <a:ext cx="4851360" cy="4735800"/>
          </a:xfrm>
          <a:prstGeom prst="blockArc">
            <a:avLst>
              <a:gd name="adj1" fmla="val 14170005"/>
              <a:gd name="adj2" fmla="val 21560482"/>
              <a:gd name="adj3" fmla="val 8217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4"/>
          <p:cNvSpPr/>
          <p:nvPr/>
        </p:nvSpPr>
        <p:spPr>
          <a:xfrm>
            <a:off x="4155120" y="2743200"/>
            <a:ext cx="3881160" cy="3788280"/>
          </a:xfrm>
          <a:prstGeom prst="blockArc">
            <a:avLst>
              <a:gd name="adj1" fmla="val 16206623"/>
              <a:gd name="adj2" fmla="val 21541480"/>
              <a:gd name="adj3" fmla="val 10244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5"/>
          <p:cNvSpPr/>
          <p:nvPr/>
        </p:nvSpPr>
        <p:spPr>
          <a:xfrm>
            <a:off x="4640040" y="3216960"/>
            <a:ext cx="2910960" cy="2841120"/>
          </a:xfrm>
          <a:prstGeom prst="blockArc">
            <a:avLst>
              <a:gd name="adj1" fmla="val 17869891"/>
              <a:gd name="adj2" fmla="val 21536610"/>
              <a:gd name="adj3" fmla="val 13299"/>
            </a:avLst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6"/>
          <p:cNvSpPr/>
          <p:nvPr/>
        </p:nvSpPr>
        <p:spPr>
          <a:xfrm>
            <a:off x="5638680" y="4003920"/>
            <a:ext cx="913680" cy="913680"/>
          </a:xfrm>
          <a:prstGeom prst="donut">
            <a:avLst>
              <a:gd name="adj" fmla="val 8334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7"/>
          <p:cNvSpPr/>
          <p:nvPr/>
        </p:nvSpPr>
        <p:spPr>
          <a:xfrm>
            <a:off x="5812200" y="4177080"/>
            <a:ext cx="567000" cy="567000"/>
          </a:xfrm>
          <a:prstGeom prst="donut">
            <a:avLst>
              <a:gd name="adj" fmla="val 13542"/>
            </a:avLst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8"/>
          <p:cNvSpPr/>
          <p:nvPr/>
        </p:nvSpPr>
        <p:spPr>
          <a:xfrm>
            <a:off x="2945160" y="4672800"/>
            <a:ext cx="703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3" name="CustomShape 9"/>
          <p:cNvSpPr/>
          <p:nvPr/>
        </p:nvSpPr>
        <p:spPr>
          <a:xfrm>
            <a:off x="3989520" y="4672800"/>
            <a:ext cx="703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4" name="CustomShape 10"/>
          <p:cNvSpPr/>
          <p:nvPr/>
        </p:nvSpPr>
        <p:spPr>
          <a:xfrm>
            <a:off x="3467160" y="4672800"/>
            <a:ext cx="703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5" name="CustomShape 11"/>
          <p:cNvSpPr/>
          <p:nvPr/>
        </p:nvSpPr>
        <p:spPr>
          <a:xfrm>
            <a:off x="4511880" y="4672800"/>
            <a:ext cx="703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6" name="CustomShape 12"/>
          <p:cNvSpPr/>
          <p:nvPr/>
        </p:nvSpPr>
        <p:spPr>
          <a:xfrm>
            <a:off x="1430280" y="5047200"/>
            <a:ext cx="1886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7" name="CustomShape 13"/>
          <p:cNvSpPr/>
          <p:nvPr/>
        </p:nvSpPr>
        <p:spPr>
          <a:xfrm>
            <a:off x="1439280" y="5271120"/>
            <a:ext cx="1879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8" name="CustomShape 14"/>
          <p:cNvSpPr/>
          <p:nvPr/>
        </p:nvSpPr>
        <p:spPr>
          <a:xfrm>
            <a:off x="4092840" y="5047200"/>
            <a:ext cx="1886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9" name="CustomShape 15"/>
          <p:cNvSpPr/>
          <p:nvPr/>
        </p:nvSpPr>
        <p:spPr>
          <a:xfrm>
            <a:off x="4102200" y="5271120"/>
            <a:ext cx="1879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0" name="CustomShape 16"/>
          <p:cNvSpPr/>
          <p:nvPr/>
        </p:nvSpPr>
        <p:spPr>
          <a:xfrm>
            <a:off x="6755400" y="5047200"/>
            <a:ext cx="1886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1" name="CustomShape 17"/>
          <p:cNvSpPr/>
          <p:nvPr/>
        </p:nvSpPr>
        <p:spPr>
          <a:xfrm>
            <a:off x="6764760" y="5271120"/>
            <a:ext cx="1879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2" name="CustomShape 18"/>
          <p:cNvSpPr/>
          <p:nvPr/>
        </p:nvSpPr>
        <p:spPr>
          <a:xfrm>
            <a:off x="9418320" y="5047200"/>
            <a:ext cx="1886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3" name="CustomShape 19"/>
          <p:cNvSpPr/>
          <p:nvPr/>
        </p:nvSpPr>
        <p:spPr>
          <a:xfrm>
            <a:off x="9427680" y="5271120"/>
            <a:ext cx="1879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4" name="CustomShape 20"/>
          <p:cNvSpPr/>
          <p:nvPr/>
        </p:nvSpPr>
        <p:spPr>
          <a:xfrm>
            <a:off x="780120" y="5101560"/>
            <a:ext cx="76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5" name="CustomShape 21"/>
          <p:cNvSpPr/>
          <p:nvPr/>
        </p:nvSpPr>
        <p:spPr>
          <a:xfrm>
            <a:off x="3432960" y="5101560"/>
            <a:ext cx="76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6" name="CustomShape 22"/>
          <p:cNvSpPr/>
          <p:nvPr/>
        </p:nvSpPr>
        <p:spPr>
          <a:xfrm>
            <a:off x="6085440" y="5101560"/>
            <a:ext cx="76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7" name="CustomShape 23"/>
          <p:cNvSpPr/>
          <p:nvPr/>
        </p:nvSpPr>
        <p:spPr>
          <a:xfrm>
            <a:off x="8738280" y="5101560"/>
            <a:ext cx="76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8" name="CustomShape 24"/>
          <p:cNvSpPr/>
          <p:nvPr/>
        </p:nvSpPr>
        <p:spPr>
          <a:xfrm>
            <a:off x="8418960" y="3696480"/>
            <a:ext cx="503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9" name="CustomShape 25"/>
          <p:cNvSpPr/>
          <p:nvPr/>
        </p:nvSpPr>
        <p:spPr>
          <a:xfrm>
            <a:off x="7299360" y="2730960"/>
            <a:ext cx="503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0" name="CustomShape 26"/>
          <p:cNvSpPr/>
          <p:nvPr/>
        </p:nvSpPr>
        <p:spPr>
          <a:xfrm>
            <a:off x="6165720" y="2743200"/>
            <a:ext cx="503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1" name="CustomShape 27"/>
          <p:cNvSpPr/>
          <p:nvPr/>
        </p:nvSpPr>
        <p:spPr>
          <a:xfrm>
            <a:off x="5515920" y="3324960"/>
            <a:ext cx="503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2" name="CustomShape 28"/>
          <p:cNvSpPr/>
          <p:nvPr/>
        </p:nvSpPr>
        <p:spPr>
          <a:xfrm>
            <a:off x="6022080" y="1745640"/>
            <a:ext cx="146880" cy="2446200"/>
          </a:xfrm>
          <a:prstGeom prst="triangle">
            <a:avLst>
              <a:gd name="adj" fmla="val 50000"/>
            </a:avLst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CustomShape 1"/>
          <p:cNvSpPr/>
          <p:nvPr/>
        </p:nvSpPr>
        <p:spPr>
          <a:xfrm>
            <a:off x="5960520" y="2229120"/>
            <a:ext cx="796680" cy="797400"/>
          </a:xfrm>
          <a:prstGeom prst="rect">
            <a:avLst/>
          </a:prstGeom>
          <a:solidFill>
            <a:srgbClr val="8064a2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2"/>
          <p:cNvSpPr/>
          <p:nvPr/>
        </p:nvSpPr>
        <p:spPr>
          <a:xfrm>
            <a:off x="6757920" y="4630320"/>
            <a:ext cx="796680" cy="797400"/>
          </a:xfrm>
          <a:prstGeom prst="rect">
            <a:avLst/>
          </a:prstGeom>
          <a:solidFill>
            <a:srgbClr val="8064a2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3"/>
          <p:cNvSpPr/>
          <p:nvPr/>
        </p:nvSpPr>
        <p:spPr>
          <a:xfrm>
            <a:off x="7553880" y="3036600"/>
            <a:ext cx="796680" cy="797400"/>
          </a:xfrm>
          <a:prstGeom prst="rect">
            <a:avLst/>
          </a:prstGeom>
          <a:solidFill>
            <a:srgbClr val="8064a2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4"/>
          <p:cNvSpPr/>
          <p:nvPr/>
        </p:nvSpPr>
        <p:spPr>
          <a:xfrm>
            <a:off x="10746720" y="635760"/>
            <a:ext cx="796680" cy="797400"/>
          </a:xfrm>
          <a:prstGeom prst="rect">
            <a:avLst/>
          </a:prstGeom>
          <a:solidFill>
            <a:srgbClr val="8064a2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5"/>
          <p:cNvSpPr/>
          <p:nvPr/>
        </p:nvSpPr>
        <p:spPr>
          <a:xfrm>
            <a:off x="8351280" y="1442880"/>
            <a:ext cx="796680" cy="797400"/>
          </a:xfrm>
          <a:prstGeom prst="rect">
            <a:avLst/>
          </a:prstGeom>
          <a:solidFill>
            <a:srgbClr val="8064a2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6"/>
          <p:cNvSpPr/>
          <p:nvPr/>
        </p:nvSpPr>
        <p:spPr>
          <a:xfrm>
            <a:off x="5955840" y="2250000"/>
            <a:ext cx="796680" cy="797400"/>
          </a:xfrm>
          <a:prstGeom prst="rect">
            <a:avLst/>
          </a:prstGeom>
          <a:solidFill>
            <a:srgbClr val="8064a2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7"/>
          <p:cNvSpPr/>
          <p:nvPr/>
        </p:nvSpPr>
        <p:spPr>
          <a:xfrm>
            <a:off x="8351280" y="3843720"/>
            <a:ext cx="796680" cy="797400"/>
          </a:xfrm>
          <a:prstGeom prst="rect">
            <a:avLst/>
          </a:prstGeom>
          <a:solidFill>
            <a:srgbClr val="8064a2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8"/>
          <p:cNvSpPr/>
          <p:nvPr/>
        </p:nvSpPr>
        <p:spPr>
          <a:xfrm>
            <a:off x="4367160" y="1432440"/>
            <a:ext cx="796680" cy="79740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9"/>
          <p:cNvSpPr/>
          <p:nvPr/>
        </p:nvSpPr>
        <p:spPr>
          <a:xfrm>
            <a:off x="4367160" y="3826440"/>
            <a:ext cx="796680" cy="79740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10"/>
          <p:cNvSpPr/>
          <p:nvPr/>
        </p:nvSpPr>
        <p:spPr>
          <a:xfrm>
            <a:off x="5164560" y="4627080"/>
            <a:ext cx="796680" cy="79740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11"/>
          <p:cNvSpPr/>
          <p:nvPr/>
        </p:nvSpPr>
        <p:spPr>
          <a:xfrm>
            <a:off x="824760" y="646200"/>
            <a:ext cx="309636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ALLPPT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Clean Text Slide for 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4" name="CustomShape 12"/>
          <p:cNvSpPr/>
          <p:nvPr/>
        </p:nvSpPr>
        <p:spPr>
          <a:xfrm>
            <a:off x="1041120" y="3167280"/>
            <a:ext cx="2880000" cy="26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5" name="CustomShape 13"/>
          <p:cNvSpPr/>
          <p:nvPr/>
        </p:nvSpPr>
        <p:spPr>
          <a:xfrm>
            <a:off x="1479960" y="6068520"/>
            <a:ext cx="2370960" cy="30312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47" name="Table 2"/>
          <p:cNvGraphicFramePr/>
          <p:nvPr/>
        </p:nvGraphicFramePr>
        <p:xfrm>
          <a:off x="940680" y="1785240"/>
          <a:ext cx="10327680" cy="5540040"/>
        </p:xfrm>
        <a:graphic>
          <a:graphicData uri="http://schemas.openxmlformats.org/drawingml/2006/table">
            <a:tbl>
              <a:tblPr/>
              <a:tblGrid>
                <a:gridCol w="2810520"/>
                <a:gridCol w="306000"/>
                <a:gridCol w="2014560"/>
                <a:gridCol w="278640"/>
                <a:gridCol w="270720"/>
                <a:gridCol w="1922760"/>
                <a:gridCol w="264960"/>
                <a:gridCol w="284040"/>
                <a:gridCol w="1909800"/>
                <a:gridCol w="266040"/>
              </a:tblGrid>
              <a:tr h="704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 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B 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 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0c221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cece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Replaced with your own text.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PowerPiont Template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1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0c221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428760">
                <a:tc rowSpan="3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0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CustomShape 1"/>
          <p:cNvSpPr/>
          <p:nvPr/>
        </p:nvSpPr>
        <p:spPr>
          <a:xfrm>
            <a:off x="1969200" y="4103640"/>
            <a:ext cx="82785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Awesome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9" name="CustomShape 2"/>
          <p:cNvSpPr/>
          <p:nvPr/>
        </p:nvSpPr>
        <p:spPr>
          <a:xfrm>
            <a:off x="1956240" y="4886640"/>
            <a:ext cx="82785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880" rIns="2412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 Create Professional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0" name="CustomShape 3"/>
          <p:cNvSpPr/>
          <p:nvPr/>
        </p:nvSpPr>
        <p:spPr>
          <a:xfrm>
            <a:off x="1542960" y="5477040"/>
            <a:ext cx="8781480" cy="45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4"/>
          <p:cNvSpPr/>
          <p:nvPr/>
        </p:nvSpPr>
        <p:spPr>
          <a:xfrm>
            <a:off x="2048040" y="5655960"/>
            <a:ext cx="8121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2" name="CustomShape 5"/>
          <p:cNvSpPr/>
          <p:nvPr/>
        </p:nvSpPr>
        <p:spPr>
          <a:xfrm>
            <a:off x="0" y="2378160"/>
            <a:ext cx="4705920" cy="1794240"/>
          </a:xfrm>
          <a:custGeom>
            <a:avLst/>
            <a:gdLst/>
            <a:ahLst/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rgbClr val="c0504d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4" name="CustomShape 2"/>
          <p:cNvSpPr/>
          <p:nvPr/>
        </p:nvSpPr>
        <p:spPr>
          <a:xfrm flipH="1">
            <a:off x="7470000" y="1911600"/>
            <a:ext cx="3969360" cy="3969360"/>
          </a:xfrm>
          <a:prstGeom prst="arc">
            <a:avLst>
              <a:gd name="adj1" fmla="val 16200000"/>
              <a:gd name="adj2" fmla="val 5433205"/>
            </a:avLst>
          </a:prstGeom>
          <a:noFill/>
          <a:ln w="54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3"/>
          <p:cNvSpPr/>
          <p:nvPr/>
        </p:nvSpPr>
        <p:spPr>
          <a:xfrm flipH="1">
            <a:off x="8505000" y="2491560"/>
            <a:ext cx="2679480" cy="2625840"/>
          </a:xfrm>
          <a:custGeom>
            <a:avLst/>
            <a:gdLst/>
            <a:ahLst/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4f81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4"/>
          <p:cNvSpPr/>
          <p:nvPr/>
        </p:nvSpPr>
        <p:spPr>
          <a:xfrm flipH="1">
            <a:off x="8609760" y="1968480"/>
            <a:ext cx="215280" cy="215280"/>
          </a:xfrm>
          <a:prstGeom prst="ellipse">
            <a:avLst/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5"/>
          <p:cNvSpPr/>
          <p:nvPr/>
        </p:nvSpPr>
        <p:spPr>
          <a:xfrm flipH="1">
            <a:off x="6348240" y="1825200"/>
            <a:ext cx="549000" cy="549000"/>
          </a:xfrm>
          <a:prstGeom prst="ellipse">
            <a:avLst/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6"/>
          <p:cNvSpPr/>
          <p:nvPr/>
        </p:nvSpPr>
        <p:spPr>
          <a:xfrm>
            <a:off x="1573200" y="1949040"/>
            <a:ext cx="4616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9" name="CustomShape 7"/>
          <p:cNvSpPr/>
          <p:nvPr/>
        </p:nvSpPr>
        <p:spPr>
          <a:xfrm>
            <a:off x="1573200" y="1742040"/>
            <a:ext cx="461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0" name="CustomShape 8"/>
          <p:cNvSpPr/>
          <p:nvPr/>
        </p:nvSpPr>
        <p:spPr>
          <a:xfrm flipH="1">
            <a:off x="5402880" y="3661560"/>
            <a:ext cx="549000" cy="54900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9"/>
          <p:cNvSpPr/>
          <p:nvPr/>
        </p:nvSpPr>
        <p:spPr>
          <a:xfrm>
            <a:off x="627480" y="3785040"/>
            <a:ext cx="4616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2" name="CustomShape 10"/>
          <p:cNvSpPr/>
          <p:nvPr/>
        </p:nvSpPr>
        <p:spPr>
          <a:xfrm>
            <a:off x="627480" y="3578400"/>
            <a:ext cx="461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3" name="CustomShape 11"/>
          <p:cNvSpPr/>
          <p:nvPr/>
        </p:nvSpPr>
        <p:spPr>
          <a:xfrm flipH="1">
            <a:off x="6472080" y="5497920"/>
            <a:ext cx="549000" cy="54900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12"/>
          <p:cNvSpPr/>
          <p:nvPr/>
        </p:nvSpPr>
        <p:spPr>
          <a:xfrm>
            <a:off x="1697040" y="5621400"/>
            <a:ext cx="4616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5" name="CustomShape 13"/>
          <p:cNvSpPr/>
          <p:nvPr/>
        </p:nvSpPr>
        <p:spPr>
          <a:xfrm>
            <a:off x="1697040" y="5414400"/>
            <a:ext cx="461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6" name="CustomShape 14"/>
          <p:cNvSpPr/>
          <p:nvPr/>
        </p:nvSpPr>
        <p:spPr>
          <a:xfrm flipH="1">
            <a:off x="5652720" y="2743560"/>
            <a:ext cx="549000" cy="549000"/>
          </a:xfrm>
          <a:prstGeom prst="ellips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15"/>
          <p:cNvSpPr/>
          <p:nvPr/>
        </p:nvSpPr>
        <p:spPr>
          <a:xfrm>
            <a:off x="877320" y="2867040"/>
            <a:ext cx="4616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8" name="CustomShape 16"/>
          <p:cNvSpPr/>
          <p:nvPr/>
        </p:nvSpPr>
        <p:spPr>
          <a:xfrm>
            <a:off x="877320" y="2660040"/>
            <a:ext cx="461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9" name="CustomShape 17"/>
          <p:cNvSpPr/>
          <p:nvPr/>
        </p:nvSpPr>
        <p:spPr>
          <a:xfrm flipH="1">
            <a:off x="5628240" y="4579560"/>
            <a:ext cx="549000" cy="54900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18"/>
          <p:cNvSpPr/>
          <p:nvPr/>
        </p:nvSpPr>
        <p:spPr>
          <a:xfrm>
            <a:off x="853200" y="4703400"/>
            <a:ext cx="4616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1" name="CustomShape 19"/>
          <p:cNvSpPr/>
          <p:nvPr/>
        </p:nvSpPr>
        <p:spPr>
          <a:xfrm>
            <a:off x="853200" y="4496400"/>
            <a:ext cx="461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2" name="CustomShape 20"/>
          <p:cNvSpPr/>
          <p:nvPr/>
        </p:nvSpPr>
        <p:spPr>
          <a:xfrm flipH="1">
            <a:off x="7580520" y="2886480"/>
            <a:ext cx="215280" cy="215280"/>
          </a:xfrm>
          <a:prstGeom prst="ellips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21"/>
          <p:cNvSpPr/>
          <p:nvPr/>
        </p:nvSpPr>
        <p:spPr>
          <a:xfrm flipH="1">
            <a:off x="7347600" y="3804840"/>
            <a:ext cx="215280" cy="21528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22"/>
          <p:cNvSpPr/>
          <p:nvPr/>
        </p:nvSpPr>
        <p:spPr>
          <a:xfrm flipH="1">
            <a:off x="7601040" y="4722840"/>
            <a:ext cx="215280" cy="21528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23"/>
          <p:cNvSpPr/>
          <p:nvPr/>
        </p:nvSpPr>
        <p:spPr>
          <a:xfrm flipH="1">
            <a:off x="8609760" y="5640840"/>
            <a:ext cx="215280" cy="21528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Line 24"/>
          <p:cNvSpPr/>
          <p:nvPr/>
        </p:nvSpPr>
        <p:spPr>
          <a:xfrm flipH="1">
            <a:off x="7214400" y="2076480"/>
            <a:ext cx="1080360" cy="360"/>
          </a:xfrm>
          <a:prstGeom prst="line">
            <a:avLst/>
          </a:prstGeom>
          <a:ln w="19080">
            <a:solidFill>
              <a:srgbClr val="bfbfb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Line 25"/>
          <p:cNvSpPr/>
          <p:nvPr/>
        </p:nvSpPr>
        <p:spPr>
          <a:xfrm flipH="1">
            <a:off x="6351840" y="2994480"/>
            <a:ext cx="1080360" cy="360"/>
          </a:xfrm>
          <a:prstGeom prst="line">
            <a:avLst/>
          </a:prstGeom>
          <a:ln w="19080">
            <a:solidFill>
              <a:srgbClr val="bfbfb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Line 26"/>
          <p:cNvSpPr/>
          <p:nvPr/>
        </p:nvSpPr>
        <p:spPr>
          <a:xfrm flipH="1">
            <a:off x="6110640" y="3912480"/>
            <a:ext cx="1080360" cy="360"/>
          </a:xfrm>
          <a:prstGeom prst="line">
            <a:avLst/>
          </a:prstGeom>
          <a:ln w="19080">
            <a:solidFill>
              <a:srgbClr val="bfbfb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Line 27"/>
          <p:cNvSpPr/>
          <p:nvPr/>
        </p:nvSpPr>
        <p:spPr>
          <a:xfrm flipH="1">
            <a:off x="6350040" y="4830840"/>
            <a:ext cx="1080360" cy="360"/>
          </a:xfrm>
          <a:prstGeom prst="line">
            <a:avLst/>
          </a:prstGeom>
          <a:ln w="19080">
            <a:solidFill>
              <a:srgbClr val="bfbfb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Line 28"/>
          <p:cNvSpPr/>
          <p:nvPr/>
        </p:nvSpPr>
        <p:spPr>
          <a:xfrm flipH="1">
            <a:off x="7276320" y="5748840"/>
            <a:ext cx="1080360" cy="360"/>
          </a:xfrm>
          <a:prstGeom prst="line">
            <a:avLst/>
          </a:prstGeom>
          <a:ln w="19080">
            <a:solidFill>
              <a:srgbClr val="bfbfb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29"/>
          <p:cNvSpPr/>
          <p:nvPr/>
        </p:nvSpPr>
        <p:spPr>
          <a:xfrm>
            <a:off x="6589080" y="5628240"/>
            <a:ext cx="291960" cy="292680"/>
          </a:xfrm>
          <a:custGeom>
            <a:avLst/>
            <a:gdLst/>
            <a:ah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30"/>
          <p:cNvSpPr/>
          <p:nvPr/>
        </p:nvSpPr>
        <p:spPr>
          <a:xfrm flipH="1">
            <a:off x="6449400" y="1949040"/>
            <a:ext cx="354960" cy="28656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31"/>
          <p:cNvSpPr/>
          <p:nvPr/>
        </p:nvSpPr>
        <p:spPr>
          <a:xfrm flipH="1">
            <a:off x="5766840" y="2864520"/>
            <a:ext cx="299880" cy="2998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32"/>
          <p:cNvSpPr/>
          <p:nvPr/>
        </p:nvSpPr>
        <p:spPr>
          <a:xfrm flipH="1">
            <a:off x="5739120" y="4719600"/>
            <a:ext cx="342360" cy="25092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33"/>
          <p:cNvSpPr/>
          <p:nvPr/>
        </p:nvSpPr>
        <p:spPr>
          <a:xfrm flipH="1">
            <a:off x="5553000" y="3756240"/>
            <a:ext cx="235440" cy="340560"/>
          </a:xfrm>
          <a:custGeom>
            <a:avLst/>
            <a:gdLst/>
            <a:ah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34"/>
          <p:cNvSpPr/>
          <p:nvPr/>
        </p:nvSpPr>
        <p:spPr>
          <a:xfrm flipH="1">
            <a:off x="8984160" y="4025880"/>
            <a:ext cx="1657440" cy="24048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35"/>
          <p:cNvSpPr/>
          <p:nvPr/>
        </p:nvSpPr>
        <p:spPr>
          <a:xfrm flipH="1">
            <a:off x="9533520" y="3446640"/>
            <a:ext cx="551520" cy="46764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36"/>
          <p:cNvSpPr/>
          <p:nvPr/>
        </p:nvSpPr>
        <p:spPr>
          <a:xfrm>
            <a:off x="10122480" y="3390840"/>
            <a:ext cx="533880" cy="5328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37"/>
          <p:cNvSpPr/>
          <p:nvPr/>
        </p:nvSpPr>
        <p:spPr>
          <a:xfrm>
            <a:off x="10214640" y="3482640"/>
            <a:ext cx="350280" cy="3492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1" name="CustomShape 2"/>
          <p:cNvSpPr/>
          <p:nvPr/>
        </p:nvSpPr>
        <p:spPr>
          <a:xfrm>
            <a:off x="4780800" y="3676320"/>
            <a:ext cx="13143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4807"/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3"/>
          <p:cNvSpPr/>
          <p:nvPr/>
        </p:nvSpPr>
        <p:spPr>
          <a:xfrm>
            <a:off x="2165040" y="3676320"/>
            <a:ext cx="2955240" cy="13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4807"/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4"/>
          <p:cNvSpPr/>
          <p:nvPr/>
        </p:nvSpPr>
        <p:spPr>
          <a:xfrm flipH="1">
            <a:off x="6094440" y="3676320"/>
            <a:ext cx="12999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4807"/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5"/>
          <p:cNvSpPr/>
          <p:nvPr/>
        </p:nvSpPr>
        <p:spPr>
          <a:xfrm flipH="1">
            <a:off x="7036200" y="3676320"/>
            <a:ext cx="2975040" cy="13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84807"/>
            </a:solidFill>
            <a:custDash>
              <a:ds d="100000" sp="100000"/>
            </a:custDash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6"/>
          <p:cNvSpPr/>
          <p:nvPr/>
        </p:nvSpPr>
        <p:spPr>
          <a:xfrm>
            <a:off x="7902720" y="5034960"/>
            <a:ext cx="34588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6" name="CustomShape 7"/>
          <p:cNvSpPr/>
          <p:nvPr/>
        </p:nvSpPr>
        <p:spPr>
          <a:xfrm>
            <a:off x="7902720" y="4758120"/>
            <a:ext cx="3429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7" name="CustomShape 8"/>
          <p:cNvSpPr/>
          <p:nvPr/>
        </p:nvSpPr>
        <p:spPr>
          <a:xfrm>
            <a:off x="829440" y="5034960"/>
            <a:ext cx="3429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8" name="CustomShape 9"/>
          <p:cNvSpPr/>
          <p:nvPr/>
        </p:nvSpPr>
        <p:spPr>
          <a:xfrm>
            <a:off x="829440" y="4758120"/>
            <a:ext cx="3400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9" name="CustomShape 10"/>
          <p:cNvSpPr/>
          <p:nvPr/>
        </p:nvSpPr>
        <p:spPr>
          <a:xfrm>
            <a:off x="5183640" y="4209840"/>
            <a:ext cx="1808280" cy="1808280"/>
          </a:xfrm>
          <a:prstGeom prst="ellipse">
            <a:avLst/>
          </a:prstGeom>
          <a:solidFill>
            <a:srgbClr val="f79646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11"/>
          <p:cNvSpPr/>
          <p:nvPr/>
        </p:nvSpPr>
        <p:spPr>
          <a:xfrm>
            <a:off x="5441040" y="4865760"/>
            <a:ext cx="1317240" cy="76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1" name="CustomShape 12"/>
          <p:cNvSpPr/>
          <p:nvPr/>
        </p:nvSpPr>
        <p:spPr>
          <a:xfrm>
            <a:off x="5432760" y="4629600"/>
            <a:ext cx="13255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02" name="Table 13"/>
          <p:cNvGraphicFramePr/>
          <p:nvPr/>
        </p:nvGraphicFramePr>
        <p:xfrm>
          <a:off x="94068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3" name="Table 14"/>
          <p:cNvGraphicFramePr/>
          <p:nvPr/>
        </p:nvGraphicFramePr>
        <p:xfrm>
          <a:off x="355680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4" name="Table 15"/>
          <p:cNvGraphicFramePr/>
          <p:nvPr/>
        </p:nvGraphicFramePr>
        <p:xfrm>
          <a:off x="617256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90c221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5" name="Table 16"/>
          <p:cNvGraphicFramePr/>
          <p:nvPr/>
        </p:nvGraphicFramePr>
        <p:xfrm>
          <a:off x="8788320" y="1846440"/>
          <a:ext cx="2447640" cy="2152080"/>
        </p:xfrm>
        <a:graphic>
          <a:graphicData uri="http://schemas.openxmlformats.org/drawingml/2006/table">
            <a:tbl>
              <a:tblPr/>
              <a:tblGrid>
                <a:gridCol w="273240"/>
                <a:gridCol w="1890720"/>
                <a:gridCol w="284040"/>
              </a:tblGrid>
              <a:tr h="4287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60372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 can simply impress your audience and add a unique zing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26244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Add 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CustomShape 1"/>
          <p:cNvSpPr/>
          <p:nvPr/>
        </p:nvSpPr>
        <p:spPr>
          <a:xfrm>
            <a:off x="5045040" y="2378160"/>
            <a:ext cx="2100960" cy="2100960"/>
          </a:xfrm>
          <a:prstGeom prst="ellips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2"/>
          <p:cNvSpPr/>
          <p:nvPr/>
        </p:nvSpPr>
        <p:spPr>
          <a:xfrm>
            <a:off x="5267880" y="2844360"/>
            <a:ext cx="165564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8" name="CustomShape 3"/>
          <p:cNvSpPr/>
          <p:nvPr/>
        </p:nvSpPr>
        <p:spPr>
          <a:xfrm>
            <a:off x="717480" y="3414240"/>
            <a:ext cx="21142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9" name="CustomShape 4"/>
          <p:cNvSpPr/>
          <p:nvPr/>
        </p:nvSpPr>
        <p:spPr>
          <a:xfrm>
            <a:off x="9307080" y="3414240"/>
            <a:ext cx="21142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0" name="CustomShape 5"/>
          <p:cNvSpPr/>
          <p:nvPr/>
        </p:nvSpPr>
        <p:spPr>
          <a:xfrm>
            <a:off x="717480" y="5431320"/>
            <a:ext cx="21142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1" name="CustomShape 6"/>
          <p:cNvSpPr/>
          <p:nvPr/>
        </p:nvSpPr>
        <p:spPr>
          <a:xfrm>
            <a:off x="9307080" y="5431320"/>
            <a:ext cx="21142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2" name="CustomShape 7"/>
          <p:cNvSpPr/>
          <p:nvPr/>
        </p:nvSpPr>
        <p:spPr>
          <a:xfrm>
            <a:off x="10158840" y="4923720"/>
            <a:ext cx="410760" cy="34344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3" name="CustomShape 8"/>
          <p:cNvSpPr/>
          <p:nvPr/>
        </p:nvSpPr>
        <p:spPr>
          <a:xfrm>
            <a:off x="1562760" y="2918520"/>
            <a:ext cx="424440" cy="32580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9"/>
          <p:cNvSpPr/>
          <p:nvPr/>
        </p:nvSpPr>
        <p:spPr>
          <a:xfrm>
            <a:off x="10138320" y="2872440"/>
            <a:ext cx="431280" cy="37224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10"/>
          <p:cNvSpPr/>
          <p:nvPr/>
        </p:nvSpPr>
        <p:spPr>
          <a:xfrm>
            <a:off x="1605600" y="4956480"/>
            <a:ext cx="431280" cy="28332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11"/>
          <p:cNvSpPr/>
          <p:nvPr/>
        </p:nvSpPr>
        <p:spPr>
          <a:xfrm>
            <a:off x="717480" y="1397520"/>
            <a:ext cx="21142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7" name="CustomShape 12"/>
          <p:cNvSpPr/>
          <p:nvPr/>
        </p:nvSpPr>
        <p:spPr>
          <a:xfrm>
            <a:off x="9307080" y="1397520"/>
            <a:ext cx="21142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8" name="CustomShape 13"/>
          <p:cNvSpPr/>
          <p:nvPr/>
        </p:nvSpPr>
        <p:spPr>
          <a:xfrm>
            <a:off x="1562760" y="852480"/>
            <a:ext cx="438480" cy="35388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14"/>
          <p:cNvSpPr/>
          <p:nvPr/>
        </p:nvSpPr>
        <p:spPr>
          <a:xfrm>
            <a:off x="10091520" y="869760"/>
            <a:ext cx="478080" cy="323640"/>
          </a:xfrm>
          <a:custGeom>
            <a:avLst/>
            <a:gdLst/>
            <a:ah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CustomShape 1"/>
          <p:cNvSpPr/>
          <p:nvPr/>
        </p:nvSpPr>
        <p:spPr>
          <a:xfrm>
            <a:off x="6891480" y="1956240"/>
            <a:ext cx="2806200" cy="1096560"/>
          </a:xfrm>
          <a:prstGeom prst="bentConnector3">
            <a:avLst>
              <a:gd name="adj1" fmla="val 100117"/>
            </a:avLst>
          </a:prstGeom>
          <a:noFill/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2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2" name="CustomShape 3"/>
          <p:cNvSpPr/>
          <p:nvPr/>
        </p:nvSpPr>
        <p:spPr>
          <a:xfrm>
            <a:off x="1063080" y="5258160"/>
            <a:ext cx="2334960" cy="7992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4"/>
          <p:cNvSpPr/>
          <p:nvPr/>
        </p:nvSpPr>
        <p:spPr>
          <a:xfrm>
            <a:off x="1304640" y="4040640"/>
            <a:ext cx="1851480" cy="120744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5"/>
          <p:cNvSpPr/>
          <p:nvPr/>
        </p:nvSpPr>
        <p:spPr>
          <a:xfrm>
            <a:off x="1383840" y="4114440"/>
            <a:ext cx="1690560" cy="103284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6"/>
          <p:cNvSpPr/>
          <p:nvPr/>
        </p:nvSpPr>
        <p:spPr>
          <a:xfrm>
            <a:off x="1049760" y="5201640"/>
            <a:ext cx="2361600" cy="9324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7"/>
          <p:cNvSpPr/>
          <p:nvPr/>
        </p:nvSpPr>
        <p:spPr>
          <a:xfrm>
            <a:off x="2067840" y="5212080"/>
            <a:ext cx="329760" cy="3672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8"/>
          <p:cNvSpPr/>
          <p:nvPr/>
        </p:nvSpPr>
        <p:spPr>
          <a:xfrm>
            <a:off x="1162080" y="5246280"/>
            <a:ext cx="83880" cy="2268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9"/>
          <p:cNvSpPr/>
          <p:nvPr/>
        </p:nvSpPr>
        <p:spPr>
          <a:xfrm>
            <a:off x="1181160" y="5252040"/>
            <a:ext cx="45720" cy="1044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10"/>
          <p:cNvSpPr/>
          <p:nvPr/>
        </p:nvSpPr>
        <p:spPr>
          <a:xfrm>
            <a:off x="3173760" y="5245920"/>
            <a:ext cx="180000" cy="2268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11"/>
          <p:cNvSpPr/>
          <p:nvPr/>
        </p:nvSpPr>
        <p:spPr>
          <a:xfrm>
            <a:off x="3208320" y="5252040"/>
            <a:ext cx="111240" cy="1044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12"/>
          <p:cNvSpPr/>
          <p:nvPr/>
        </p:nvSpPr>
        <p:spPr>
          <a:xfrm>
            <a:off x="1956600" y="4044600"/>
            <a:ext cx="1117800" cy="110808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13"/>
          <p:cNvSpPr/>
          <p:nvPr/>
        </p:nvSpPr>
        <p:spPr>
          <a:xfrm>
            <a:off x="2859120" y="4468320"/>
            <a:ext cx="25560" cy="8388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14"/>
          <p:cNvSpPr/>
          <p:nvPr/>
        </p:nvSpPr>
        <p:spPr>
          <a:xfrm>
            <a:off x="2857680" y="4552920"/>
            <a:ext cx="25560" cy="8388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CustomShape 15"/>
          <p:cNvSpPr/>
          <p:nvPr/>
        </p:nvSpPr>
        <p:spPr>
          <a:xfrm>
            <a:off x="3392640" y="4551480"/>
            <a:ext cx="25560" cy="8388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16"/>
          <p:cNvSpPr/>
          <p:nvPr/>
        </p:nvSpPr>
        <p:spPr>
          <a:xfrm>
            <a:off x="2865600" y="4301640"/>
            <a:ext cx="554040" cy="104940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17"/>
          <p:cNvSpPr/>
          <p:nvPr/>
        </p:nvSpPr>
        <p:spPr>
          <a:xfrm>
            <a:off x="2869560" y="4306680"/>
            <a:ext cx="540720" cy="103752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18"/>
          <p:cNvSpPr/>
          <p:nvPr/>
        </p:nvSpPr>
        <p:spPr>
          <a:xfrm>
            <a:off x="2910600" y="4462200"/>
            <a:ext cx="461520" cy="74772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19"/>
          <p:cNvSpPr/>
          <p:nvPr/>
        </p:nvSpPr>
        <p:spPr>
          <a:xfrm>
            <a:off x="3104280" y="5244480"/>
            <a:ext cx="72000" cy="6552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20"/>
          <p:cNvSpPr/>
          <p:nvPr/>
        </p:nvSpPr>
        <p:spPr>
          <a:xfrm>
            <a:off x="3120480" y="5259600"/>
            <a:ext cx="39240" cy="3564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21"/>
          <p:cNvSpPr/>
          <p:nvPr/>
        </p:nvSpPr>
        <p:spPr>
          <a:xfrm>
            <a:off x="2991960" y="4474440"/>
            <a:ext cx="379800" cy="72324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22"/>
          <p:cNvSpPr/>
          <p:nvPr/>
        </p:nvSpPr>
        <p:spPr>
          <a:xfrm>
            <a:off x="3091680" y="4405680"/>
            <a:ext cx="105840" cy="216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23"/>
          <p:cNvSpPr/>
          <p:nvPr/>
        </p:nvSpPr>
        <p:spPr>
          <a:xfrm>
            <a:off x="3034800" y="4405680"/>
            <a:ext cx="23760" cy="2160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24"/>
          <p:cNvSpPr/>
          <p:nvPr/>
        </p:nvSpPr>
        <p:spPr>
          <a:xfrm>
            <a:off x="1893240" y="3440520"/>
            <a:ext cx="674640" cy="49644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25"/>
          <p:cNvSpPr/>
          <p:nvPr/>
        </p:nvSpPr>
        <p:spPr>
          <a:xfrm flipH="1" rot="8929800">
            <a:off x="6859080" y="4446000"/>
            <a:ext cx="60120" cy="3924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26"/>
          <p:cNvSpPr/>
          <p:nvPr/>
        </p:nvSpPr>
        <p:spPr>
          <a:xfrm flipH="1" rot="10295400">
            <a:off x="6886800" y="4546080"/>
            <a:ext cx="43560" cy="4068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27"/>
          <p:cNvSpPr/>
          <p:nvPr/>
        </p:nvSpPr>
        <p:spPr>
          <a:xfrm flipH="1" rot="8929800">
            <a:off x="6814080" y="4345920"/>
            <a:ext cx="85320" cy="1137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28"/>
          <p:cNvSpPr/>
          <p:nvPr/>
        </p:nvSpPr>
        <p:spPr>
          <a:xfrm flipH="1" rot="10295400">
            <a:off x="6868080" y="4470120"/>
            <a:ext cx="61920" cy="8280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29"/>
          <p:cNvSpPr/>
          <p:nvPr/>
        </p:nvSpPr>
        <p:spPr>
          <a:xfrm flipH="1" rot="11885400">
            <a:off x="6875640" y="4569840"/>
            <a:ext cx="39600" cy="777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CustomShape 30"/>
          <p:cNvSpPr/>
          <p:nvPr/>
        </p:nvSpPr>
        <p:spPr>
          <a:xfrm flipH="1" rot="1778400">
            <a:off x="6686640" y="4436640"/>
            <a:ext cx="60120" cy="3996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31"/>
          <p:cNvSpPr/>
          <p:nvPr/>
        </p:nvSpPr>
        <p:spPr>
          <a:xfrm flipH="1" rot="1778400">
            <a:off x="6706080" y="4334760"/>
            <a:ext cx="85320" cy="1144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32"/>
          <p:cNvSpPr/>
          <p:nvPr/>
        </p:nvSpPr>
        <p:spPr>
          <a:xfrm flipH="1" rot="413400">
            <a:off x="6680520" y="4537080"/>
            <a:ext cx="43560" cy="4140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CustomShape 33"/>
          <p:cNvSpPr/>
          <p:nvPr/>
        </p:nvSpPr>
        <p:spPr>
          <a:xfrm flipH="1" rot="413400">
            <a:off x="6676920" y="4460760"/>
            <a:ext cx="61920" cy="8352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34"/>
          <p:cNvSpPr/>
          <p:nvPr/>
        </p:nvSpPr>
        <p:spPr>
          <a:xfrm flipH="1" rot="20423400">
            <a:off x="6693840" y="4561200"/>
            <a:ext cx="39600" cy="784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35"/>
          <p:cNvSpPr/>
          <p:nvPr/>
        </p:nvSpPr>
        <p:spPr>
          <a:xfrm rot="7898400">
            <a:off x="6529320" y="3944160"/>
            <a:ext cx="191160" cy="479160"/>
          </a:xfrm>
          <a:prstGeom prst="trapezoid">
            <a:avLst>
              <a:gd name="adj" fmla="val 9168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36"/>
          <p:cNvSpPr/>
          <p:nvPr/>
        </p:nvSpPr>
        <p:spPr>
          <a:xfrm rot="7898400">
            <a:off x="6549840" y="3989520"/>
            <a:ext cx="69120" cy="47916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37"/>
          <p:cNvSpPr/>
          <p:nvPr/>
        </p:nvSpPr>
        <p:spPr>
          <a:xfrm rot="14391600">
            <a:off x="5954760" y="3792960"/>
            <a:ext cx="230040" cy="76392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38"/>
          <p:cNvSpPr/>
          <p:nvPr/>
        </p:nvSpPr>
        <p:spPr>
          <a:xfrm rot="14391600">
            <a:off x="6066360" y="3863880"/>
            <a:ext cx="83880" cy="76392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39"/>
          <p:cNvSpPr/>
          <p:nvPr/>
        </p:nvSpPr>
        <p:spPr>
          <a:xfrm rot="1062600">
            <a:off x="6320520" y="3906000"/>
            <a:ext cx="243000" cy="2430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40"/>
          <p:cNvSpPr/>
          <p:nvPr/>
        </p:nvSpPr>
        <p:spPr>
          <a:xfrm rot="1062600">
            <a:off x="6346440" y="3932280"/>
            <a:ext cx="190440" cy="19044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41"/>
          <p:cNvSpPr/>
          <p:nvPr/>
        </p:nvSpPr>
        <p:spPr>
          <a:xfrm rot="1062600">
            <a:off x="6394320" y="3980160"/>
            <a:ext cx="94680" cy="939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42"/>
          <p:cNvSpPr/>
          <p:nvPr/>
        </p:nvSpPr>
        <p:spPr>
          <a:xfrm rot="1062600">
            <a:off x="6426000" y="4012560"/>
            <a:ext cx="30960" cy="3096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43"/>
          <p:cNvSpPr/>
          <p:nvPr/>
        </p:nvSpPr>
        <p:spPr>
          <a:xfrm>
            <a:off x="5262840" y="5141520"/>
            <a:ext cx="900360" cy="1418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44"/>
          <p:cNvSpPr/>
          <p:nvPr/>
        </p:nvSpPr>
        <p:spPr>
          <a:xfrm rot="21552000">
            <a:off x="5607360" y="4391640"/>
            <a:ext cx="213480" cy="62928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CustomShape 45"/>
          <p:cNvSpPr/>
          <p:nvPr/>
        </p:nvSpPr>
        <p:spPr>
          <a:xfrm rot="21552000">
            <a:off x="5600520" y="4391640"/>
            <a:ext cx="77760" cy="62928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46"/>
          <p:cNvSpPr/>
          <p:nvPr/>
        </p:nvSpPr>
        <p:spPr>
          <a:xfrm>
            <a:off x="5552640" y="4264200"/>
            <a:ext cx="292320" cy="2923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47"/>
          <p:cNvSpPr/>
          <p:nvPr/>
        </p:nvSpPr>
        <p:spPr>
          <a:xfrm>
            <a:off x="5584320" y="4295520"/>
            <a:ext cx="228960" cy="22896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CustomShape 48"/>
          <p:cNvSpPr/>
          <p:nvPr/>
        </p:nvSpPr>
        <p:spPr>
          <a:xfrm>
            <a:off x="5641560" y="4353480"/>
            <a:ext cx="113760" cy="1134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49"/>
          <p:cNvSpPr/>
          <p:nvPr/>
        </p:nvSpPr>
        <p:spPr>
          <a:xfrm>
            <a:off x="5680080" y="4391280"/>
            <a:ext cx="37440" cy="3744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50"/>
          <p:cNvSpPr/>
          <p:nvPr/>
        </p:nvSpPr>
        <p:spPr>
          <a:xfrm>
            <a:off x="5366520" y="5102280"/>
            <a:ext cx="693000" cy="388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51"/>
          <p:cNvSpPr/>
          <p:nvPr/>
        </p:nvSpPr>
        <p:spPr>
          <a:xfrm>
            <a:off x="5456880" y="4962240"/>
            <a:ext cx="511920" cy="1418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52"/>
          <p:cNvSpPr/>
          <p:nvPr/>
        </p:nvSpPr>
        <p:spPr>
          <a:xfrm rot="2713800">
            <a:off x="6706080" y="4245480"/>
            <a:ext cx="160200" cy="1602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53"/>
          <p:cNvSpPr/>
          <p:nvPr/>
        </p:nvSpPr>
        <p:spPr>
          <a:xfrm rot="2713800">
            <a:off x="6731640" y="4271040"/>
            <a:ext cx="109440" cy="10908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54"/>
          <p:cNvSpPr/>
          <p:nvPr/>
        </p:nvSpPr>
        <p:spPr>
          <a:xfrm>
            <a:off x="5774400" y="3429000"/>
            <a:ext cx="674640" cy="49644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55"/>
          <p:cNvSpPr/>
          <p:nvPr/>
        </p:nvSpPr>
        <p:spPr>
          <a:xfrm>
            <a:off x="8799840" y="5099760"/>
            <a:ext cx="1765440" cy="27576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56"/>
          <p:cNvSpPr/>
          <p:nvPr/>
        </p:nvSpPr>
        <p:spPr>
          <a:xfrm>
            <a:off x="8835120" y="5134320"/>
            <a:ext cx="1694880" cy="2062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57"/>
          <p:cNvSpPr/>
          <p:nvPr/>
        </p:nvSpPr>
        <p:spPr>
          <a:xfrm>
            <a:off x="8871840" y="515412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58"/>
          <p:cNvSpPr/>
          <p:nvPr/>
        </p:nvSpPr>
        <p:spPr>
          <a:xfrm>
            <a:off x="9114480" y="515412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59"/>
          <p:cNvSpPr/>
          <p:nvPr/>
        </p:nvSpPr>
        <p:spPr>
          <a:xfrm>
            <a:off x="9357120" y="515412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60"/>
          <p:cNvSpPr/>
          <p:nvPr/>
        </p:nvSpPr>
        <p:spPr>
          <a:xfrm>
            <a:off x="9599760" y="515412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61"/>
          <p:cNvSpPr/>
          <p:nvPr/>
        </p:nvSpPr>
        <p:spPr>
          <a:xfrm>
            <a:off x="9842400" y="515412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62"/>
          <p:cNvSpPr/>
          <p:nvPr/>
        </p:nvSpPr>
        <p:spPr>
          <a:xfrm>
            <a:off x="10085040" y="515412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63"/>
          <p:cNvSpPr/>
          <p:nvPr/>
        </p:nvSpPr>
        <p:spPr>
          <a:xfrm>
            <a:off x="10327680" y="515412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64"/>
          <p:cNvSpPr/>
          <p:nvPr/>
        </p:nvSpPr>
        <p:spPr>
          <a:xfrm>
            <a:off x="10081440" y="4100400"/>
            <a:ext cx="225360" cy="10047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65"/>
          <p:cNvSpPr/>
          <p:nvPr/>
        </p:nvSpPr>
        <p:spPr>
          <a:xfrm>
            <a:off x="10193400" y="4100400"/>
            <a:ext cx="113400" cy="10047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66"/>
          <p:cNvSpPr/>
          <p:nvPr/>
        </p:nvSpPr>
        <p:spPr>
          <a:xfrm>
            <a:off x="10015200" y="4369680"/>
            <a:ext cx="357840" cy="1825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67"/>
          <p:cNvSpPr/>
          <p:nvPr/>
        </p:nvSpPr>
        <p:spPr>
          <a:xfrm>
            <a:off x="10192680" y="4369680"/>
            <a:ext cx="180360" cy="182520"/>
          </a:xfrm>
          <a:prstGeom prst="rect">
            <a:avLst/>
          </a:prstGeom>
          <a:solidFill>
            <a:srgbClr val="7793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68"/>
          <p:cNvSpPr/>
          <p:nvPr/>
        </p:nvSpPr>
        <p:spPr>
          <a:xfrm>
            <a:off x="10081440" y="4556520"/>
            <a:ext cx="225360" cy="943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69"/>
          <p:cNvSpPr/>
          <p:nvPr/>
        </p:nvSpPr>
        <p:spPr>
          <a:xfrm>
            <a:off x="10164960" y="4651560"/>
            <a:ext cx="60480" cy="1051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70"/>
          <p:cNvSpPr/>
          <p:nvPr/>
        </p:nvSpPr>
        <p:spPr>
          <a:xfrm>
            <a:off x="10182240" y="4759920"/>
            <a:ext cx="27000" cy="748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71"/>
          <p:cNvSpPr/>
          <p:nvPr/>
        </p:nvSpPr>
        <p:spPr>
          <a:xfrm>
            <a:off x="10148040" y="4816080"/>
            <a:ext cx="88560" cy="2941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CustomShape 72"/>
          <p:cNvSpPr/>
          <p:nvPr/>
        </p:nvSpPr>
        <p:spPr>
          <a:xfrm>
            <a:off x="9569880" y="4100400"/>
            <a:ext cx="225360" cy="10047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73"/>
          <p:cNvSpPr/>
          <p:nvPr/>
        </p:nvSpPr>
        <p:spPr>
          <a:xfrm>
            <a:off x="9681840" y="4100400"/>
            <a:ext cx="113400" cy="10047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CustomShape 74"/>
          <p:cNvSpPr/>
          <p:nvPr/>
        </p:nvSpPr>
        <p:spPr>
          <a:xfrm>
            <a:off x="9503640" y="4369680"/>
            <a:ext cx="357840" cy="1825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CustomShape 75"/>
          <p:cNvSpPr/>
          <p:nvPr/>
        </p:nvSpPr>
        <p:spPr>
          <a:xfrm>
            <a:off x="9681120" y="4369680"/>
            <a:ext cx="180360" cy="182520"/>
          </a:xfrm>
          <a:prstGeom prst="rect">
            <a:avLst/>
          </a:prstGeom>
          <a:solidFill>
            <a:srgbClr val="7793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CustomShape 76"/>
          <p:cNvSpPr/>
          <p:nvPr/>
        </p:nvSpPr>
        <p:spPr>
          <a:xfrm>
            <a:off x="9569880" y="4556520"/>
            <a:ext cx="225360" cy="943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CustomShape 77"/>
          <p:cNvSpPr/>
          <p:nvPr/>
        </p:nvSpPr>
        <p:spPr>
          <a:xfrm>
            <a:off x="9653400" y="4651560"/>
            <a:ext cx="60480" cy="1051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7" name="CustomShape 78"/>
          <p:cNvSpPr/>
          <p:nvPr/>
        </p:nvSpPr>
        <p:spPr>
          <a:xfrm>
            <a:off x="9670680" y="4759920"/>
            <a:ext cx="27000" cy="748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8" name="CustomShape 79"/>
          <p:cNvSpPr/>
          <p:nvPr/>
        </p:nvSpPr>
        <p:spPr>
          <a:xfrm>
            <a:off x="9636480" y="4816080"/>
            <a:ext cx="88560" cy="2941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CustomShape 80"/>
          <p:cNvSpPr/>
          <p:nvPr/>
        </p:nvSpPr>
        <p:spPr>
          <a:xfrm>
            <a:off x="9058320" y="4100400"/>
            <a:ext cx="225360" cy="10047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CustomShape 81"/>
          <p:cNvSpPr/>
          <p:nvPr/>
        </p:nvSpPr>
        <p:spPr>
          <a:xfrm>
            <a:off x="9170280" y="4100400"/>
            <a:ext cx="113400" cy="10047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82"/>
          <p:cNvSpPr/>
          <p:nvPr/>
        </p:nvSpPr>
        <p:spPr>
          <a:xfrm>
            <a:off x="8992080" y="4369680"/>
            <a:ext cx="357840" cy="1825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CustomShape 83"/>
          <p:cNvSpPr/>
          <p:nvPr/>
        </p:nvSpPr>
        <p:spPr>
          <a:xfrm>
            <a:off x="9169560" y="4369680"/>
            <a:ext cx="180360" cy="182520"/>
          </a:xfrm>
          <a:prstGeom prst="rect">
            <a:avLst/>
          </a:prstGeom>
          <a:solidFill>
            <a:srgbClr val="7793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CustomShape 84"/>
          <p:cNvSpPr/>
          <p:nvPr/>
        </p:nvSpPr>
        <p:spPr>
          <a:xfrm>
            <a:off x="9058320" y="4556520"/>
            <a:ext cx="225360" cy="943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CustomShape 85"/>
          <p:cNvSpPr/>
          <p:nvPr/>
        </p:nvSpPr>
        <p:spPr>
          <a:xfrm>
            <a:off x="9141840" y="4651560"/>
            <a:ext cx="60480" cy="1051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86"/>
          <p:cNvSpPr/>
          <p:nvPr/>
        </p:nvSpPr>
        <p:spPr>
          <a:xfrm>
            <a:off x="9159120" y="4759920"/>
            <a:ext cx="27000" cy="748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6" name="CustomShape 87"/>
          <p:cNvSpPr/>
          <p:nvPr/>
        </p:nvSpPr>
        <p:spPr>
          <a:xfrm>
            <a:off x="9124920" y="4816080"/>
            <a:ext cx="88560" cy="2941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88"/>
          <p:cNvSpPr/>
          <p:nvPr/>
        </p:nvSpPr>
        <p:spPr>
          <a:xfrm>
            <a:off x="9345240" y="3444480"/>
            <a:ext cx="674640" cy="49644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CustomShape 89"/>
          <p:cNvSpPr/>
          <p:nvPr/>
        </p:nvSpPr>
        <p:spPr>
          <a:xfrm flipV="1" rot="10800000">
            <a:off x="8913240" y="4178160"/>
            <a:ext cx="3360240" cy="113832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CustomShape 90"/>
          <p:cNvSpPr/>
          <p:nvPr/>
        </p:nvSpPr>
        <p:spPr>
          <a:xfrm>
            <a:off x="2037600" y="3040200"/>
            <a:ext cx="307080" cy="307080"/>
          </a:xfrm>
          <a:prstGeom prst="donut">
            <a:avLst>
              <a:gd name="adj" fmla="val 25000"/>
            </a:avLst>
          </a:prstGeom>
          <a:noFill/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CustomShape 91"/>
          <p:cNvSpPr/>
          <p:nvPr/>
        </p:nvSpPr>
        <p:spPr>
          <a:xfrm>
            <a:off x="5942160" y="3025080"/>
            <a:ext cx="307080" cy="307080"/>
          </a:xfrm>
          <a:prstGeom prst="donut">
            <a:avLst>
              <a:gd name="adj" fmla="val 25000"/>
            </a:avLst>
          </a:prstGeom>
          <a:noFill/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92"/>
          <p:cNvSpPr/>
          <p:nvPr/>
        </p:nvSpPr>
        <p:spPr>
          <a:xfrm>
            <a:off x="9541800" y="3053520"/>
            <a:ext cx="307080" cy="307080"/>
          </a:xfrm>
          <a:prstGeom prst="donut">
            <a:avLst>
              <a:gd name="adj" fmla="val 25000"/>
            </a:avLst>
          </a:prstGeom>
          <a:noFill/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Line 93"/>
          <p:cNvSpPr/>
          <p:nvPr/>
        </p:nvSpPr>
        <p:spPr>
          <a:xfrm>
            <a:off x="6087600" y="2397960"/>
            <a:ext cx="8280" cy="6271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94"/>
          <p:cNvSpPr/>
          <p:nvPr/>
        </p:nvSpPr>
        <p:spPr>
          <a:xfrm flipH="1">
            <a:off x="4789800" y="1469160"/>
            <a:ext cx="2231640" cy="1202040"/>
          </a:xfrm>
          <a:custGeom>
            <a:avLst/>
            <a:gdLst/>
            <a:ah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4" name="CustomShape 95"/>
          <p:cNvSpPr/>
          <p:nvPr/>
        </p:nvSpPr>
        <p:spPr>
          <a:xfrm flipH="1">
            <a:off x="5167080" y="1558080"/>
            <a:ext cx="2231640" cy="1202040"/>
          </a:xfrm>
          <a:custGeom>
            <a:avLst/>
            <a:gdLst/>
            <a:ah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5" name="CustomShape 96"/>
          <p:cNvSpPr/>
          <p:nvPr/>
        </p:nvSpPr>
        <p:spPr>
          <a:xfrm>
            <a:off x="5464800" y="1940760"/>
            <a:ext cx="1645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CLOUD COMPUTING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6" name="CustomShape 97"/>
          <p:cNvSpPr/>
          <p:nvPr/>
        </p:nvSpPr>
        <p:spPr>
          <a:xfrm>
            <a:off x="914040" y="5957640"/>
            <a:ext cx="2919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7" name="CustomShape 98"/>
          <p:cNvSpPr/>
          <p:nvPr/>
        </p:nvSpPr>
        <p:spPr>
          <a:xfrm>
            <a:off x="914040" y="5597640"/>
            <a:ext cx="2919240" cy="303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8" name="CustomShape 99"/>
          <p:cNvSpPr/>
          <p:nvPr/>
        </p:nvSpPr>
        <p:spPr>
          <a:xfrm>
            <a:off x="4618800" y="5957640"/>
            <a:ext cx="2919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9" name="CustomShape 100"/>
          <p:cNvSpPr/>
          <p:nvPr/>
        </p:nvSpPr>
        <p:spPr>
          <a:xfrm>
            <a:off x="4618800" y="5597640"/>
            <a:ext cx="2919240" cy="303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0" name="CustomShape 101"/>
          <p:cNvSpPr/>
          <p:nvPr/>
        </p:nvSpPr>
        <p:spPr>
          <a:xfrm>
            <a:off x="8323560" y="5957640"/>
            <a:ext cx="2919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1" name="CustomShape 102"/>
          <p:cNvSpPr/>
          <p:nvPr/>
        </p:nvSpPr>
        <p:spPr>
          <a:xfrm>
            <a:off x="8323560" y="5597640"/>
            <a:ext cx="2919240" cy="303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CustomShape 1"/>
          <p:cNvSpPr/>
          <p:nvPr/>
        </p:nvSpPr>
        <p:spPr>
          <a:xfrm>
            <a:off x="4864680" y="396360"/>
            <a:ext cx="6602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2" name="CustomShape 2"/>
          <p:cNvSpPr/>
          <p:nvPr/>
        </p:nvSpPr>
        <p:spPr>
          <a:xfrm>
            <a:off x="4660200" y="1627560"/>
            <a:ext cx="957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3" name="CustomShape 3"/>
          <p:cNvSpPr/>
          <p:nvPr/>
        </p:nvSpPr>
        <p:spPr>
          <a:xfrm>
            <a:off x="5941080" y="2233800"/>
            <a:ext cx="5526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4" name="CustomShape 4"/>
          <p:cNvSpPr/>
          <p:nvPr/>
        </p:nvSpPr>
        <p:spPr>
          <a:xfrm>
            <a:off x="5730840" y="1738080"/>
            <a:ext cx="5736600" cy="42840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What is GraphQL?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5" name="CustomShape 5"/>
          <p:cNvSpPr/>
          <p:nvPr/>
        </p:nvSpPr>
        <p:spPr>
          <a:xfrm>
            <a:off x="4660200" y="2831760"/>
            <a:ext cx="957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6" name="CustomShape 6"/>
          <p:cNvSpPr/>
          <p:nvPr/>
        </p:nvSpPr>
        <p:spPr>
          <a:xfrm>
            <a:off x="5941080" y="3437640"/>
            <a:ext cx="5526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7" name="CustomShape 7"/>
          <p:cNvSpPr/>
          <p:nvPr/>
        </p:nvSpPr>
        <p:spPr>
          <a:xfrm>
            <a:off x="5730840" y="2941920"/>
            <a:ext cx="5736600" cy="42840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is the better 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8" name="CustomShape 8"/>
          <p:cNvSpPr/>
          <p:nvPr/>
        </p:nvSpPr>
        <p:spPr>
          <a:xfrm>
            <a:off x="4660200" y="4035600"/>
            <a:ext cx="957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9" name="CustomShape 9"/>
          <p:cNvSpPr/>
          <p:nvPr/>
        </p:nvSpPr>
        <p:spPr>
          <a:xfrm>
            <a:off x="5941080" y="4641840"/>
            <a:ext cx="5526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0" name="CustomShape 10"/>
          <p:cNvSpPr/>
          <p:nvPr/>
        </p:nvSpPr>
        <p:spPr>
          <a:xfrm>
            <a:off x="5730840" y="4146120"/>
            <a:ext cx="5736600" cy="428400"/>
          </a:xfrm>
          <a:prstGeom prst="roundRect">
            <a:avLst>
              <a:gd name="adj" fmla="val 50000"/>
            </a:avLst>
          </a:prstGeom>
          <a:solidFill>
            <a:srgbClr val="9bbb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1" name="CustomShape 11"/>
          <p:cNvSpPr/>
          <p:nvPr/>
        </p:nvSpPr>
        <p:spPr>
          <a:xfrm>
            <a:off x="4660200" y="5239800"/>
            <a:ext cx="957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2" name="CustomShape 12"/>
          <p:cNvSpPr/>
          <p:nvPr/>
        </p:nvSpPr>
        <p:spPr>
          <a:xfrm>
            <a:off x="5941080" y="5845680"/>
            <a:ext cx="5526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3" name="CustomShape 13"/>
          <p:cNvSpPr/>
          <p:nvPr/>
        </p:nvSpPr>
        <p:spPr>
          <a:xfrm>
            <a:off x="5730840" y="5349960"/>
            <a:ext cx="5736600" cy="428400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Ecosystem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23" name="Table 2"/>
          <p:cNvGraphicFramePr/>
          <p:nvPr/>
        </p:nvGraphicFramePr>
        <p:xfrm>
          <a:off x="921600" y="1767960"/>
          <a:ext cx="10348200" cy="4325760"/>
        </p:xfrm>
        <a:graphic>
          <a:graphicData uri="http://schemas.openxmlformats.org/drawingml/2006/table">
            <a:tbl>
              <a:tblPr/>
              <a:tblGrid>
                <a:gridCol w="282240"/>
                <a:gridCol w="2032920"/>
                <a:gridCol w="271800"/>
                <a:gridCol w="271800"/>
                <a:gridCol w="2032920"/>
                <a:gridCol w="282240"/>
                <a:gridCol w="282240"/>
                <a:gridCol w="2032920"/>
                <a:gridCol w="271800"/>
                <a:gridCol w="271800"/>
                <a:gridCol w="2032920"/>
                <a:gridCol w="282960"/>
              </a:tblGrid>
              <a:tr h="581040">
                <a:tc gridSpan="3">
                  <a:txBody>
                    <a:bodyPr lIns="80280" rIns="80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Your 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5">
                  <a:txBody>
                    <a:bodyPr lIns="80280" rIns="80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Your 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Your 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Your 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946440">
                <a:tc gridSpan="3"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3816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5"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3816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80280" marR="8028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ba200"/>
                      </a:solidFill>
                    </a:lnT>
                    <a:lnB w="3816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402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7a398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680c3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fba2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fba2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ba2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90c221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38160">
                      <a:solidFill>
                        <a:srgbClr val="90c221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90c221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8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240"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$ 1200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$1000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$600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>
                  <a:tcPr marL="77040" marR="77040">
                    <a:lnL w="38160">
                      <a:solidFill>
                        <a:srgbClr val="ffffff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  <a:tc>
                  <a:txBody>
                    <a:bodyPr lIns="77040" rIns="770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7040" marR="77040">
                    <a:lnL w="76320">
                      <a:solidFill>
                        <a:srgbClr val="000000"/>
                      </a:solidFill>
                    </a:lnL>
                    <a:lnR w="7632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  <a:tc>
                  <a:tcPr marL="77040" marR="77040">
                    <a:lnL w="76320">
                      <a:solidFill>
                        <a:srgbClr val="000000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</a:tr>
            </a:tbl>
          </a:graphicData>
        </a:graphic>
      </p:graphicFrame>
      <p:sp>
        <p:nvSpPr>
          <p:cNvPr id="1824" name="CustomShape 3"/>
          <p:cNvSpPr/>
          <p:nvPr/>
        </p:nvSpPr>
        <p:spPr>
          <a:xfrm>
            <a:off x="1980720" y="2235960"/>
            <a:ext cx="538200" cy="55656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c0504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4"/>
          <p:cNvSpPr/>
          <p:nvPr/>
        </p:nvSpPr>
        <p:spPr>
          <a:xfrm>
            <a:off x="2010960" y="278784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c0504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5"/>
          <p:cNvSpPr/>
          <p:nvPr/>
        </p:nvSpPr>
        <p:spPr>
          <a:xfrm>
            <a:off x="2125440" y="278784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c0504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6"/>
          <p:cNvSpPr/>
          <p:nvPr/>
        </p:nvSpPr>
        <p:spPr>
          <a:xfrm>
            <a:off x="2239560" y="278784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c0504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7"/>
          <p:cNvSpPr/>
          <p:nvPr/>
        </p:nvSpPr>
        <p:spPr>
          <a:xfrm>
            <a:off x="2354040" y="2787840"/>
            <a:ext cx="90360" cy="903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c0504d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8"/>
          <p:cNvSpPr/>
          <p:nvPr/>
        </p:nvSpPr>
        <p:spPr>
          <a:xfrm>
            <a:off x="4453200" y="2388240"/>
            <a:ext cx="569160" cy="41688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9"/>
          <p:cNvSpPr/>
          <p:nvPr/>
        </p:nvSpPr>
        <p:spPr>
          <a:xfrm rot="5400000">
            <a:off x="7186320" y="2172960"/>
            <a:ext cx="531720" cy="67140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10"/>
          <p:cNvSpPr/>
          <p:nvPr/>
        </p:nvSpPr>
        <p:spPr>
          <a:xfrm>
            <a:off x="7059960" y="2772000"/>
            <a:ext cx="708480" cy="11016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11"/>
          <p:cNvSpPr/>
          <p:nvPr/>
        </p:nvSpPr>
        <p:spPr>
          <a:xfrm>
            <a:off x="9837000" y="2337480"/>
            <a:ext cx="15480" cy="511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3" name="CustomShape 12"/>
          <p:cNvSpPr/>
          <p:nvPr/>
        </p:nvSpPr>
        <p:spPr>
          <a:xfrm>
            <a:off x="9836280" y="2389320"/>
            <a:ext cx="15480" cy="511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13"/>
          <p:cNvSpPr/>
          <p:nvPr/>
        </p:nvSpPr>
        <p:spPr>
          <a:xfrm>
            <a:off x="10164240" y="2388240"/>
            <a:ext cx="15480" cy="511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14"/>
          <p:cNvSpPr/>
          <p:nvPr/>
        </p:nvSpPr>
        <p:spPr>
          <a:xfrm>
            <a:off x="9840960" y="2235240"/>
            <a:ext cx="339480" cy="64296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15"/>
          <p:cNvSpPr/>
          <p:nvPr/>
        </p:nvSpPr>
        <p:spPr>
          <a:xfrm>
            <a:off x="9843480" y="2238120"/>
            <a:ext cx="331200" cy="63540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9bbb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16"/>
          <p:cNvSpPr/>
          <p:nvPr/>
        </p:nvSpPr>
        <p:spPr>
          <a:xfrm>
            <a:off x="9868680" y="2333520"/>
            <a:ext cx="282600" cy="45792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17"/>
          <p:cNvSpPr/>
          <p:nvPr/>
        </p:nvSpPr>
        <p:spPr>
          <a:xfrm>
            <a:off x="9987120" y="2813040"/>
            <a:ext cx="43920" cy="3996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18"/>
          <p:cNvSpPr/>
          <p:nvPr/>
        </p:nvSpPr>
        <p:spPr>
          <a:xfrm>
            <a:off x="9997200" y="2822400"/>
            <a:ext cx="23760" cy="216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19"/>
          <p:cNvSpPr/>
          <p:nvPr/>
        </p:nvSpPr>
        <p:spPr>
          <a:xfrm>
            <a:off x="9918360" y="2341080"/>
            <a:ext cx="232560" cy="44316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CustomShape 20"/>
          <p:cNvSpPr/>
          <p:nvPr/>
        </p:nvSpPr>
        <p:spPr>
          <a:xfrm>
            <a:off x="9979560" y="2298960"/>
            <a:ext cx="64800" cy="1296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CustomShape 21"/>
          <p:cNvSpPr/>
          <p:nvPr/>
        </p:nvSpPr>
        <p:spPr>
          <a:xfrm>
            <a:off x="9944640" y="2298960"/>
            <a:ext cx="14400" cy="1296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3" name="CustomShape 22"/>
          <p:cNvSpPr/>
          <p:nvPr/>
        </p:nvSpPr>
        <p:spPr>
          <a:xfrm>
            <a:off x="9896760" y="2470680"/>
            <a:ext cx="232560" cy="1710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5" name="CustomShape 2"/>
          <p:cNvSpPr/>
          <p:nvPr/>
        </p:nvSpPr>
        <p:spPr>
          <a:xfrm rot="5400000">
            <a:off x="803880" y="2349720"/>
            <a:ext cx="348120" cy="34380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CustomShape 3"/>
          <p:cNvSpPr/>
          <p:nvPr/>
        </p:nvSpPr>
        <p:spPr>
          <a:xfrm rot="5400000">
            <a:off x="803880" y="2948040"/>
            <a:ext cx="348120" cy="34380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CustomShape 4"/>
          <p:cNvSpPr/>
          <p:nvPr/>
        </p:nvSpPr>
        <p:spPr>
          <a:xfrm rot="5400000">
            <a:off x="803880" y="3546360"/>
            <a:ext cx="348120" cy="34380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CustomShape 5"/>
          <p:cNvSpPr/>
          <p:nvPr/>
        </p:nvSpPr>
        <p:spPr>
          <a:xfrm rot="5400000">
            <a:off x="803880" y="4144680"/>
            <a:ext cx="348120" cy="343800"/>
          </a:xfrm>
          <a:custGeom>
            <a:avLst/>
            <a:gdLst/>
            <a:ah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CustomShape 6"/>
          <p:cNvSpPr/>
          <p:nvPr/>
        </p:nvSpPr>
        <p:spPr>
          <a:xfrm>
            <a:off x="1237320" y="2383560"/>
            <a:ext cx="47152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0" name="CustomShape 7"/>
          <p:cNvSpPr/>
          <p:nvPr/>
        </p:nvSpPr>
        <p:spPr>
          <a:xfrm>
            <a:off x="1237320" y="2981880"/>
            <a:ext cx="47152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1" name="CustomShape 8"/>
          <p:cNvSpPr/>
          <p:nvPr/>
        </p:nvSpPr>
        <p:spPr>
          <a:xfrm>
            <a:off x="1237320" y="3580200"/>
            <a:ext cx="47152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2" name="CustomShape 9"/>
          <p:cNvSpPr/>
          <p:nvPr/>
        </p:nvSpPr>
        <p:spPr>
          <a:xfrm>
            <a:off x="1237320" y="4178520"/>
            <a:ext cx="47152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3" name="CustomShape 10"/>
          <p:cNvSpPr/>
          <p:nvPr/>
        </p:nvSpPr>
        <p:spPr>
          <a:xfrm>
            <a:off x="876960" y="5233680"/>
            <a:ext cx="719280" cy="7192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CustomShape 11"/>
          <p:cNvSpPr/>
          <p:nvPr/>
        </p:nvSpPr>
        <p:spPr>
          <a:xfrm>
            <a:off x="3019320" y="5233680"/>
            <a:ext cx="719280" cy="7192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5" name="CustomShape 12"/>
          <p:cNvSpPr/>
          <p:nvPr/>
        </p:nvSpPr>
        <p:spPr>
          <a:xfrm>
            <a:off x="5161680" y="5233680"/>
            <a:ext cx="719280" cy="7192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CustomShape 13"/>
          <p:cNvSpPr/>
          <p:nvPr/>
        </p:nvSpPr>
        <p:spPr>
          <a:xfrm>
            <a:off x="7303680" y="5233680"/>
            <a:ext cx="719280" cy="7192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7" name="CustomShape 14"/>
          <p:cNvSpPr/>
          <p:nvPr/>
        </p:nvSpPr>
        <p:spPr>
          <a:xfrm>
            <a:off x="510120" y="6089760"/>
            <a:ext cx="145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8" name="CustomShape 15"/>
          <p:cNvSpPr/>
          <p:nvPr/>
        </p:nvSpPr>
        <p:spPr>
          <a:xfrm>
            <a:off x="2650320" y="6089760"/>
            <a:ext cx="145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9" name="CustomShape 16"/>
          <p:cNvSpPr/>
          <p:nvPr/>
        </p:nvSpPr>
        <p:spPr>
          <a:xfrm>
            <a:off x="4790880" y="6089760"/>
            <a:ext cx="145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0" name="CustomShape 17"/>
          <p:cNvSpPr/>
          <p:nvPr/>
        </p:nvSpPr>
        <p:spPr>
          <a:xfrm>
            <a:off x="6931440" y="6089760"/>
            <a:ext cx="145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1" name="CustomShape 18"/>
          <p:cNvSpPr/>
          <p:nvPr/>
        </p:nvSpPr>
        <p:spPr>
          <a:xfrm>
            <a:off x="1049400" y="5298840"/>
            <a:ext cx="410400" cy="42444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8064a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2" name="CustomShape 19"/>
          <p:cNvSpPr/>
          <p:nvPr/>
        </p:nvSpPr>
        <p:spPr>
          <a:xfrm>
            <a:off x="1072440" y="5719680"/>
            <a:ext cx="68760" cy="687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8064a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3" name="CustomShape 20"/>
          <p:cNvSpPr/>
          <p:nvPr/>
        </p:nvSpPr>
        <p:spPr>
          <a:xfrm>
            <a:off x="1159920" y="5719680"/>
            <a:ext cx="68760" cy="687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8064a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4" name="CustomShape 21"/>
          <p:cNvSpPr/>
          <p:nvPr/>
        </p:nvSpPr>
        <p:spPr>
          <a:xfrm>
            <a:off x="1247040" y="5719680"/>
            <a:ext cx="68760" cy="687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8064a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CustomShape 22"/>
          <p:cNvSpPr/>
          <p:nvPr/>
        </p:nvSpPr>
        <p:spPr>
          <a:xfrm>
            <a:off x="1334160" y="5719680"/>
            <a:ext cx="68760" cy="6876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8064a2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23"/>
          <p:cNvSpPr/>
          <p:nvPr/>
        </p:nvSpPr>
        <p:spPr>
          <a:xfrm>
            <a:off x="3160440" y="5438880"/>
            <a:ext cx="433800" cy="31788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CustomShape 24"/>
          <p:cNvSpPr/>
          <p:nvPr/>
        </p:nvSpPr>
        <p:spPr>
          <a:xfrm rot="5400000">
            <a:off x="5349600" y="5289480"/>
            <a:ext cx="370800" cy="46872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25"/>
          <p:cNvSpPr/>
          <p:nvPr/>
        </p:nvSpPr>
        <p:spPr>
          <a:xfrm>
            <a:off x="5261040" y="5708160"/>
            <a:ext cx="494280" cy="7668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CustomShape 26"/>
          <p:cNvSpPr/>
          <p:nvPr/>
        </p:nvSpPr>
        <p:spPr>
          <a:xfrm>
            <a:off x="7539120" y="5430240"/>
            <a:ext cx="11520" cy="3888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27"/>
          <p:cNvSpPr/>
          <p:nvPr/>
        </p:nvSpPr>
        <p:spPr>
          <a:xfrm>
            <a:off x="7538400" y="5469840"/>
            <a:ext cx="11520" cy="3888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CustomShape 28"/>
          <p:cNvSpPr/>
          <p:nvPr/>
        </p:nvSpPr>
        <p:spPr>
          <a:xfrm>
            <a:off x="7788600" y="5469480"/>
            <a:ext cx="11520" cy="3888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29"/>
          <p:cNvSpPr/>
          <p:nvPr/>
        </p:nvSpPr>
        <p:spPr>
          <a:xfrm>
            <a:off x="7542360" y="5352480"/>
            <a:ext cx="258480" cy="49032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30"/>
          <p:cNvSpPr/>
          <p:nvPr/>
        </p:nvSpPr>
        <p:spPr>
          <a:xfrm>
            <a:off x="7544160" y="5354640"/>
            <a:ext cx="252360" cy="48456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9bbb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31"/>
          <p:cNvSpPr/>
          <p:nvPr/>
        </p:nvSpPr>
        <p:spPr>
          <a:xfrm>
            <a:off x="7563240" y="5427720"/>
            <a:ext cx="215280" cy="34920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32"/>
          <p:cNvSpPr/>
          <p:nvPr/>
        </p:nvSpPr>
        <p:spPr>
          <a:xfrm>
            <a:off x="7653600" y="5793120"/>
            <a:ext cx="33120" cy="3024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33"/>
          <p:cNvSpPr/>
          <p:nvPr/>
        </p:nvSpPr>
        <p:spPr>
          <a:xfrm>
            <a:off x="7661160" y="5800320"/>
            <a:ext cx="18000" cy="16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34"/>
          <p:cNvSpPr/>
          <p:nvPr/>
        </p:nvSpPr>
        <p:spPr>
          <a:xfrm>
            <a:off x="7601040" y="5433120"/>
            <a:ext cx="177120" cy="33768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CustomShape 35"/>
          <p:cNvSpPr/>
          <p:nvPr/>
        </p:nvSpPr>
        <p:spPr>
          <a:xfrm>
            <a:off x="7647840" y="5401080"/>
            <a:ext cx="49320" cy="972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36"/>
          <p:cNvSpPr/>
          <p:nvPr/>
        </p:nvSpPr>
        <p:spPr>
          <a:xfrm>
            <a:off x="7621200" y="5401080"/>
            <a:ext cx="10800" cy="972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37"/>
          <p:cNvSpPr/>
          <p:nvPr/>
        </p:nvSpPr>
        <p:spPr>
          <a:xfrm>
            <a:off x="7578360" y="5546880"/>
            <a:ext cx="177120" cy="13032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CustomShape 1"/>
          <p:cNvSpPr/>
          <p:nvPr/>
        </p:nvSpPr>
        <p:spPr>
          <a:xfrm>
            <a:off x="3282120" y="2971080"/>
            <a:ext cx="5641560" cy="5641560"/>
          </a:xfrm>
          <a:prstGeom prst="blockArc">
            <a:avLst>
              <a:gd name="adj1" fmla="val 10800000"/>
              <a:gd name="adj2" fmla="val 21586788"/>
              <a:gd name="adj3" fmla="val 6977"/>
            </a:avLst>
          </a:prstGeom>
          <a:gradFill>
            <a:gsLst>
              <a:gs pos="0">
                <a:srgbClr val="84a7d1"/>
              </a:gs>
              <a:gs pos="100000">
                <a:srgbClr val="84a7d1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2"/>
          <p:cNvSpPr/>
          <p:nvPr/>
        </p:nvSpPr>
        <p:spPr>
          <a:xfrm>
            <a:off x="3282120" y="2971080"/>
            <a:ext cx="5641560" cy="5641560"/>
          </a:xfrm>
          <a:prstGeom prst="blockArc">
            <a:avLst>
              <a:gd name="adj1" fmla="val 13437981"/>
              <a:gd name="adj2" fmla="val 21586788"/>
              <a:gd name="adj3" fmla="val 6977"/>
            </a:avLst>
          </a:prstGeom>
          <a:gradFill>
            <a:gsLst>
              <a:gs pos="0">
                <a:srgbClr val="d38482"/>
              </a:gs>
              <a:gs pos="100000">
                <a:srgbClr val="d38482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3"/>
          <p:cNvSpPr/>
          <p:nvPr/>
        </p:nvSpPr>
        <p:spPr>
          <a:xfrm>
            <a:off x="3282120" y="2971080"/>
            <a:ext cx="5641560" cy="5641560"/>
          </a:xfrm>
          <a:prstGeom prst="blockArc">
            <a:avLst>
              <a:gd name="adj1" fmla="val 16201919"/>
              <a:gd name="adj2" fmla="val 21586788"/>
              <a:gd name="adj3" fmla="val 6977"/>
            </a:avLst>
          </a:prstGeom>
          <a:gradFill>
            <a:gsLst>
              <a:gs pos="0">
                <a:srgbClr val="b9cf8b"/>
              </a:gs>
              <a:gs pos="100000">
                <a:srgbClr val="b9cf8b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4"/>
          <p:cNvSpPr/>
          <p:nvPr/>
        </p:nvSpPr>
        <p:spPr>
          <a:xfrm>
            <a:off x="3282120" y="2971080"/>
            <a:ext cx="5641560" cy="5641560"/>
          </a:xfrm>
          <a:prstGeom prst="blockArc">
            <a:avLst>
              <a:gd name="adj1" fmla="val 19030955"/>
              <a:gd name="adj2" fmla="val 21586788"/>
              <a:gd name="adj3" fmla="val 6977"/>
            </a:avLst>
          </a:prstGeom>
          <a:gradFill>
            <a:gsLst>
              <a:gs pos="0">
                <a:srgbClr val="a693be"/>
              </a:gs>
              <a:gs pos="100000">
                <a:srgbClr val="a693be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5"/>
          <p:cNvSpPr/>
          <p:nvPr/>
        </p:nvSpPr>
        <p:spPr>
          <a:xfrm>
            <a:off x="2926800" y="2627280"/>
            <a:ext cx="6338520" cy="6338520"/>
          </a:xfrm>
          <a:prstGeom prst="blockArc">
            <a:avLst>
              <a:gd name="adj1" fmla="val 10800000"/>
              <a:gd name="adj2" fmla="val 21586788"/>
              <a:gd name="adj3" fmla="val 6977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6"/>
          <p:cNvSpPr/>
          <p:nvPr/>
        </p:nvSpPr>
        <p:spPr>
          <a:xfrm>
            <a:off x="2926800" y="2627280"/>
            <a:ext cx="6338520" cy="6338520"/>
          </a:xfrm>
          <a:prstGeom prst="blockArc">
            <a:avLst>
              <a:gd name="adj1" fmla="val 13427380"/>
              <a:gd name="adj2" fmla="val 21586788"/>
              <a:gd name="adj3" fmla="val 6977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CustomShape 7"/>
          <p:cNvSpPr/>
          <p:nvPr/>
        </p:nvSpPr>
        <p:spPr>
          <a:xfrm>
            <a:off x="2926800" y="2627280"/>
            <a:ext cx="6338520" cy="6338520"/>
          </a:xfrm>
          <a:prstGeom prst="blockArc">
            <a:avLst>
              <a:gd name="adj1" fmla="val 16201919"/>
              <a:gd name="adj2" fmla="val 21586788"/>
              <a:gd name="adj3" fmla="val 6977"/>
            </a:avLst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8"/>
          <p:cNvSpPr/>
          <p:nvPr/>
        </p:nvSpPr>
        <p:spPr>
          <a:xfrm>
            <a:off x="2926800" y="2627280"/>
            <a:ext cx="6338520" cy="6338520"/>
          </a:xfrm>
          <a:prstGeom prst="blockArc">
            <a:avLst>
              <a:gd name="adj1" fmla="val 19047701"/>
              <a:gd name="adj2" fmla="val 21586788"/>
              <a:gd name="adj3" fmla="val 6977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9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0" name="CustomShape 10"/>
          <p:cNvSpPr/>
          <p:nvPr/>
        </p:nvSpPr>
        <p:spPr>
          <a:xfrm>
            <a:off x="768600" y="3155040"/>
            <a:ext cx="1778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1" name="CustomShape 11"/>
          <p:cNvSpPr/>
          <p:nvPr/>
        </p:nvSpPr>
        <p:spPr>
          <a:xfrm>
            <a:off x="780840" y="3372120"/>
            <a:ext cx="1778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2" name="CustomShape 12"/>
          <p:cNvSpPr/>
          <p:nvPr/>
        </p:nvSpPr>
        <p:spPr>
          <a:xfrm>
            <a:off x="2547360" y="1758240"/>
            <a:ext cx="1778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3" name="CustomShape 13"/>
          <p:cNvSpPr/>
          <p:nvPr/>
        </p:nvSpPr>
        <p:spPr>
          <a:xfrm>
            <a:off x="2559240" y="1975320"/>
            <a:ext cx="1778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4" name="CustomShape 14"/>
          <p:cNvSpPr/>
          <p:nvPr/>
        </p:nvSpPr>
        <p:spPr>
          <a:xfrm>
            <a:off x="7868880" y="1758240"/>
            <a:ext cx="1775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5" name="CustomShape 15"/>
          <p:cNvSpPr/>
          <p:nvPr/>
        </p:nvSpPr>
        <p:spPr>
          <a:xfrm>
            <a:off x="7881120" y="1975320"/>
            <a:ext cx="1775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6" name="CustomShape 16"/>
          <p:cNvSpPr/>
          <p:nvPr/>
        </p:nvSpPr>
        <p:spPr>
          <a:xfrm>
            <a:off x="9585360" y="3155040"/>
            <a:ext cx="1775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7" name="CustomShape 17"/>
          <p:cNvSpPr/>
          <p:nvPr/>
        </p:nvSpPr>
        <p:spPr>
          <a:xfrm>
            <a:off x="9597240" y="3372120"/>
            <a:ext cx="1775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8" name="CustomShape 18"/>
          <p:cNvSpPr/>
          <p:nvPr/>
        </p:nvSpPr>
        <p:spPr>
          <a:xfrm>
            <a:off x="4465080" y="2085480"/>
            <a:ext cx="1187280" cy="719280"/>
          </a:xfrm>
          <a:prstGeom prst="bentConnector3">
            <a:avLst>
              <a:gd name="adj1" fmla="val 100742"/>
            </a:avLst>
          </a:prstGeom>
          <a:noFill/>
          <a:ln w="9360">
            <a:solidFill>
              <a:srgbClr val="80808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19"/>
          <p:cNvSpPr/>
          <p:nvPr/>
        </p:nvSpPr>
        <p:spPr>
          <a:xfrm flipV="1" rot="10800000">
            <a:off x="8914680" y="3524400"/>
            <a:ext cx="1187280" cy="719280"/>
          </a:xfrm>
          <a:prstGeom prst="bentConnector3">
            <a:avLst>
              <a:gd name="adj1" fmla="val 100193"/>
            </a:avLst>
          </a:prstGeom>
          <a:noFill/>
          <a:ln w="9360">
            <a:solidFill>
              <a:srgbClr val="80808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20"/>
          <p:cNvSpPr/>
          <p:nvPr/>
        </p:nvSpPr>
        <p:spPr>
          <a:xfrm>
            <a:off x="4096440" y="4964400"/>
            <a:ext cx="39816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1" name="CustomShape 21"/>
          <p:cNvSpPr/>
          <p:nvPr/>
        </p:nvSpPr>
        <p:spPr>
          <a:xfrm>
            <a:off x="2926800" y="5959440"/>
            <a:ext cx="1580040" cy="8064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CustomShape 22"/>
          <p:cNvSpPr/>
          <p:nvPr/>
        </p:nvSpPr>
        <p:spPr>
          <a:xfrm>
            <a:off x="4514040" y="5959440"/>
            <a:ext cx="1580040" cy="8064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3" name="CustomShape 23"/>
          <p:cNvSpPr/>
          <p:nvPr/>
        </p:nvSpPr>
        <p:spPr>
          <a:xfrm>
            <a:off x="6119640" y="5959440"/>
            <a:ext cx="1580040" cy="8064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24"/>
          <p:cNvSpPr/>
          <p:nvPr/>
        </p:nvSpPr>
        <p:spPr>
          <a:xfrm>
            <a:off x="7705080" y="5959440"/>
            <a:ext cx="1580040" cy="80640"/>
          </a:xfrm>
          <a:custGeom>
            <a:avLst/>
            <a:gdLst/>
            <a:ahLst/>
            <a:rect l="l" t="t" r="r" b="b"/>
            <a:pathLst>
              <a:path w="1400441" h="72008">
                <a:moveTo>
                  <a:pt x="0" y="0"/>
                </a:moveTo>
                <a:lnTo>
                  <a:pt x="1400441" y="0"/>
                </a:lnTo>
                <a:lnTo>
                  <a:pt x="1400441" y="72008"/>
                </a:lnTo>
                <a:lnTo>
                  <a:pt x="0" y="72008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CustomShape 25"/>
          <p:cNvSpPr/>
          <p:nvPr/>
        </p:nvSpPr>
        <p:spPr>
          <a:xfrm rot="17459400">
            <a:off x="2392560" y="4613760"/>
            <a:ext cx="2280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6" name="CustomShape 26"/>
          <p:cNvSpPr/>
          <p:nvPr/>
        </p:nvSpPr>
        <p:spPr>
          <a:xfrm rot="20145600">
            <a:off x="3887640" y="3117960"/>
            <a:ext cx="2280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7" name="CustomShape 27"/>
          <p:cNvSpPr/>
          <p:nvPr/>
        </p:nvSpPr>
        <p:spPr>
          <a:xfrm rot="1506000">
            <a:off x="6124320" y="3154320"/>
            <a:ext cx="2280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8" name="CustomShape 28"/>
          <p:cNvSpPr/>
          <p:nvPr/>
        </p:nvSpPr>
        <p:spPr>
          <a:xfrm rot="4128600">
            <a:off x="7530120" y="4652280"/>
            <a:ext cx="2280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Add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9" name="CustomShape 29"/>
          <p:cNvSpPr/>
          <p:nvPr/>
        </p:nvSpPr>
        <p:spPr>
          <a:xfrm flipH="1" rot="16200000">
            <a:off x="1657440" y="4159080"/>
            <a:ext cx="1727280" cy="1223280"/>
          </a:xfrm>
          <a:prstGeom prst="bentConnector3">
            <a:avLst>
              <a:gd name="adj1" fmla="val 100392"/>
            </a:avLst>
          </a:prstGeom>
          <a:noFill/>
          <a:ln w="9360">
            <a:solidFill>
              <a:srgbClr val="80808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CustomShape 30"/>
          <p:cNvSpPr/>
          <p:nvPr/>
        </p:nvSpPr>
        <p:spPr>
          <a:xfrm rot="5400000">
            <a:off x="8818920" y="4158360"/>
            <a:ext cx="1727280" cy="1223280"/>
          </a:xfrm>
          <a:prstGeom prst="bentConnector3">
            <a:avLst>
              <a:gd name="adj1" fmla="val 99474"/>
            </a:avLst>
          </a:prstGeom>
          <a:noFill/>
          <a:ln w="9360">
            <a:solidFill>
              <a:srgbClr val="80808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1" name="CustomShape 31"/>
          <p:cNvSpPr/>
          <p:nvPr/>
        </p:nvSpPr>
        <p:spPr>
          <a:xfrm>
            <a:off x="5235840" y="3887280"/>
            <a:ext cx="1577520" cy="48132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f796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32"/>
          <p:cNvSpPr/>
          <p:nvPr/>
        </p:nvSpPr>
        <p:spPr>
          <a:xfrm>
            <a:off x="5049000" y="4429440"/>
            <a:ext cx="2030760" cy="31752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4" name="CustomShape 2"/>
          <p:cNvSpPr/>
          <p:nvPr/>
        </p:nvSpPr>
        <p:spPr>
          <a:xfrm rot="10800000">
            <a:off x="6341760" y="3133800"/>
            <a:ext cx="1086120" cy="723240"/>
          </a:xfrm>
          <a:prstGeom prst="trapezoid">
            <a:avLst>
              <a:gd name="adj" fmla="val 3691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CustomShape 3"/>
          <p:cNvSpPr/>
          <p:nvPr/>
        </p:nvSpPr>
        <p:spPr>
          <a:xfrm>
            <a:off x="4351680" y="1869480"/>
            <a:ext cx="719280" cy="97128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rgbClr val="4f81bd">
              <a:alpha val="57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Line 4"/>
          <p:cNvSpPr/>
          <p:nvPr/>
        </p:nvSpPr>
        <p:spPr>
          <a:xfrm flipV="1">
            <a:off x="4711680" y="2341440"/>
            <a:ext cx="727560" cy="506520"/>
          </a:xfrm>
          <a:prstGeom prst="line">
            <a:avLst/>
          </a:prstGeom>
          <a:ln w="126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Line 5"/>
          <p:cNvSpPr/>
          <p:nvPr/>
        </p:nvSpPr>
        <p:spPr>
          <a:xfrm flipH="1" flipV="1">
            <a:off x="3968280" y="2341440"/>
            <a:ext cx="743400" cy="506520"/>
          </a:xfrm>
          <a:prstGeom prst="line">
            <a:avLst/>
          </a:prstGeom>
          <a:ln w="126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6"/>
          <p:cNvSpPr/>
          <p:nvPr/>
        </p:nvSpPr>
        <p:spPr>
          <a:xfrm>
            <a:off x="3665520" y="4409280"/>
            <a:ext cx="2057760" cy="19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9" name="CustomShape 7"/>
          <p:cNvSpPr/>
          <p:nvPr/>
        </p:nvSpPr>
        <p:spPr>
          <a:xfrm>
            <a:off x="3665520" y="4132800"/>
            <a:ext cx="2057760" cy="27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0" name="CustomShape 8"/>
          <p:cNvSpPr/>
          <p:nvPr/>
        </p:nvSpPr>
        <p:spPr>
          <a:xfrm>
            <a:off x="4345920" y="1789200"/>
            <a:ext cx="696960" cy="5169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1" name="CustomShape 9"/>
          <p:cNvSpPr/>
          <p:nvPr/>
        </p:nvSpPr>
        <p:spPr>
          <a:xfrm>
            <a:off x="6473520" y="4409280"/>
            <a:ext cx="2057760" cy="19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2" name="CustomShape 10"/>
          <p:cNvSpPr/>
          <p:nvPr/>
        </p:nvSpPr>
        <p:spPr>
          <a:xfrm>
            <a:off x="6473520" y="4132800"/>
            <a:ext cx="2057760" cy="27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3" name="CustomShape 11"/>
          <p:cNvSpPr/>
          <p:nvPr/>
        </p:nvSpPr>
        <p:spPr>
          <a:xfrm rot="10800000">
            <a:off x="9159120" y="3133800"/>
            <a:ext cx="1086120" cy="723240"/>
          </a:xfrm>
          <a:prstGeom prst="trapezoid">
            <a:avLst>
              <a:gd name="adj" fmla="val 3691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12"/>
          <p:cNvSpPr/>
          <p:nvPr/>
        </p:nvSpPr>
        <p:spPr>
          <a:xfrm>
            <a:off x="7169400" y="1869480"/>
            <a:ext cx="719280" cy="97128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rgbClr val="c0504d">
              <a:alpha val="57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Line 13"/>
          <p:cNvSpPr/>
          <p:nvPr/>
        </p:nvSpPr>
        <p:spPr>
          <a:xfrm flipV="1">
            <a:off x="7506000" y="2337840"/>
            <a:ext cx="727560" cy="506520"/>
          </a:xfrm>
          <a:prstGeom prst="line">
            <a:avLst/>
          </a:prstGeom>
          <a:ln w="126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Line 14"/>
          <p:cNvSpPr/>
          <p:nvPr/>
        </p:nvSpPr>
        <p:spPr>
          <a:xfrm flipH="1" flipV="1">
            <a:off x="6786000" y="2341440"/>
            <a:ext cx="743040" cy="506520"/>
          </a:xfrm>
          <a:prstGeom prst="line">
            <a:avLst/>
          </a:prstGeom>
          <a:ln w="126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15"/>
          <p:cNvSpPr/>
          <p:nvPr/>
        </p:nvSpPr>
        <p:spPr>
          <a:xfrm>
            <a:off x="7154280" y="1789200"/>
            <a:ext cx="696960" cy="5169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8" name="CustomShape 16"/>
          <p:cNvSpPr/>
          <p:nvPr/>
        </p:nvSpPr>
        <p:spPr>
          <a:xfrm>
            <a:off x="9281880" y="4409280"/>
            <a:ext cx="2057760" cy="19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9" name="CustomShape 17"/>
          <p:cNvSpPr/>
          <p:nvPr/>
        </p:nvSpPr>
        <p:spPr>
          <a:xfrm>
            <a:off x="9281880" y="4132800"/>
            <a:ext cx="2057760" cy="27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0" name="CustomShape 18"/>
          <p:cNvSpPr/>
          <p:nvPr/>
        </p:nvSpPr>
        <p:spPr>
          <a:xfrm rot="10800000">
            <a:off x="11953800" y="3133800"/>
            <a:ext cx="1086120" cy="723240"/>
          </a:xfrm>
          <a:prstGeom prst="trapezoid">
            <a:avLst>
              <a:gd name="adj" fmla="val 36910"/>
            </a:avLst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19"/>
          <p:cNvSpPr/>
          <p:nvPr/>
        </p:nvSpPr>
        <p:spPr>
          <a:xfrm>
            <a:off x="9963720" y="1869480"/>
            <a:ext cx="719280" cy="97128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rgbClr val="9bbb59">
              <a:alpha val="57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Line 20"/>
          <p:cNvSpPr/>
          <p:nvPr/>
        </p:nvSpPr>
        <p:spPr>
          <a:xfrm flipV="1">
            <a:off x="10314000" y="2341440"/>
            <a:ext cx="727560" cy="506520"/>
          </a:xfrm>
          <a:prstGeom prst="line">
            <a:avLst/>
          </a:prstGeom>
          <a:ln w="1260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Line 21"/>
          <p:cNvSpPr/>
          <p:nvPr/>
        </p:nvSpPr>
        <p:spPr>
          <a:xfrm flipH="1" flipV="1">
            <a:off x="9580320" y="2341440"/>
            <a:ext cx="743040" cy="506520"/>
          </a:xfrm>
          <a:prstGeom prst="line">
            <a:avLst/>
          </a:prstGeom>
          <a:ln w="1260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22"/>
          <p:cNvSpPr/>
          <p:nvPr/>
        </p:nvSpPr>
        <p:spPr>
          <a:xfrm>
            <a:off x="9962280" y="1789200"/>
            <a:ext cx="696960" cy="5169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5" name="CustomShape 23"/>
          <p:cNvSpPr/>
          <p:nvPr/>
        </p:nvSpPr>
        <p:spPr>
          <a:xfrm rot="10800000">
            <a:off x="3524400" y="3133800"/>
            <a:ext cx="1086120" cy="723240"/>
          </a:xfrm>
          <a:prstGeom prst="trapezoid">
            <a:avLst>
              <a:gd name="adj" fmla="val 36910"/>
            </a:avLst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24"/>
          <p:cNvSpPr/>
          <p:nvPr/>
        </p:nvSpPr>
        <p:spPr>
          <a:xfrm>
            <a:off x="1534320" y="1869480"/>
            <a:ext cx="719280" cy="971280"/>
          </a:xfrm>
          <a:custGeom>
            <a:avLst/>
            <a:gdLst/>
            <a:ahLst/>
            <a:rect l="l" t="t" r="r" b="b"/>
            <a:pathLst>
              <a:path w="735210" h="846756">
                <a:moveTo>
                  <a:pt x="367348" y="0"/>
                </a:moveTo>
                <a:lnTo>
                  <a:pt x="735210" y="634246"/>
                </a:lnTo>
                <a:lnTo>
                  <a:pt x="364553" y="846756"/>
                </a:lnTo>
                <a:lnTo>
                  <a:pt x="0" y="633359"/>
                </a:lnTo>
                <a:close/>
              </a:path>
            </a:pathLst>
          </a:custGeom>
          <a:solidFill>
            <a:srgbClr val="f79646">
              <a:alpha val="57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Line 25"/>
          <p:cNvSpPr/>
          <p:nvPr/>
        </p:nvSpPr>
        <p:spPr>
          <a:xfrm flipV="1">
            <a:off x="1893960" y="2341440"/>
            <a:ext cx="727560" cy="506520"/>
          </a:xfrm>
          <a:prstGeom prst="line">
            <a:avLst/>
          </a:prstGeom>
          <a:ln w="12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Line 26"/>
          <p:cNvSpPr/>
          <p:nvPr/>
        </p:nvSpPr>
        <p:spPr>
          <a:xfrm flipH="1" flipV="1">
            <a:off x="1150920" y="2341440"/>
            <a:ext cx="743040" cy="506520"/>
          </a:xfrm>
          <a:prstGeom prst="line">
            <a:avLst/>
          </a:prstGeom>
          <a:ln w="12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27"/>
          <p:cNvSpPr/>
          <p:nvPr/>
        </p:nvSpPr>
        <p:spPr>
          <a:xfrm>
            <a:off x="857160" y="4409280"/>
            <a:ext cx="2057760" cy="19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I hope and I believe that this Template will your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Reports.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0" name="CustomShape 28"/>
          <p:cNvSpPr/>
          <p:nvPr/>
        </p:nvSpPr>
        <p:spPr>
          <a:xfrm>
            <a:off x="857160" y="4132800"/>
            <a:ext cx="2057760" cy="2728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2c2f4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1" name="CustomShape 29"/>
          <p:cNvSpPr/>
          <p:nvPr/>
        </p:nvSpPr>
        <p:spPr>
          <a:xfrm>
            <a:off x="1537560" y="1789200"/>
            <a:ext cx="696960" cy="5169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2" name="CustomShape 30"/>
          <p:cNvSpPr/>
          <p:nvPr/>
        </p:nvSpPr>
        <p:spPr>
          <a:xfrm>
            <a:off x="6938640" y="3174480"/>
            <a:ext cx="1073520" cy="32724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31"/>
          <p:cNvSpPr/>
          <p:nvPr/>
        </p:nvSpPr>
        <p:spPr>
          <a:xfrm>
            <a:off x="6811560" y="3543480"/>
            <a:ext cx="1382040" cy="21600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CustomShape 32"/>
          <p:cNvSpPr/>
          <p:nvPr/>
        </p:nvSpPr>
        <p:spPr>
          <a:xfrm rot="5400000">
            <a:off x="9832320" y="2936880"/>
            <a:ext cx="631080" cy="79740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9bbb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33"/>
          <p:cNvSpPr/>
          <p:nvPr/>
        </p:nvSpPr>
        <p:spPr>
          <a:xfrm>
            <a:off x="9666720" y="3664080"/>
            <a:ext cx="1275840" cy="19908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34"/>
          <p:cNvSpPr/>
          <p:nvPr/>
        </p:nvSpPr>
        <p:spPr>
          <a:xfrm>
            <a:off x="10170720" y="3449520"/>
            <a:ext cx="188640" cy="18864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CustomShape 35"/>
          <p:cNvSpPr/>
          <p:nvPr/>
        </p:nvSpPr>
        <p:spPr>
          <a:xfrm>
            <a:off x="10410480" y="3449520"/>
            <a:ext cx="188640" cy="18864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36"/>
          <p:cNvSpPr/>
          <p:nvPr/>
        </p:nvSpPr>
        <p:spPr>
          <a:xfrm>
            <a:off x="10650600" y="3449520"/>
            <a:ext cx="188640" cy="18864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37"/>
          <p:cNvSpPr/>
          <p:nvPr/>
        </p:nvSpPr>
        <p:spPr>
          <a:xfrm>
            <a:off x="10512360" y="3007800"/>
            <a:ext cx="468000" cy="34416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0" name="CustomShape 38"/>
          <p:cNvSpPr/>
          <p:nvPr/>
        </p:nvSpPr>
        <p:spPr>
          <a:xfrm>
            <a:off x="3948840" y="3235680"/>
            <a:ext cx="1388880" cy="534240"/>
          </a:xfrm>
          <a:custGeom>
            <a:avLst/>
            <a:gdLst/>
            <a:ahLst/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4f81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CustomShape 39"/>
          <p:cNvSpPr/>
          <p:nvPr/>
        </p:nvSpPr>
        <p:spPr>
          <a:xfrm>
            <a:off x="1363320" y="2905560"/>
            <a:ext cx="849240" cy="87804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f7964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2" name="CustomShape 40"/>
          <p:cNvSpPr/>
          <p:nvPr/>
        </p:nvSpPr>
        <p:spPr>
          <a:xfrm>
            <a:off x="1411200" y="3776400"/>
            <a:ext cx="142920" cy="1429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f7964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3" name="CustomShape 41"/>
          <p:cNvSpPr/>
          <p:nvPr/>
        </p:nvSpPr>
        <p:spPr>
          <a:xfrm>
            <a:off x="1591560" y="3776400"/>
            <a:ext cx="142920" cy="1429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7964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CustomShape 42"/>
          <p:cNvSpPr/>
          <p:nvPr/>
        </p:nvSpPr>
        <p:spPr>
          <a:xfrm>
            <a:off x="1771920" y="3776400"/>
            <a:ext cx="142920" cy="1429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7964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CustomShape 43"/>
          <p:cNvSpPr/>
          <p:nvPr/>
        </p:nvSpPr>
        <p:spPr>
          <a:xfrm>
            <a:off x="1952640" y="3776400"/>
            <a:ext cx="142920" cy="1429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79646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CustomShape 1"/>
          <p:cNvSpPr/>
          <p:nvPr/>
        </p:nvSpPr>
        <p:spPr>
          <a:xfrm>
            <a:off x="6842520" y="4325760"/>
            <a:ext cx="4830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7" name="CustomShape 2"/>
          <p:cNvSpPr/>
          <p:nvPr/>
        </p:nvSpPr>
        <p:spPr>
          <a:xfrm>
            <a:off x="6842520" y="4701960"/>
            <a:ext cx="4830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8" name="CustomShape 3"/>
          <p:cNvSpPr/>
          <p:nvPr/>
        </p:nvSpPr>
        <p:spPr>
          <a:xfrm>
            <a:off x="6842520" y="5078160"/>
            <a:ext cx="4830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9" name="CustomShape 4"/>
          <p:cNvSpPr/>
          <p:nvPr/>
        </p:nvSpPr>
        <p:spPr>
          <a:xfrm>
            <a:off x="6842520" y="5454000"/>
            <a:ext cx="4830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0" name="CustomShape 5"/>
          <p:cNvSpPr/>
          <p:nvPr/>
        </p:nvSpPr>
        <p:spPr>
          <a:xfrm>
            <a:off x="6842520" y="5830200"/>
            <a:ext cx="4830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Here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I hope and I believe that this Template will your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1" name="CustomShape 6"/>
          <p:cNvSpPr/>
          <p:nvPr/>
        </p:nvSpPr>
        <p:spPr>
          <a:xfrm>
            <a:off x="6545520" y="5077440"/>
            <a:ext cx="192960" cy="255600"/>
          </a:xfrm>
          <a:custGeom>
            <a:avLst/>
            <a:gdLst/>
            <a:ah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2" name="CustomShape 7"/>
          <p:cNvSpPr/>
          <p:nvPr/>
        </p:nvSpPr>
        <p:spPr>
          <a:xfrm>
            <a:off x="6514560" y="4330440"/>
            <a:ext cx="254880" cy="2548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CustomShape 8"/>
          <p:cNvSpPr/>
          <p:nvPr/>
        </p:nvSpPr>
        <p:spPr>
          <a:xfrm rot="2700000">
            <a:off x="6541200" y="5784840"/>
            <a:ext cx="201960" cy="36252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CustomShape 9"/>
          <p:cNvSpPr/>
          <p:nvPr/>
        </p:nvSpPr>
        <p:spPr>
          <a:xfrm>
            <a:off x="6505200" y="5471280"/>
            <a:ext cx="273600" cy="2559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5" name="CustomShape 10"/>
          <p:cNvSpPr/>
          <p:nvPr/>
        </p:nvSpPr>
        <p:spPr>
          <a:xfrm flipH="1">
            <a:off x="6509520" y="4723560"/>
            <a:ext cx="261720" cy="21600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6" name="CustomShape 11"/>
          <p:cNvSpPr/>
          <p:nvPr/>
        </p:nvSpPr>
        <p:spPr>
          <a:xfrm>
            <a:off x="8926200" y="1410840"/>
            <a:ext cx="2375280" cy="20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7" name="CustomShape 12"/>
          <p:cNvSpPr/>
          <p:nvPr/>
        </p:nvSpPr>
        <p:spPr>
          <a:xfrm>
            <a:off x="8926200" y="1028160"/>
            <a:ext cx="2375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8" name="CustomShape 13"/>
          <p:cNvSpPr/>
          <p:nvPr/>
        </p:nvSpPr>
        <p:spPr>
          <a:xfrm>
            <a:off x="4890240" y="1572480"/>
            <a:ext cx="3619800" cy="18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Simple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</a:t>
            </a: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ortfolio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</a:t>
            </a: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0" name="CustomShape 2"/>
          <p:cNvSpPr/>
          <p:nvPr/>
        </p:nvSpPr>
        <p:spPr>
          <a:xfrm>
            <a:off x="4433040" y="2160000"/>
            <a:ext cx="1084320" cy="3602880"/>
          </a:xfrm>
          <a:custGeom>
            <a:avLst/>
            <a:gdLst/>
            <a:ahLst/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CustomShape 3"/>
          <p:cNvSpPr/>
          <p:nvPr/>
        </p:nvSpPr>
        <p:spPr>
          <a:xfrm>
            <a:off x="6558480" y="2160000"/>
            <a:ext cx="1396440" cy="3602880"/>
          </a:xfrm>
          <a:custGeom>
            <a:avLst/>
            <a:gdLst/>
            <a:ahLst/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rgbClr val="4f81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4"/>
          <p:cNvSpPr/>
          <p:nvPr/>
        </p:nvSpPr>
        <p:spPr>
          <a:xfrm>
            <a:off x="5370840" y="2173680"/>
            <a:ext cx="1450080" cy="3580200"/>
          </a:xfrm>
          <a:custGeom>
            <a:avLst/>
            <a:gdLst/>
            <a:ahLst/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5"/>
          <p:cNvSpPr/>
          <p:nvPr/>
        </p:nvSpPr>
        <p:spPr>
          <a:xfrm>
            <a:off x="1085760" y="1480320"/>
            <a:ext cx="2677320" cy="26719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9bbb59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CustomShape 6"/>
          <p:cNvSpPr/>
          <p:nvPr/>
        </p:nvSpPr>
        <p:spPr>
          <a:xfrm>
            <a:off x="8428320" y="1480320"/>
            <a:ext cx="2677320" cy="26719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4f81bd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75" name="Chart 109"/>
          <p:cNvGraphicFramePr/>
          <p:nvPr/>
        </p:nvGraphicFramePr>
        <p:xfrm>
          <a:off x="8788680" y="1838160"/>
          <a:ext cx="1956600" cy="195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76" name="Chart 110"/>
          <p:cNvGraphicFramePr/>
          <p:nvPr/>
        </p:nvGraphicFramePr>
        <p:xfrm>
          <a:off x="1446120" y="1838160"/>
          <a:ext cx="1956600" cy="195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77" name="CustomShape 7"/>
          <p:cNvSpPr/>
          <p:nvPr/>
        </p:nvSpPr>
        <p:spPr>
          <a:xfrm>
            <a:off x="9103680" y="2411280"/>
            <a:ext cx="1367280" cy="699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75</a:t>
            </a:r>
            <a:r>
              <a:rPr b="1" lang="en-US" sz="1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8" name="CustomShape 8"/>
          <p:cNvSpPr/>
          <p:nvPr/>
        </p:nvSpPr>
        <p:spPr>
          <a:xfrm>
            <a:off x="1740600" y="2411280"/>
            <a:ext cx="1367280" cy="6998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65</a:t>
            </a:r>
            <a:r>
              <a:rPr b="1" lang="en-US" sz="14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9" name="CustomShape 9"/>
          <p:cNvSpPr/>
          <p:nvPr/>
        </p:nvSpPr>
        <p:spPr>
          <a:xfrm>
            <a:off x="1037160" y="5342760"/>
            <a:ext cx="272268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Example Text : Get a modern PowerPoint  Presentation that is beautifully designed. I hope and I believe that this Template will your Time, Money and Reputation.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0" name="CustomShape 10"/>
          <p:cNvSpPr/>
          <p:nvPr/>
        </p:nvSpPr>
        <p:spPr>
          <a:xfrm>
            <a:off x="1032120" y="5049000"/>
            <a:ext cx="2737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1" name="CustomShape 11"/>
          <p:cNvSpPr/>
          <p:nvPr/>
        </p:nvSpPr>
        <p:spPr>
          <a:xfrm>
            <a:off x="1019520" y="4476960"/>
            <a:ext cx="2737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$23,900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2" name="CustomShape 12"/>
          <p:cNvSpPr/>
          <p:nvPr/>
        </p:nvSpPr>
        <p:spPr>
          <a:xfrm>
            <a:off x="8452080" y="5298840"/>
            <a:ext cx="272268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Example Text : Get a modern PowerPoint  Presentation that is beautifully designed. I hope and I believe that this Template will your Time, Money and Reputation.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3" name="CustomShape 13"/>
          <p:cNvSpPr/>
          <p:nvPr/>
        </p:nvSpPr>
        <p:spPr>
          <a:xfrm>
            <a:off x="8447040" y="5005440"/>
            <a:ext cx="2737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4" name="CustomShape 14"/>
          <p:cNvSpPr/>
          <p:nvPr/>
        </p:nvSpPr>
        <p:spPr>
          <a:xfrm>
            <a:off x="8434440" y="4433400"/>
            <a:ext cx="2737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$23,900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6" name="CustomShape 2"/>
          <p:cNvSpPr/>
          <p:nvPr/>
        </p:nvSpPr>
        <p:spPr>
          <a:xfrm flipH="1" flipV="1" rot="5400000">
            <a:off x="7005600" y="2982240"/>
            <a:ext cx="899280" cy="1475280"/>
          </a:xfrm>
          <a:prstGeom prst="bentConnector3">
            <a:avLst>
              <a:gd name="adj1" fmla="val 63022"/>
            </a:avLst>
          </a:prstGeom>
          <a:noFill/>
          <a:ln w="25560">
            <a:solidFill>
              <a:srgbClr val="8064a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CustomShape 3"/>
          <p:cNvSpPr/>
          <p:nvPr/>
        </p:nvSpPr>
        <p:spPr>
          <a:xfrm flipV="1" rot="16200000">
            <a:off x="4198680" y="3002400"/>
            <a:ext cx="899280" cy="1475280"/>
          </a:xfrm>
          <a:prstGeom prst="bentConnector3">
            <a:avLst>
              <a:gd name="adj1" fmla="val 63022"/>
            </a:avLst>
          </a:prstGeom>
          <a:noFill/>
          <a:ln w="25560">
            <a:solidFill>
              <a:srgbClr val="8064a2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8" name="CustomShape 4"/>
          <p:cNvSpPr/>
          <p:nvPr/>
        </p:nvSpPr>
        <p:spPr>
          <a:xfrm>
            <a:off x="0" y="4725000"/>
            <a:ext cx="12192120" cy="2159640"/>
          </a:xfrm>
          <a:prstGeom prst="rect">
            <a:avLst/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9" name="CustomShape 5"/>
          <p:cNvSpPr/>
          <p:nvPr/>
        </p:nvSpPr>
        <p:spPr>
          <a:xfrm>
            <a:off x="903600" y="3402360"/>
            <a:ext cx="2339280" cy="122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0" name="CustomShape 6"/>
          <p:cNvSpPr/>
          <p:nvPr/>
        </p:nvSpPr>
        <p:spPr>
          <a:xfrm rot="16200000">
            <a:off x="2554560" y="1629360"/>
            <a:ext cx="1279440" cy="19504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CustomShape 7"/>
          <p:cNvSpPr/>
          <p:nvPr/>
        </p:nvSpPr>
        <p:spPr>
          <a:xfrm>
            <a:off x="4899600" y="1737720"/>
            <a:ext cx="2339280" cy="122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2" name="CustomShape 8"/>
          <p:cNvSpPr/>
          <p:nvPr/>
        </p:nvSpPr>
        <p:spPr>
          <a:xfrm>
            <a:off x="7706520" y="2046960"/>
            <a:ext cx="2339280" cy="122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9"/>
          <p:cNvSpPr/>
          <p:nvPr/>
        </p:nvSpPr>
        <p:spPr>
          <a:xfrm>
            <a:off x="8913960" y="3402360"/>
            <a:ext cx="2339280" cy="122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10"/>
          <p:cNvSpPr/>
          <p:nvPr/>
        </p:nvSpPr>
        <p:spPr>
          <a:xfrm flipV="1">
            <a:off x="6069600" y="2960280"/>
            <a:ext cx="360" cy="102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11"/>
          <p:cNvSpPr/>
          <p:nvPr/>
        </p:nvSpPr>
        <p:spPr>
          <a:xfrm rot="10800000">
            <a:off x="6394680" y="4918320"/>
            <a:ext cx="1539000" cy="458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9bbb59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12"/>
          <p:cNvSpPr/>
          <p:nvPr/>
        </p:nvSpPr>
        <p:spPr>
          <a:xfrm>
            <a:off x="1099800" y="3826440"/>
            <a:ext cx="1985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7" name="CustomShape 13"/>
          <p:cNvSpPr/>
          <p:nvPr/>
        </p:nvSpPr>
        <p:spPr>
          <a:xfrm>
            <a:off x="1099800" y="3555720"/>
            <a:ext cx="1985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8" name="CustomShape 14"/>
          <p:cNvSpPr/>
          <p:nvPr/>
        </p:nvSpPr>
        <p:spPr>
          <a:xfrm>
            <a:off x="2093040" y="2046960"/>
            <a:ext cx="2339280" cy="122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CustomShape 15"/>
          <p:cNvSpPr/>
          <p:nvPr/>
        </p:nvSpPr>
        <p:spPr>
          <a:xfrm>
            <a:off x="1674720" y="4865400"/>
            <a:ext cx="2339280" cy="128088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CustomShape 16"/>
          <p:cNvSpPr/>
          <p:nvPr/>
        </p:nvSpPr>
        <p:spPr>
          <a:xfrm>
            <a:off x="8124840" y="4923000"/>
            <a:ext cx="2339280" cy="122328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CustomShape 17"/>
          <p:cNvSpPr/>
          <p:nvPr/>
        </p:nvSpPr>
        <p:spPr>
          <a:xfrm flipV="1" rot="10800000">
            <a:off x="6453720" y="6171840"/>
            <a:ext cx="1157040" cy="378360"/>
          </a:xfrm>
          <a:prstGeom prst="bentConnector3">
            <a:avLst>
              <a:gd name="adj1" fmla="val -1002"/>
            </a:avLst>
          </a:prstGeom>
          <a:noFill/>
          <a:ln w="25560">
            <a:solidFill>
              <a:srgbClr val="ffffff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CustomShape 18"/>
          <p:cNvSpPr/>
          <p:nvPr/>
        </p:nvSpPr>
        <p:spPr>
          <a:xfrm>
            <a:off x="6913800" y="5415480"/>
            <a:ext cx="1087200" cy="378360"/>
          </a:xfrm>
          <a:prstGeom prst="bentConnector3">
            <a:avLst>
              <a:gd name="adj1" fmla="val -1659"/>
            </a:avLst>
          </a:prstGeom>
          <a:noFill/>
          <a:ln w="25560">
            <a:solidFill>
              <a:srgbClr val="ffffff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19"/>
          <p:cNvSpPr/>
          <p:nvPr/>
        </p:nvSpPr>
        <p:spPr>
          <a:xfrm flipH="1" rot="10800000">
            <a:off x="10361520" y="4918320"/>
            <a:ext cx="1539000" cy="458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9bbb59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4" name="CustomShape 20"/>
          <p:cNvSpPr/>
          <p:nvPr/>
        </p:nvSpPr>
        <p:spPr>
          <a:xfrm>
            <a:off x="2269800" y="2471040"/>
            <a:ext cx="1985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5" name="CustomShape 21"/>
          <p:cNvSpPr/>
          <p:nvPr/>
        </p:nvSpPr>
        <p:spPr>
          <a:xfrm>
            <a:off x="2269800" y="2200680"/>
            <a:ext cx="1985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6" name="CustomShape 22"/>
          <p:cNvSpPr/>
          <p:nvPr/>
        </p:nvSpPr>
        <p:spPr>
          <a:xfrm>
            <a:off x="1851480" y="5318280"/>
            <a:ext cx="1985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7" name="CustomShape 23"/>
          <p:cNvSpPr/>
          <p:nvPr/>
        </p:nvSpPr>
        <p:spPr>
          <a:xfrm>
            <a:off x="1851480" y="5047920"/>
            <a:ext cx="1985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8" name="CustomShape 24"/>
          <p:cNvSpPr/>
          <p:nvPr/>
        </p:nvSpPr>
        <p:spPr>
          <a:xfrm>
            <a:off x="9090720" y="3826440"/>
            <a:ext cx="1985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9" name="CustomShape 25"/>
          <p:cNvSpPr/>
          <p:nvPr/>
        </p:nvSpPr>
        <p:spPr>
          <a:xfrm>
            <a:off x="9090720" y="3555720"/>
            <a:ext cx="1985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0" name="CustomShape 26"/>
          <p:cNvSpPr/>
          <p:nvPr/>
        </p:nvSpPr>
        <p:spPr>
          <a:xfrm>
            <a:off x="7883280" y="2471040"/>
            <a:ext cx="1985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1" name="CustomShape 27"/>
          <p:cNvSpPr/>
          <p:nvPr/>
        </p:nvSpPr>
        <p:spPr>
          <a:xfrm>
            <a:off x="7883280" y="2200680"/>
            <a:ext cx="1985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2" name="CustomShape 28"/>
          <p:cNvSpPr/>
          <p:nvPr/>
        </p:nvSpPr>
        <p:spPr>
          <a:xfrm>
            <a:off x="8301600" y="5347080"/>
            <a:ext cx="1985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3" name="CustomShape 29"/>
          <p:cNvSpPr/>
          <p:nvPr/>
        </p:nvSpPr>
        <p:spPr>
          <a:xfrm>
            <a:off x="8301600" y="5076720"/>
            <a:ext cx="1985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4" name="CustomShape 30"/>
          <p:cNvSpPr/>
          <p:nvPr/>
        </p:nvSpPr>
        <p:spPr>
          <a:xfrm>
            <a:off x="5076720" y="2161800"/>
            <a:ext cx="1985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5" name="CustomShape 31"/>
          <p:cNvSpPr/>
          <p:nvPr/>
        </p:nvSpPr>
        <p:spPr>
          <a:xfrm>
            <a:off x="5076720" y="1891080"/>
            <a:ext cx="1985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6" name="CustomShape 32"/>
          <p:cNvSpPr/>
          <p:nvPr/>
        </p:nvSpPr>
        <p:spPr>
          <a:xfrm>
            <a:off x="4538160" y="5379480"/>
            <a:ext cx="3080520" cy="10548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CustomShape 33"/>
          <p:cNvSpPr/>
          <p:nvPr/>
        </p:nvSpPr>
        <p:spPr>
          <a:xfrm>
            <a:off x="4856760" y="3773160"/>
            <a:ext cx="2443320" cy="159300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34"/>
          <p:cNvSpPr/>
          <p:nvPr/>
        </p:nvSpPr>
        <p:spPr>
          <a:xfrm>
            <a:off x="4961520" y="3870720"/>
            <a:ext cx="2230560" cy="136296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796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CustomShape 35"/>
          <p:cNvSpPr/>
          <p:nvPr/>
        </p:nvSpPr>
        <p:spPr>
          <a:xfrm>
            <a:off x="4520520" y="5305320"/>
            <a:ext cx="3116160" cy="12312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36"/>
          <p:cNvSpPr/>
          <p:nvPr/>
        </p:nvSpPr>
        <p:spPr>
          <a:xfrm>
            <a:off x="5863680" y="5318640"/>
            <a:ext cx="435240" cy="4896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37"/>
          <p:cNvSpPr/>
          <p:nvPr/>
        </p:nvSpPr>
        <p:spPr>
          <a:xfrm>
            <a:off x="4668480" y="5364000"/>
            <a:ext cx="110880" cy="302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2" name="CustomShape 38"/>
          <p:cNvSpPr/>
          <p:nvPr/>
        </p:nvSpPr>
        <p:spPr>
          <a:xfrm>
            <a:off x="4693680" y="5371920"/>
            <a:ext cx="60480" cy="1404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39"/>
          <p:cNvSpPr/>
          <p:nvPr/>
        </p:nvSpPr>
        <p:spPr>
          <a:xfrm>
            <a:off x="7323120" y="5363640"/>
            <a:ext cx="237960" cy="302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4" name="CustomShape 40"/>
          <p:cNvSpPr/>
          <p:nvPr/>
        </p:nvSpPr>
        <p:spPr>
          <a:xfrm>
            <a:off x="7368480" y="5371200"/>
            <a:ext cx="147240" cy="1404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41"/>
          <p:cNvSpPr/>
          <p:nvPr/>
        </p:nvSpPr>
        <p:spPr>
          <a:xfrm>
            <a:off x="5716800" y="3778560"/>
            <a:ext cx="1475280" cy="146232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ffffff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CustomShape 42"/>
          <p:cNvSpPr/>
          <p:nvPr/>
        </p:nvSpPr>
        <p:spPr>
          <a:xfrm rot="6820200">
            <a:off x="6111000" y="3950280"/>
            <a:ext cx="153360" cy="523080"/>
          </a:xfrm>
          <a:prstGeom prst="trapezoid">
            <a:avLst>
              <a:gd name="adj" fmla="val 11476"/>
            </a:avLst>
          </a:pr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CustomShape 43"/>
          <p:cNvSpPr/>
          <p:nvPr/>
        </p:nvSpPr>
        <p:spPr>
          <a:xfrm rot="19800000">
            <a:off x="5554800" y="4106520"/>
            <a:ext cx="509400" cy="164520"/>
          </a:xfrm>
          <a:prstGeom prst="roundRect">
            <a:avLst>
              <a:gd name="adj" fmla="val 50000"/>
            </a:avLst>
          </a:pr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CustomShape 44"/>
          <p:cNvSpPr/>
          <p:nvPr/>
        </p:nvSpPr>
        <p:spPr>
          <a:xfrm>
            <a:off x="5918040" y="4072320"/>
            <a:ext cx="64440" cy="6444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CustomShape 45"/>
          <p:cNvSpPr/>
          <p:nvPr/>
        </p:nvSpPr>
        <p:spPr>
          <a:xfrm rot="19176600">
            <a:off x="5443200" y="4245840"/>
            <a:ext cx="409320" cy="45072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rgbClr val="4031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46"/>
          <p:cNvSpPr/>
          <p:nvPr/>
        </p:nvSpPr>
        <p:spPr>
          <a:xfrm>
            <a:off x="5612400" y="4257720"/>
            <a:ext cx="64440" cy="6444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1" name="CustomShape 47"/>
          <p:cNvSpPr/>
          <p:nvPr/>
        </p:nvSpPr>
        <p:spPr>
          <a:xfrm rot="5400000">
            <a:off x="6381000" y="4376520"/>
            <a:ext cx="252720" cy="11628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CustomShape 48"/>
          <p:cNvSpPr/>
          <p:nvPr/>
        </p:nvSpPr>
        <p:spPr>
          <a:xfrm rot="5400000">
            <a:off x="6240960" y="4383720"/>
            <a:ext cx="246240" cy="13572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49"/>
          <p:cNvSpPr/>
          <p:nvPr/>
        </p:nvSpPr>
        <p:spPr>
          <a:xfrm rot="5400000">
            <a:off x="6317640" y="4223880"/>
            <a:ext cx="161640" cy="16164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4" name="CustomShape 50"/>
          <p:cNvSpPr/>
          <p:nvPr/>
        </p:nvSpPr>
        <p:spPr>
          <a:xfrm>
            <a:off x="5443200" y="4573440"/>
            <a:ext cx="402120" cy="32436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CustomShape 51"/>
          <p:cNvSpPr/>
          <p:nvPr/>
        </p:nvSpPr>
        <p:spPr>
          <a:xfrm>
            <a:off x="5396760" y="4850280"/>
            <a:ext cx="506160" cy="9036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52"/>
          <p:cNvSpPr/>
          <p:nvPr/>
        </p:nvSpPr>
        <p:spPr>
          <a:xfrm>
            <a:off x="5612400" y="4610880"/>
            <a:ext cx="64440" cy="6444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7" name="CustomShape 53"/>
          <p:cNvSpPr/>
          <p:nvPr/>
        </p:nvSpPr>
        <p:spPr>
          <a:xfrm>
            <a:off x="5305680" y="4933080"/>
            <a:ext cx="1617480" cy="252720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8" name="CustomShape 54"/>
          <p:cNvSpPr/>
          <p:nvPr/>
        </p:nvSpPr>
        <p:spPr>
          <a:xfrm>
            <a:off x="5338080" y="4964760"/>
            <a:ext cx="1552680" cy="18900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9" name="CustomShape 55"/>
          <p:cNvSpPr/>
          <p:nvPr/>
        </p:nvSpPr>
        <p:spPr>
          <a:xfrm>
            <a:off x="5371920" y="4982760"/>
            <a:ext cx="155520" cy="1555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0" name="CustomShape 56"/>
          <p:cNvSpPr/>
          <p:nvPr/>
        </p:nvSpPr>
        <p:spPr>
          <a:xfrm>
            <a:off x="5594040" y="4982760"/>
            <a:ext cx="155520" cy="1555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CustomShape 57"/>
          <p:cNvSpPr/>
          <p:nvPr/>
        </p:nvSpPr>
        <p:spPr>
          <a:xfrm>
            <a:off x="5816520" y="4982760"/>
            <a:ext cx="155520" cy="1555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CustomShape 58"/>
          <p:cNvSpPr/>
          <p:nvPr/>
        </p:nvSpPr>
        <p:spPr>
          <a:xfrm>
            <a:off x="6038640" y="4982760"/>
            <a:ext cx="155520" cy="1555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CustomShape 59"/>
          <p:cNvSpPr/>
          <p:nvPr/>
        </p:nvSpPr>
        <p:spPr>
          <a:xfrm>
            <a:off x="6261120" y="4982760"/>
            <a:ext cx="155520" cy="1555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CustomShape 60"/>
          <p:cNvSpPr/>
          <p:nvPr/>
        </p:nvSpPr>
        <p:spPr>
          <a:xfrm>
            <a:off x="6483240" y="4982760"/>
            <a:ext cx="155520" cy="1555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CustomShape 61"/>
          <p:cNvSpPr/>
          <p:nvPr/>
        </p:nvSpPr>
        <p:spPr>
          <a:xfrm>
            <a:off x="6705720" y="4982760"/>
            <a:ext cx="155520" cy="1555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6" name="CustomShape 62"/>
          <p:cNvSpPr/>
          <p:nvPr/>
        </p:nvSpPr>
        <p:spPr>
          <a:xfrm>
            <a:off x="6064200" y="4607640"/>
            <a:ext cx="97560" cy="3243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7" name="CustomShape 63"/>
          <p:cNvSpPr/>
          <p:nvPr/>
        </p:nvSpPr>
        <p:spPr>
          <a:xfrm>
            <a:off x="6235920" y="4607640"/>
            <a:ext cx="97560" cy="3243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64"/>
          <p:cNvSpPr/>
          <p:nvPr/>
        </p:nvSpPr>
        <p:spPr>
          <a:xfrm>
            <a:off x="6407640" y="4607640"/>
            <a:ext cx="97560" cy="3243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9" name="CustomShape 65"/>
          <p:cNvSpPr/>
          <p:nvPr/>
        </p:nvSpPr>
        <p:spPr>
          <a:xfrm>
            <a:off x="6579720" y="4607640"/>
            <a:ext cx="97560" cy="3243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66"/>
          <p:cNvSpPr/>
          <p:nvPr/>
        </p:nvSpPr>
        <p:spPr>
          <a:xfrm>
            <a:off x="6480000" y="3960720"/>
            <a:ext cx="548280" cy="40356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ustomShape 1"/>
          <p:cNvSpPr/>
          <p:nvPr/>
        </p:nvSpPr>
        <p:spPr>
          <a:xfrm>
            <a:off x="1098720" y="864720"/>
            <a:ext cx="2951640" cy="20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10000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10000"/>
              </a:lnSpc>
            </a:pP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1" lang="en-US" sz="36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</a:t>
            </a:r>
            <a:r>
              <a:rPr b="1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2" name="CustomShape 2"/>
          <p:cNvSpPr/>
          <p:nvPr/>
        </p:nvSpPr>
        <p:spPr>
          <a:xfrm>
            <a:off x="1098720" y="2955600"/>
            <a:ext cx="2951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3" name="CustomShape 3"/>
          <p:cNvSpPr/>
          <p:nvPr/>
        </p:nvSpPr>
        <p:spPr>
          <a:xfrm>
            <a:off x="739800" y="3563280"/>
            <a:ext cx="3310560" cy="20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 and appeal to your Presentations.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4" name="CustomShape 4"/>
          <p:cNvSpPr/>
          <p:nvPr/>
        </p:nvSpPr>
        <p:spPr>
          <a:xfrm>
            <a:off x="8917560" y="1373400"/>
            <a:ext cx="16815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5" name="CustomShape 5"/>
          <p:cNvSpPr/>
          <p:nvPr/>
        </p:nvSpPr>
        <p:spPr>
          <a:xfrm>
            <a:off x="5396760" y="4308120"/>
            <a:ext cx="16815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CustomShape 1"/>
          <p:cNvSpPr/>
          <p:nvPr/>
        </p:nvSpPr>
        <p:spPr>
          <a:xfrm>
            <a:off x="3351240" y="3110040"/>
            <a:ext cx="5460840" cy="1962000"/>
          </a:xfrm>
          <a:custGeom>
            <a:avLst/>
            <a:gdLst/>
            <a:ahLst/>
            <a:rect l="l" t="t" r="r" b="b"/>
            <a:pathLst>
              <a:path w="4711" h="1672">
                <a:moveTo>
                  <a:pt x="1290" y="1620"/>
                </a:moveTo>
                <a:lnTo>
                  <a:pt x="1304" y="1628"/>
                </a:lnTo>
                <a:lnTo>
                  <a:pt x="1318" y="1641"/>
                </a:lnTo>
                <a:lnTo>
                  <a:pt x="1332" y="1653"/>
                </a:lnTo>
                <a:lnTo>
                  <a:pt x="1348" y="1662"/>
                </a:lnTo>
                <a:lnTo>
                  <a:pt x="1348" y="1670"/>
                </a:lnTo>
                <a:lnTo>
                  <a:pt x="1339" y="1670"/>
                </a:lnTo>
                <a:lnTo>
                  <a:pt x="1330" y="1672"/>
                </a:lnTo>
                <a:lnTo>
                  <a:pt x="1316" y="1672"/>
                </a:lnTo>
                <a:lnTo>
                  <a:pt x="1304" y="1669"/>
                </a:lnTo>
                <a:lnTo>
                  <a:pt x="1297" y="1667"/>
                </a:lnTo>
                <a:lnTo>
                  <a:pt x="1294" y="1653"/>
                </a:lnTo>
                <a:lnTo>
                  <a:pt x="1290" y="1635"/>
                </a:lnTo>
                <a:lnTo>
                  <a:pt x="1290" y="1620"/>
                </a:lnTo>
                <a:close/>
                <a:moveTo>
                  <a:pt x="1402" y="1590"/>
                </a:moveTo>
                <a:lnTo>
                  <a:pt x="1416" y="1593"/>
                </a:lnTo>
                <a:lnTo>
                  <a:pt x="1432" y="1599"/>
                </a:lnTo>
                <a:lnTo>
                  <a:pt x="1444" y="1604"/>
                </a:lnTo>
                <a:lnTo>
                  <a:pt x="1440" y="1604"/>
                </a:lnTo>
                <a:lnTo>
                  <a:pt x="1428" y="1611"/>
                </a:lnTo>
                <a:lnTo>
                  <a:pt x="1416" y="1616"/>
                </a:lnTo>
                <a:lnTo>
                  <a:pt x="1402" y="1620"/>
                </a:lnTo>
                <a:lnTo>
                  <a:pt x="1402" y="1613"/>
                </a:lnTo>
                <a:lnTo>
                  <a:pt x="1404" y="1611"/>
                </a:lnTo>
                <a:lnTo>
                  <a:pt x="1407" y="1609"/>
                </a:lnTo>
                <a:lnTo>
                  <a:pt x="1409" y="1607"/>
                </a:lnTo>
                <a:lnTo>
                  <a:pt x="1409" y="1606"/>
                </a:lnTo>
                <a:lnTo>
                  <a:pt x="1411" y="1604"/>
                </a:lnTo>
                <a:lnTo>
                  <a:pt x="1412" y="1600"/>
                </a:lnTo>
                <a:lnTo>
                  <a:pt x="1409" y="1600"/>
                </a:lnTo>
                <a:lnTo>
                  <a:pt x="1400" y="1609"/>
                </a:lnTo>
                <a:lnTo>
                  <a:pt x="1392" y="1614"/>
                </a:lnTo>
                <a:lnTo>
                  <a:pt x="1383" y="1616"/>
                </a:lnTo>
                <a:lnTo>
                  <a:pt x="1371" y="1620"/>
                </a:lnTo>
                <a:lnTo>
                  <a:pt x="1371" y="1604"/>
                </a:lnTo>
                <a:lnTo>
                  <a:pt x="1381" y="1600"/>
                </a:lnTo>
                <a:lnTo>
                  <a:pt x="1392" y="1595"/>
                </a:lnTo>
                <a:lnTo>
                  <a:pt x="1402" y="1590"/>
                </a:lnTo>
                <a:close/>
                <a:moveTo>
                  <a:pt x="1374" y="1393"/>
                </a:moveTo>
                <a:lnTo>
                  <a:pt x="1378" y="1396"/>
                </a:lnTo>
                <a:lnTo>
                  <a:pt x="1381" y="1398"/>
                </a:lnTo>
                <a:lnTo>
                  <a:pt x="1383" y="1400"/>
                </a:lnTo>
                <a:lnTo>
                  <a:pt x="1385" y="1403"/>
                </a:lnTo>
                <a:lnTo>
                  <a:pt x="1385" y="1407"/>
                </a:lnTo>
                <a:lnTo>
                  <a:pt x="1386" y="1412"/>
                </a:lnTo>
                <a:lnTo>
                  <a:pt x="1378" y="1412"/>
                </a:lnTo>
                <a:lnTo>
                  <a:pt x="1376" y="1408"/>
                </a:lnTo>
                <a:lnTo>
                  <a:pt x="1374" y="1405"/>
                </a:lnTo>
                <a:lnTo>
                  <a:pt x="1374" y="1403"/>
                </a:lnTo>
                <a:lnTo>
                  <a:pt x="1372" y="1401"/>
                </a:lnTo>
                <a:lnTo>
                  <a:pt x="1374" y="1398"/>
                </a:lnTo>
                <a:lnTo>
                  <a:pt x="1374" y="1393"/>
                </a:lnTo>
                <a:close/>
                <a:moveTo>
                  <a:pt x="4289" y="1370"/>
                </a:moveTo>
                <a:lnTo>
                  <a:pt x="4294" y="1384"/>
                </a:lnTo>
                <a:lnTo>
                  <a:pt x="4296" y="1400"/>
                </a:lnTo>
                <a:lnTo>
                  <a:pt x="4292" y="1415"/>
                </a:lnTo>
                <a:lnTo>
                  <a:pt x="4284" y="1424"/>
                </a:lnTo>
                <a:lnTo>
                  <a:pt x="4275" y="1429"/>
                </a:lnTo>
                <a:lnTo>
                  <a:pt x="4263" y="1435"/>
                </a:lnTo>
                <a:lnTo>
                  <a:pt x="4258" y="1414"/>
                </a:lnTo>
                <a:lnTo>
                  <a:pt x="4251" y="1393"/>
                </a:lnTo>
                <a:lnTo>
                  <a:pt x="4244" y="1374"/>
                </a:lnTo>
                <a:lnTo>
                  <a:pt x="4258" y="1374"/>
                </a:lnTo>
                <a:lnTo>
                  <a:pt x="4270" y="1381"/>
                </a:lnTo>
                <a:lnTo>
                  <a:pt x="4280" y="1379"/>
                </a:lnTo>
                <a:lnTo>
                  <a:pt x="4289" y="1370"/>
                </a:lnTo>
                <a:close/>
                <a:moveTo>
                  <a:pt x="4577" y="1367"/>
                </a:moveTo>
                <a:lnTo>
                  <a:pt x="4580" y="1368"/>
                </a:lnTo>
                <a:lnTo>
                  <a:pt x="4584" y="1370"/>
                </a:lnTo>
                <a:lnTo>
                  <a:pt x="4586" y="1372"/>
                </a:lnTo>
                <a:lnTo>
                  <a:pt x="4587" y="1374"/>
                </a:lnTo>
                <a:lnTo>
                  <a:pt x="4589" y="1375"/>
                </a:lnTo>
                <a:lnTo>
                  <a:pt x="4593" y="1379"/>
                </a:lnTo>
                <a:lnTo>
                  <a:pt x="4593" y="1377"/>
                </a:lnTo>
                <a:lnTo>
                  <a:pt x="4594" y="1375"/>
                </a:lnTo>
                <a:lnTo>
                  <a:pt x="4596" y="1372"/>
                </a:lnTo>
                <a:lnTo>
                  <a:pt x="4596" y="1370"/>
                </a:lnTo>
                <a:lnTo>
                  <a:pt x="4598" y="1370"/>
                </a:lnTo>
                <a:lnTo>
                  <a:pt x="4600" y="1370"/>
                </a:lnTo>
                <a:lnTo>
                  <a:pt x="4600" y="1374"/>
                </a:lnTo>
                <a:lnTo>
                  <a:pt x="4601" y="1377"/>
                </a:lnTo>
                <a:lnTo>
                  <a:pt x="4603" y="1382"/>
                </a:lnTo>
                <a:lnTo>
                  <a:pt x="4603" y="1388"/>
                </a:lnTo>
                <a:lnTo>
                  <a:pt x="4603" y="1393"/>
                </a:lnTo>
                <a:lnTo>
                  <a:pt x="4591" y="1407"/>
                </a:lnTo>
                <a:lnTo>
                  <a:pt x="4580" y="1424"/>
                </a:lnTo>
                <a:lnTo>
                  <a:pt x="4584" y="1435"/>
                </a:lnTo>
                <a:lnTo>
                  <a:pt x="4582" y="1438"/>
                </a:lnTo>
                <a:lnTo>
                  <a:pt x="4577" y="1442"/>
                </a:lnTo>
                <a:lnTo>
                  <a:pt x="4572" y="1443"/>
                </a:lnTo>
                <a:lnTo>
                  <a:pt x="4567" y="1445"/>
                </a:lnTo>
                <a:lnTo>
                  <a:pt x="4561" y="1449"/>
                </a:lnTo>
                <a:lnTo>
                  <a:pt x="4558" y="1450"/>
                </a:lnTo>
                <a:lnTo>
                  <a:pt x="4554" y="1456"/>
                </a:lnTo>
                <a:lnTo>
                  <a:pt x="4554" y="1461"/>
                </a:lnTo>
                <a:lnTo>
                  <a:pt x="4553" y="1466"/>
                </a:lnTo>
                <a:lnTo>
                  <a:pt x="4553" y="1471"/>
                </a:lnTo>
                <a:lnTo>
                  <a:pt x="4551" y="1478"/>
                </a:lnTo>
                <a:lnTo>
                  <a:pt x="4547" y="1482"/>
                </a:lnTo>
                <a:lnTo>
                  <a:pt x="4542" y="1485"/>
                </a:lnTo>
                <a:lnTo>
                  <a:pt x="4537" y="1489"/>
                </a:lnTo>
                <a:lnTo>
                  <a:pt x="4532" y="1492"/>
                </a:lnTo>
                <a:lnTo>
                  <a:pt x="4526" y="1497"/>
                </a:lnTo>
                <a:lnTo>
                  <a:pt x="4519" y="1497"/>
                </a:lnTo>
                <a:lnTo>
                  <a:pt x="4511" y="1491"/>
                </a:lnTo>
                <a:lnTo>
                  <a:pt x="4502" y="1485"/>
                </a:lnTo>
                <a:lnTo>
                  <a:pt x="4495" y="1480"/>
                </a:lnTo>
                <a:lnTo>
                  <a:pt x="4488" y="1470"/>
                </a:lnTo>
                <a:lnTo>
                  <a:pt x="4493" y="1466"/>
                </a:lnTo>
                <a:lnTo>
                  <a:pt x="4495" y="1461"/>
                </a:lnTo>
                <a:lnTo>
                  <a:pt x="4497" y="1457"/>
                </a:lnTo>
                <a:lnTo>
                  <a:pt x="4498" y="1452"/>
                </a:lnTo>
                <a:lnTo>
                  <a:pt x="4500" y="1447"/>
                </a:lnTo>
                <a:lnTo>
                  <a:pt x="4504" y="1443"/>
                </a:lnTo>
                <a:lnTo>
                  <a:pt x="4514" y="1440"/>
                </a:lnTo>
                <a:lnTo>
                  <a:pt x="4525" y="1438"/>
                </a:lnTo>
                <a:lnTo>
                  <a:pt x="4535" y="1435"/>
                </a:lnTo>
                <a:lnTo>
                  <a:pt x="4540" y="1429"/>
                </a:lnTo>
                <a:lnTo>
                  <a:pt x="4549" y="1417"/>
                </a:lnTo>
                <a:lnTo>
                  <a:pt x="4556" y="1403"/>
                </a:lnTo>
                <a:lnTo>
                  <a:pt x="4565" y="1389"/>
                </a:lnTo>
                <a:lnTo>
                  <a:pt x="4572" y="1375"/>
                </a:lnTo>
                <a:lnTo>
                  <a:pt x="4577" y="1367"/>
                </a:lnTo>
                <a:close/>
                <a:moveTo>
                  <a:pt x="4570" y="1239"/>
                </a:moveTo>
                <a:lnTo>
                  <a:pt x="4577" y="1239"/>
                </a:lnTo>
                <a:lnTo>
                  <a:pt x="4593" y="1255"/>
                </a:lnTo>
                <a:lnTo>
                  <a:pt x="4607" y="1269"/>
                </a:lnTo>
                <a:lnTo>
                  <a:pt x="4621" y="1285"/>
                </a:lnTo>
                <a:lnTo>
                  <a:pt x="4631" y="1305"/>
                </a:lnTo>
                <a:lnTo>
                  <a:pt x="4636" y="1305"/>
                </a:lnTo>
                <a:lnTo>
                  <a:pt x="4642" y="1305"/>
                </a:lnTo>
                <a:lnTo>
                  <a:pt x="4645" y="1305"/>
                </a:lnTo>
                <a:lnTo>
                  <a:pt x="4647" y="1305"/>
                </a:lnTo>
                <a:lnTo>
                  <a:pt x="4650" y="1305"/>
                </a:lnTo>
                <a:lnTo>
                  <a:pt x="4654" y="1302"/>
                </a:lnTo>
                <a:lnTo>
                  <a:pt x="4656" y="1299"/>
                </a:lnTo>
                <a:lnTo>
                  <a:pt x="4657" y="1293"/>
                </a:lnTo>
                <a:lnTo>
                  <a:pt x="4661" y="1293"/>
                </a:lnTo>
                <a:lnTo>
                  <a:pt x="4661" y="1316"/>
                </a:lnTo>
                <a:lnTo>
                  <a:pt x="4659" y="1321"/>
                </a:lnTo>
                <a:lnTo>
                  <a:pt x="4657" y="1326"/>
                </a:lnTo>
                <a:lnTo>
                  <a:pt x="4656" y="1332"/>
                </a:lnTo>
                <a:lnTo>
                  <a:pt x="4654" y="1335"/>
                </a:lnTo>
                <a:lnTo>
                  <a:pt x="4642" y="1335"/>
                </a:lnTo>
                <a:lnTo>
                  <a:pt x="4642" y="1347"/>
                </a:lnTo>
                <a:lnTo>
                  <a:pt x="4631" y="1358"/>
                </a:lnTo>
                <a:lnTo>
                  <a:pt x="4622" y="1368"/>
                </a:lnTo>
                <a:lnTo>
                  <a:pt x="4612" y="1379"/>
                </a:lnTo>
                <a:lnTo>
                  <a:pt x="4612" y="1374"/>
                </a:lnTo>
                <a:lnTo>
                  <a:pt x="4610" y="1370"/>
                </a:lnTo>
                <a:lnTo>
                  <a:pt x="4610" y="1367"/>
                </a:lnTo>
                <a:lnTo>
                  <a:pt x="4610" y="1361"/>
                </a:lnTo>
                <a:lnTo>
                  <a:pt x="4612" y="1358"/>
                </a:lnTo>
                <a:lnTo>
                  <a:pt x="4612" y="1354"/>
                </a:lnTo>
                <a:lnTo>
                  <a:pt x="4612" y="1351"/>
                </a:lnTo>
                <a:lnTo>
                  <a:pt x="4610" y="1349"/>
                </a:lnTo>
                <a:lnTo>
                  <a:pt x="4607" y="1347"/>
                </a:lnTo>
                <a:lnTo>
                  <a:pt x="4603" y="1346"/>
                </a:lnTo>
                <a:lnTo>
                  <a:pt x="4600" y="1344"/>
                </a:lnTo>
                <a:lnTo>
                  <a:pt x="4596" y="1342"/>
                </a:lnTo>
                <a:lnTo>
                  <a:pt x="4593" y="1340"/>
                </a:lnTo>
                <a:lnTo>
                  <a:pt x="4591" y="1339"/>
                </a:lnTo>
                <a:lnTo>
                  <a:pt x="4591" y="1337"/>
                </a:lnTo>
                <a:lnTo>
                  <a:pt x="4593" y="1335"/>
                </a:lnTo>
                <a:lnTo>
                  <a:pt x="4596" y="1330"/>
                </a:lnTo>
                <a:lnTo>
                  <a:pt x="4601" y="1326"/>
                </a:lnTo>
                <a:lnTo>
                  <a:pt x="4607" y="1321"/>
                </a:lnTo>
                <a:lnTo>
                  <a:pt x="4612" y="1316"/>
                </a:lnTo>
                <a:lnTo>
                  <a:pt x="4605" y="1309"/>
                </a:lnTo>
                <a:lnTo>
                  <a:pt x="4598" y="1297"/>
                </a:lnTo>
                <a:lnTo>
                  <a:pt x="4587" y="1279"/>
                </a:lnTo>
                <a:lnTo>
                  <a:pt x="4579" y="1264"/>
                </a:lnTo>
                <a:lnTo>
                  <a:pt x="4574" y="1250"/>
                </a:lnTo>
                <a:lnTo>
                  <a:pt x="4570" y="1239"/>
                </a:lnTo>
                <a:close/>
                <a:moveTo>
                  <a:pt x="4507" y="1056"/>
                </a:moveTo>
                <a:lnTo>
                  <a:pt x="4516" y="1056"/>
                </a:lnTo>
                <a:lnTo>
                  <a:pt x="4532" y="1068"/>
                </a:lnTo>
                <a:lnTo>
                  <a:pt x="4551" y="1079"/>
                </a:lnTo>
                <a:lnTo>
                  <a:pt x="4551" y="1089"/>
                </a:lnTo>
                <a:lnTo>
                  <a:pt x="4539" y="1089"/>
                </a:lnTo>
                <a:lnTo>
                  <a:pt x="4530" y="1082"/>
                </a:lnTo>
                <a:lnTo>
                  <a:pt x="4521" y="1075"/>
                </a:lnTo>
                <a:lnTo>
                  <a:pt x="4514" y="1066"/>
                </a:lnTo>
                <a:lnTo>
                  <a:pt x="4507" y="1056"/>
                </a:lnTo>
                <a:close/>
                <a:moveTo>
                  <a:pt x="4692" y="995"/>
                </a:moveTo>
                <a:lnTo>
                  <a:pt x="4696" y="995"/>
                </a:lnTo>
                <a:lnTo>
                  <a:pt x="4699" y="997"/>
                </a:lnTo>
                <a:lnTo>
                  <a:pt x="4699" y="997"/>
                </a:lnTo>
                <a:lnTo>
                  <a:pt x="4701" y="998"/>
                </a:lnTo>
                <a:lnTo>
                  <a:pt x="4701" y="1000"/>
                </a:lnTo>
                <a:lnTo>
                  <a:pt x="4703" y="1002"/>
                </a:lnTo>
                <a:lnTo>
                  <a:pt x="4704" y="1005"/>
                </a:lnTo>
                <a:lnTo>
                  <a:pt x="4708" y="1011"/>
                </a:lnTo>
                <a:lnTo>
                  <a:pt x="4710" y="1017"/>
                </a:lnTo>
                <a:lnTo>
                  <a:pt x="4711" y="1024"/>
                </a:lnTo>
                <a:lnTo>
                  <a:pt x="4704" y="1024"/>
                </a:lnTo>
                <a:lnTo>
                  <a:pt x="4704" y="1017"/>
                </a:lnTo>
                <a:lnTo>
                  <a:pt x="4699" y="1014"/>
                </a:lnTo>
                <a:lnTo>
                  <a:pt x="4697" y="1009"/>
                </a:lnTo>
                <a:lnTo>
                  <a:pt x="4696" y="1005"/>
                </a:lnTo>
                <a:lnTo>
                  <a:pt x="4694" y="1000"/>
                </a:lnTo>
                <a:lnTo>
                  <a:pt x="4692" y="995"/>
                </a:lnTo>
                <a:close/>
                <a:moveTo>
                  <a:pt x="4532" y="974"/>
                </a:moveTo>
                <a:lnTo>
                  <a:pt x="4535" y="974"/>
                </a:lnTo>
                <a:lnTo>
                  <a:pt x="4537" y="976"/>
                </a:lnTo>
                <a:lnTo>
                  <a:pt x="4537" y="977"/>
                </a:lnTo>
                <a:lnTo>
                  <a:pt x="4539" y="977"/>
                </a:lnTo>
                <a:lnTo>
                  <a:pt x="4540" y="977"/>
                </a:lnTo>
                <a:lnTo>
                  <a:pt x="4542" y="979"/>
                </a:lnTo>
                <a:lnTo>
                  <a:pt x="4544" y="984"/>
                </a:lnTo>
                <a:lnTo>
                  <a:pt x="4544" y="990"/>
                </a:lnTo>
                <a:lnTo>
                  <a:pt x="4546" y="993"/>
                </a:lnTo>
                <a:lnTo>
                  <a:pt x="4547" y="997"/>
                </a:lnTo>
                <a:lnTo>
                  <a:pt x="4549" y="1000"/>
                </a:lnTo>
                <a:lnTo>
                  <a:pt x="4551" y="1005"/>
                </a:lnTo>
                <a:lnTo>
                  <a:pt x="4539" y="1005"/>
                </a:lnTo>
                <a:lnTo>
                  <a:pt x="4537" y="997"/>
                </a:lnTo>
                <a:lnTo>
                  <a:pt x="4533" y="991"/>
                </a:lnTo>
                <a:lnTo>
                  <a:pt x="4532" y="984"/>
                </a:lnTo>
                <a:lnTo>
                  <a:pt x="4532" y="974"/>
                </a:lnTo>
                <a:close/>
                <a:moveTo>
                  <a:pt x="2907" y="967"/>
                </a:moveTo>
                <a:lnTo>
                  <a:pt x="2907" y="974"/>
                </a:lnTo>
                <a:lnTo>
                  <a:pt x="2915" y="993"/>
                </a:lnTo>
                <a:lnTo>
                  <a:pt x="2915" y="1014"/>
                </a:lnTo>
                <a:lnTo>
                  <a:pt x="2910" y="1033"/>
                </a:lnTo>
                <a:lnTo>
                  <a:pt x="2901" y="1052"/>
                </a:lnTo>
                <a:lnTo>
                  <a:pt x="2891" y="1070"/>
                </a:lnTo>
                <a:lnTo>
                  <a:pt x="2882" y="1087"/>
                </a:lnTo>
                <a:lnTo>
                  <a:pt x="2875" y="1101"/>
                </a:lnTo>
                <a:lnTo>
                  <a:pt x="2872" y="1119"/>
                </a:lnTo>
                <a:lnTo>
                  <a:pt x="2870" y="1134"/>
                </a:lnTo>
                <a:lnTo>
                  <a:pt x="2868" y="1147"/>
                </a:lnTo>
                <a:lnTo>
                  <a:pt x="2861" y="1157"/>
                </a:lnTo>
                <a:lnTo>
                  <a:pt x="2849" y="1166"/>
                </a:lnTo>
                <a:lnTo>
                  <a:pt x="2849" y="1162"/>
                </a:lnTo>
                <a:lnTo>
                  <a:pt x="2842" y="1161"/>
                </a:lnTo>
                <a:lnTo>
                  <a:pt x="2837" y="1159"/>
                </a:lnTo>
                <a:lnTo>
                  <a:pt x="2832" y="1155"/>
                </a:lnTo>
                <a:lnTo>
                  <a:pt x="2828" y="1150"/>
                </a:lnTo>
                <a:lnTo>
                  <a:pt x="2826" y="1143"/>
                </a:lnTo>
                <a:lnTo>
                  <a:pt x="2819" y="1129"/>
                </a:lnTo>
                <a:lnTo>
                  <a:pt x="2818" y="1115"/>
                </a:lnTo>
                <a:lnTo>
                  <a:pt x="2823" y="1103"/>
                </a:lnTo>
                <a:lnTo>
                  <a:pt x="2828" y="1089"/>
                </a:lnTo>
                <a:lnTo>
                  <a:pt x="2833" y="1075"/>
                </a:lnTo>
                <a:lnTo>
                  <a:pt x="2833" y="1066"/>
                </a:lnTo>
                <a:lnTo>
                  <a:pt x="2832" y="1052"/>
                </a:lnTo>
                <a:lnTo>
                  <a:pt x="2830" y="1038"/>
                </a:lnTo>
                <a:lnTo>
                  <a:pt x="2830" y="1024"/>
                </a:lnTo>
                <a:lnTo>
                  <a:pt x="2849" y="1024"/>
                </a:lnTo>
                <a:lnTo>
                  <a:pt x="2854" y="1016"/>
                </a:lnTo>
                <a:lnTo>
                  <a:pt x="2865" y="1005"/>
                </a:lnTo>
                <a:lnTo>
                  <a:pt x="2875" y="993"/>
                </a:lnTo>
                <a:lnTo>
                  <a:pt x="2887" y="981"/>
                </a:lnTo>
                <a:lnTo>
                  <a:pt x="2898" y="972"/>
                </a:lnTo>
                <a:lnTo>
                  <a:pt x="2907" y="967"/>
                </a:lnTo>
                <a:close/>
                <a:moveTo>
                  <a:pt x="4455" y="913"/>
                </a:moveTo>
                <a:lnTo>
                  <a:pt x="4469" y="918"/>
                </a:lnTo>
                <a:lnTo>
                  <a:pt x="4469" y="925"/>
                </a:lnTo>
                <a:lnTo>
                  <a:pt x="4458" y="925"/>
                </a:lnTo>
                <a:lnTo>
                  <a:pt x="4458" y="921"/>
                </a:lnTo>
                <a:lnTo>
                  <a:pt x="4457" y="920"/>
                </a:lnTo>
                <a:lnTo>
                  <a:pt x="4457" y="918"/>
                </a:lnTo>
                <a:lnTo>
                  <a:pt x="4455" y="918"/>
                </a:lnTo>
                <a:lnTo>
                  <a:pt x="4455" y="916"/>
                </a:lnTo>
                <a:lnTo>
                  <a:pt x="4455" y="913"/>
                </a:lnTo>
                <a:close/>
                <a:moveTo>
                  <a:pt x="4205" y="909"/>
                </a:moveTo>
                <a:lnTo>
                  <a:pt x="4209" y="909"/>
                </a:lnTo>
                <a:lnTo>
                  <a:pt x="4210" y="918"/>
                </a:lnTo>
                <a:lnTo>
                  <a:pt x="4212" y="930"/>
                </a:lnTo>
                <a:lnTo>
                  <a:pt x="4217" y="944"/>
                </a:lnTo>
                <a:lnTo>
                  <a:pt x="4221" y="956"/>
                </a:lnTo>
                <a:lnTo>
                  <a:pt x="4224" y="963"/>
                </a:lnTo>
                <a:lnTo>
                  <a:pt x="4226" y="965"/>
                </a:lnTo>
                <a:lnTo>
                  <a:pt x="4231" y="967"/>
                </a:lnTo>
                <a:lnTo>
                  <a:pt x="4235" y="967"/>
                </a:lnTo>
                <a:lnTo>
                  <a:pt x="4240" y="969"/>
                </a:lnTo>
                <a:lnTo>
                  <a:pt x="4244" y="969"/>
                </a:lnTo>
                <a:lnTo>
                  <a:pt x="4247" y="970"/>
                </a:lnTo>
                <a:lnTo>
                  <a:pt x="4247" y="976"/>
                </a:lnTo>
                <a:lnTo>
                  <a:pt x="4251" y="988"/>
                </a:lnTo>
                <a:lnTo>
                  <a:pt x="4254" y="1002"/>
                </a:lnTo>
                <a:lnTo>
                  <a:pt x="4259" y="1019"/>
                </a:lnTo>
                <a:lnTo>
                  <a:pt x="4263" y="1031"/>
                </a:lnTo>
                <a:lnTo>
                  <a:pt x="4266" y="1040"/>
                </a:lnTo>
                <a:lnTo>
                  <a:pt x="4275" y="1040"/>
                </a:lnTo>
                <a:lnTo>
                  <a:pt x="4280" y="1042"/>
                </a:lnTo>
                <a:lnTo>
                  <a:pt x="4286" y="1044"/>
                </a:lnTo>
                <a:lnTo>
                  <a:pt x="4289" y="1047"/>
                </a:lnTo>
                <a:lnTo>
                  <a:pt x="4292" y="1052"/>
                </a:lnTo>
                <a:lnTo>
                  <a:pt x="4301" y="1065"/>
                </a:lnTo>
                <a:lnTo>
                  <a:pt x="4305" y="1082"/>
                </a:lnTo>
                <a:lnTo>
                  <a:pt x="4324" y="1082"/>
                </a:lnTo>
                <a:lnTo>
                  <a:pt x="4331" y="1100"/>
                </a:lnTo>
                <a:lnTo>
                  <a:pt x="4341" y="1112"/>
                </a:lnTo>
                <a:lnTo>
                  <a:pt x="4350" y="1124"/>
                </a:lnTo>
                <a:lnTo>
                  <a:pt x="4359" y="1140"/>
                </a:lnTo>
                <a:lnTo>
                  <a:pt x="4362" y="1166"/>
                </a:lnTo>
                <a:lnTo>
                  <a:pt x="4361" y="1187"/>
                </a:lnTo>
                <a:lnTo>
                  <a:pt x="4355" y="1208"/>
                </a:lnTo>
                <a:lnTo>
                  <a:pt x="4347" y="1227"/>
                </a:lnTo>
                <a:lnTo>
                  <a:pt x="4338" y="1248"/>
                </a:lnTo>
                <a:lnTo>
                  <a:pt x="4327" y="1271"/>
                </a:lnTo>
                <a:lnTo>
                  <a:pt x="4324" y="1285"/>
                </a:lnTo>
                <a:lnTo>
                  <a:pt x="4319" y="1299"/>
                </a:lnTo>
                <a:lnTo>
                  <a:pt x="4315" y="1314"/>
                </a:lnTo>
                <a:lnTo>
                  <a:pt x="4310" y="1326"/>
                </a:lnTo>
                <a:lnTo>
                  <a:pt x="4301" y="1335"/>
                </a:lnTo>
                <a:lnTo>
                  <a:pt x="4291" y="1340"/>
                </a:lnTo>
                <a:lnTo>
                  <a:pt x="4279" y="1346"/>
                </a:lnTo>
                <a:lnTo>
                  <a:pt x="4266" y="1351"/>
                </a:lnTo>
                <a:lnTo>
                  <a:pt x="4258" y="1354"/>
                </a:lnTo>
                <a:lnTo>
                  <a:pt x="4247" y="1346"/>
                </a:lnTo>
                <a:lnTo>
                  <a:pt x="4235" y="1335"/>
                </a:lnTo>
                <a:lnTo>
                  <a:pt x="4226" y="1342"/>
                </a:lnTo>
                <a:lnTo>
                  <a:pt x="4216" y="1346"/>
                </a:lnTo>
                <a:lnTo>
                  <a:pt x="4203" y="1344"/>
                </a:lnTo>
                <a:lnTo>
                  <a:pt x="4190" y="1342"/>
                </a:lnTo>
                <a:lnTo>
                  <a:pt x="4174" y="1340"/>
                </a:lnTo>
                <a:lnTo>
                  <a:pt x="4167" y="1305"/>
                </a:lnTo>
                <a:lnTo>
                  <a:pt x="4162" y="1304"/>
                </a:lnTo>
                <a:lnTo>
                  <a:pt x="4156" y="1302"/>
                </a:lnTo>
                <a:lnTo>
                  <a:pt x="4151" y="1300"/>
                </a:lnTo>
                <a:lnTo>
                  <a:pt x="4148" y="1297"/>
                </a:lnTo>
                <a:lnTo>
                  <a:pt x="4144" y="1295"/>
                </a:lnTo>
                <a:lnTo>
                  <a:pt x="4142" y="1293"/>
                </a:lnTo>
                <a:lnTo>
                  <a:pt x="4142" y="1292"/>
                </a:lnTo>
                <a:lnTo>
                  <a:pt x="4144" y="1290"/>
                </a:lnTo>
                <a:lnTo>
                  <a:pt x="4144" y="1288"/>
                </a:lnTo>
                <a:lnTo>
                  <a:pt x="4144" y="1286"/>
                </a:lnTo>
                <a:lnTo>
                  <a:pt x="4142" y="1285"/>
                </a:lnTo>
                <a:lnTo>
                  <a:pt x="4141" y="1283"/>
                </a:lnTo>
                <a:lnTo>
                  <a:pt x="4135" y="1281"/>
                </a:lnTo>
                <a:lnTo>
                  <a:pt x="4134" y="1283"/>
                </a:lnTo>
                <a:lnTo>
                  <a:pt x="4134" y="1285"/>
                </a:lnTo>
                <a:lnTo>
                  <a:pt x="4134" y="1285"/>
                </a:lnTo>
                <a:lnTo>
                  <a:pt x="4132" y="1286"/>
                </a:lnTo>
                <a:lnTo>
                  <a:pt x="4130" y="1286"/>
                </a:lnTo>
                <a:lnTo>
                  <a:pt x="4128" y="1286"/>
                </a:lnTo>
                <a:lnTo>
                  <a:pt x="4128" y="1281"/>
                </a:lnTo>
                <a:lnTo>
                  <a:pt x="4123" y="1281"/>
                </a:lnTo>
                <a:lnTo>
                  <a:pt x="4123" y="1278"/>
                </a:lnTo>
                <a:lnTo>
                  <a:pt x="4130" y="1274"/>
                </a:lnTo>
                <a:lnTo>
                  <a:pt x="4135" y="1269"/>
                </a:lnTo>
                <a:lnTo>
                  <a:pt x="4139" y="1264"/>
                </a:lnTo>
                <a:lnTo>
                  <a:pt x="4135" y="1264"/>
                </a:lnTo>
                <a:lnTo>
                  <a:pt x="4135" y="1258"/>
                </a:lnTo>
                <a:lnTo>
                  <a:pt x="4127" y="1267"/>
                </a:lnTo>
                <a:lnTo>
                  <a:pt x="4118" y="1272"/>
                </a:lnTo>
                <a:lnTo>
                  <a:pt x="4104" y="1278"/>
                </a:lnTo>
                <a:lnTo>
                  <a:pt x="4099" y="1267"/>
                </a:lnTo>
                <a:lnTo>
                  <a:pt x="4092" y="1257"/>
                </a:lnTo>
                <a:lnTo>
                  <a:pt x="4083" y="1248"/>
                </a:lnTo>
                <a:lnTo>
                  <a:pt x="4071" y="1241"/>
                </a:lnTo>
                <a:lnTo>
                  <a:pt x="4055" y="1239"/>
                </a:lnTo>
                <a:lnTo>
                  <a:pt x="4045" y="1236"/>
                </a:lnTo>
                <a:lnTo>
                  <a:pt x="4031" y="1234"/>
                </a:lnTo>
                <a:lnTo>
                  <a:pt x="4011" y="1236"/>
                </a:lnTo>
                <a:lnTo>
                  <a:pt x="3992" y="1237"/>
                </a:lnTo>
                <a:lnTo>
                  <a:pt x="3973" y="1241"/>
                </a:lnTo>
                <a:lnTo>
                  <a:pt x="3956" y="1244"/>
                </a:lnTo>
                <a:lnTo>
                  <a:pt x="3943" y="1248"/>
                </a:lnTo>
                <a:lnTo>
                  <a:pt x="3936" y="1271"/>
                </a:lnTo>
                <a:lnTo>
                  <a:pt x="3919" y="1271"/>
                </a:lnTo>
                <a:lnTo>
                  <a:pt x="3903" y="1269"/>
                </a:lnTo>
                <a:lnTo>
                  <a:pt x="3886" y="1271"/>
                </a:lnTo>
                <a:lnTo>
                  <a:pt x="3874" y="1274"/>
                </a:lnTo>
                <a:lnTo>
                  <a:pt x="3861" y="1279"/>
                </a:lnTo>
                <a:lnTo>
                  <a:pt x="3851" y="1285"/>
                </a:lnTo>
                <a:lnTo>
                  <a:pt x="3839" y="1286"/>
                </a:lnTo>
                <a:lnTo>
                  <a:pt x="3825" y="1286"/>
                </a:lnTo>
                <a:lnTo>
                  <a:pt x="3821" y="1279"/>
                </a:lnTo>
                <a:lnTo>
                  <a:pt x="3818" y="1274"/>
                </a:lnTo>
                <a:lnTo>
                  <a:pt x="3812" y="1269"/>
                </a:lnTo>
                <a:lnTo>
                  <a:pt x="3809" y="1264"/>
                </a:lnTo>
                <a:lnTo>
                  <a:pt x="3818" y="1251"/>
                </a:lnTo>
                <a:lnTo>
                  <a:pt x="3819" y="1236"/>
                </a:lnTo>
                <a:lnTo>
                  <a:pt x="3818" y="1218"/>
                </a:lnTo>
                <a:lnTo>
                  <a:pt x="3811" y="1201"/>
                </a:lnTo>
                <a:lnTo>
                  <a:pt x="3804" y="1182"/>
                </a:lnTo>
                <a:lnTo>
                  <a:pt x="3795" y="1164"/>
                </a:lnTo>
                <a:lnTo>
                  <a:pt x="3790" y="1148"/>
                </a:lnTo>
                <a:lnTo>
                  <a:pt x="3786" y="1136"/>
                </a:lnTo>
                <a:lnTo>
                  <a:pt x="3790" y="1136"/>
                </a:lnTo>
                <a:lnTo>
                  <a:pt x="3793" y="1138"/>
                </a:lnTo>
                <a:lnTo>
                  <a:pt x="3795" y="1138"/>
                </a:lnTo>
                <a:lnTo>
                  <a:pt x="3797" y="1140"/>
                </a:lnTo>
                <a:lnTo>
                  <a:pt x="3797" y="1140"/>
                </a:lnTo>
                <a:lnTo>
                  <a:pt x="3799" y="1138"/>
                </a:lnTo>
                <a:lnTo>
                  <a:pt x="3800" y="1136"/>
                </a:lnTo>
                <a:lnTo>
                  <a:pt x="3802" y="1133"/>
                </a:lnTo>
                <a:lnTo>
                  <a:pt x="3793" y="1124"/>
                </a:lnTo>
                <a:lnTo>
                  <a:pt x="3790" y="1113"/>
                </a:lnTo>
                <a:lnTo>
                  <a:pt x="3786" y="1101"/>
                </a:lnTo>
                <a:lnTo>
                  <a:pt x="3795" y="1091"/>
                </a:lnTo>
                <a:lnTo>
                  <a:pt x="3802" y="1080"/>
                </a:lnTo>
                <a:lnTo>
                  <a:pt x="3809" y="1070"/>
                </a:lnTo>
                <a:lnTo>
                  <a:pt x="3819" y="1061"/>
                </a:lnTo>
                <a:lnTo>
                  <a:pt x="3832" y="1056"/>
                </a:lnTo>
                <a:lnTo>
                  <a:pt x="3840" y="1056"/>
                </a:lnTo>
                <a:lnTo>
                  <a:pt x="3854" y="1054"/>
                </a:lnTo>
                <a:lnTo>
                  <a:pt x="3872" y="1051"/>
                </a:lnTo>
                <a:lnTo>
                  <a:pt x="3888" y="1047"/>
                </a:lnTo>
                <a:lnTo>
                  <a:pt x="3902" y="1044"/>
                </a:lnTo>
                <a:lnTo>
                  <a:pt x="3907" y="1031"/>
                </a:lnTo>
                <a:lnTo>
                  <a:pt x="3915" y="1017"/>
                </a:lnTo>
                <a:lnTo>
                  <a:pt x="3926" y="1007"/>
                </a:lnTo>
                <a:lnTo>
                  <a:pt x="3940" y="1002"/>
                </a:lnTo>
                <a:lnTo>
                  <a:pt x="3940" y="990"/>
                </a:lnTo>
                <a:lnTo>
                  <a:pt x="3947" y="986"/>
                </a:lnTo>
                <a:lnTo>
                  <a:pt x="3956" y="977"/>
                </a:lnTo>
                <a:lnTo>
                  <a:pt x="3966" y="969"/>
                </a:lnTo>
                <a:lnTo>
                  <a:pt x="3977" y="962"/>
                </a:lnTo>
                <a:lnTo>
                  <a:pt x="3987" y="956"/>
                </a:lnTo>
                <a:lnTo>
                  <a:pt x="3994" y="960"/>
                </a:lnTo>
                <a:lnTo>
                  <a:pt x="3996" y="962"/>
                </a:lnTo>
                <a:lnTo>
                  <a:pt x="3996" y="965"/>
                </a:lnTo>
                <a:lnTo>
                  <a:pt x="3996" y="969"/>
                </a:lnTo>
                <a:lnTo>
                  <a:pt x="3998" y="974"/>
                </a:lnTo>
                <a:lnTo>
                  <a:pt x="4003" y="976"/>
                </a:lnTo>
                <a:lnTo>
                  <a:pt x="4008" y="976"/>
                </a:lnTo>
                <a:lnTo>
                  <a:pt x="4011" y="977"/>
                </a:lnTo>
                <a:lnTo>
                  <a:pt x="4017" y="979"/>
                </a:lnTo>
                <a:lnTo>
                  <a:pt x="4020" y="963"/>
                </a:lnTo>
                <a:lnTo>
                  <a:pt x="4025" y="955"/>
                </a:lnTo>
                <a:lnTo>
                  <a:pt x="4032" y="949"/>
                </a:lnTo>
                <a:lnTo>
                  <a:pt x="4041" y="944"/>
                </a:lnTo>
                <a:lnTo>
                  <a:pt x="4050" y="941"/>
                </a:lnTo>
                <a:lnTo>
                  <a:pt x="4059" y="932"/>
                </a:lnTo>
                <a:lnTo>
                  <a:pt x="4055" y="930"/>
                </a:lnTo>
                <a:lnTo>
                  <a:pt x="4055" y="928"/>
                </a:lnTo>
                <a:lnTo>
                  <a:pt x="4053" y="927"/>
                </a:lnTo>
                <a:lnTo>
                  <a:pt x="4052" y="925"/>
                </a:lnTo>
                <a:lnTo>
                  <a:pt x="4066" y="925"/>
                </a:lnTo>
                <a:lnTo>
                  <a:pt x="4080" y="932"/>
                </a:lnTo>
                <a:lnTo>
                  <a:pt x="4095" y="934"/>
                </a:lnTo>
                <a:lnTo>
                  <a:pt x="4111" y="934"/>
                </a:lnTo>
                <a:lnTo>
                  <a:pt x="4128" y="932"/>
                </a:lnTo>
                <a:lnTo>
                  <a:pt x="4128" y="941"/>
                </a:lnTo>
                <a:lnTo>
                  <a:pt x="4116" y="956"/>
                </a:lnTo>
                <a:lnTo>
                  <a:pt x="4109" y="979"/>
                </a:lnTo>
                <a:lnTo>
                  <a:pt x="4121" y="986"/>
                </a:lnTo>
                <a:lnTo>
                  <a:pt x="4137" y="995"/>
                </a:lnTo>
                <a:lnTo>
                  <a:pt x="4153" y="1004"/>
                </a:lnTo>
                <a:lnTo>
                  <a:pt x="4169" y="1009"/>
                </a:lnTo>
                <a:lnTo>
                  <a:pt x="4181" y="1009"/>
                </a:lnTo>
                <a:lnTo>
                  <a:pt x="4190" y="995"/>
                </a:lnTo>
                <a:lnTo>
                  <a:pt x="4195" y="972"/>
                </a:lnTo>
                <a:lnTo>
                  <a:pt x="4196" y="949"/>
                </a:lnTo>
                <a:lnTo>
                  <a:pt x="4200" y="927"/>
                </a:lnTo>
                <a:lnTo>
                  <a:pt x="4205" y="909"/>
                </a:lnTo>
                <a:close/>
                <a:moveTo>
                  <a:pt x="4439" y="897"/>
                </a:moveTo>
                <a:lnTo>
                  <a:pt x="4443" y="901"/>
                </a:lnTo>
                <a:lnTo>
                  <a:pt x="4446" y="904"/>
                </a:lnTo>
                <a:lnTo>
                  <a:pt x="4450" y="906"/>
                </a:lnTo>
                <a:lnTo>
                  <a:pt x="4450" y="913"/>
                </a:lnTo>
                <a:lnTo>
                  <a:pt x="4443" y="913"/>
                </a:lnTo>
                <a:lnTo>
                  <a:pt x="4441" y="913"/>
                </a:lnTo>
                <a:lnTo>
                  <a:pt x="4439" y="911"/>
                </a:lnTo>
                <a:lnTo>
                  <a:pt x="4437" y="911"/>
                </a:lnTo>
                <a:lnTo>
                  <a:pt x="4436" y="911"/>
                </a:lnTo>
                <a:lnTo>
                  <a:pt x="4430" y="909"/>
                </a:lnTo>
                <a:lnTo>
                  <a:pt x="4432" y="906"/>
                </a:lnTo>
                <a:lnTo>
                  <a:pt x="4432" y="902"/>
                </a:lnTo>
                <a:lnTo>
                  <a:pt x="4432" y="902"/>
                </a:lnTo>
                <a:lnTo>
                  <a:pt x="4432" y="901"/>
                </a:lnTo>
                <a:lnTo>
                  <a:pt x="4434" y="901"/>
                </a:lnTo>
                <a:lnTo>
                  <a:pt x="4436" y="901"/>
                </a:lnTo>
                <a:lnTo>
                  <a:pt x="4439" y="897"/>
                </a:lnTo>
                <a:close/>
                <a:moveTo>
                  <a:pt x="3867" y="897"/>
                </a:moveTo>
                <a:lnTo>
                  <a:pt x="3874" y="899"/>
                </a:lnTo>
                <a:lnTo>
                  <a:pt x="3879" y="899"/>
                </a:lnTo>
                <a:lnTo>
                  <a:pt x="3884" y="899"/>
                </a:lnTo>
                <a:lnTo>
                  <a:pt x="3888" y="901"/>
                </a:lnTo>
                <a:lnTo>
                  <a:pt x="3893" y="902"/>
                </a:lnTo>
                <a:lnTo>
                  <a:pt x="3893" y="909"/>
                </a:lnTo>
                <a:lnTo>
                  <a:pt x="3889" y="909"/>
                </a:lnTo>
                <a:lnTo>
                  <a:pt x="3889" y="913"/>
                </a:lnTo>
                <a:lnTo>
                  <a:pt x="3884" y="911"/>
                </a:lnTo>
                <a:lnTo>
                  <a:pt x="3879" y="909"/>
                </a:lnTo>
                <a:lnTo>
                  <a:pt x="3874" y="906"/>
                </a:lnTo>
                <a:lnTo>
                  <a:pt x="3870" y="902"/>
                </a:lnTo>
                <a:lnTo>
                  <a:pt x="3867" y="897"/>
                </a:lnTo>
                <a:close/>
                <a:moveTo>
                  <a:pt x="4443" y="887"/>
                </a:moveTo>
                <a:lnTo>
                  <a:pt x="4455" y="887"/>
                </a:lnTo>
                <a:lnTo>
                  <a:pt x="4462" y="909"/>
                </a:lnTo>
                <a:lnTo>
                  <a:pt x="4455" y="909"/>
                </a:lnTo>
                <a:lnTo>
                  <a:pt x="4455" y="906"/>
                </a:lnTo>
                <a:lnTo>
                  <a:pt x="4450" y="902"/>
                </a:lnTo>
                <a:lnTo>
                  <a:pt x="4448" y="899"/>
                </a:lnTo>
                <a:lnTo>
                  <a:pt x="4446" y="895"/>
                </a:lnTo>
                <a:lnTo>
                  <a:pt x="4444" y="892"/>
                </a:lnTo>
                <a:lnTo>
                  <a:pt x="4443" y="887"/>
                </a:lnTo>
                <a:close/>
                <a:moveTo>
                  <a:pt x="3963" y="883"/>
                </a:moveTo>
                <a:lnTo>
                  <a:pt x="3982" y="883"/>
                </a:lnTo>
                <a:lnTo>
                  <a:pt x="3982" y="887"/>
                </a:lnTo>
                <a:lnTo>
                  <a:pt x="3978" y="887"/>
                </a:lnTo>
                <a:lnTo>
                  <a:pt x="3966" y="895"/>
                </a:lnTo>
                <a:lnTo>
                  <a:pt x="3952" y="904"/>
                </a:lnTo>
                <a:lnTo>
                  <a:pt x="3940" y="913"/>
                </a:lnTo>
                <a:lnTo>
                  <a:pt x="3936" y="913"/>
                </a:lnTo>
                <a:lnTo>
                  <a:pt x="3935" y="911"/>
                </a:lnTo>
                <a:lnTo>
                  <a:pt x="3935" y="911"/>
                </a:lnTo>
                <a:lnTo>
                  <a:pt x="3933" y="911"/>
                </a:lnTo>
                <a:lnTo>
                  <a:pt x="3931" y="909"/>
                </a:lnTo>
                <a:lnTo>
                  <a:pt x="3928" y="909"/>
                </a:lnTo>
                <a:lnTo>
                  <a:pt x="3928" y="906"/>
                </a:lnTo>
                <a:lnTo>
                  <a:pt x="3945" y="895"/>
                </a:lnTo>
                <a:lnTo>
                  <a:pt x="3963" y="883"/>
                </a:lnTo>
                <a:close/>
                <a:moveTo>
                  <a:pt x="3917" y="878"/>
                </a:moveTo>
                <a:lnTo>
                  <a:pt x="3921" y="881"/>
                </a:lnTo>
                <a:lnTo>
                  <a:pt x="3922" y="881"/>
                </a:lnTo>
                <a:lnTo>
                  <a:pt x="3922" y="881"/>
                </a:lnTo>
                <a:lnTo>
                  <a:pt x="3922" y="883"/>
                </a:lnTo>
                <a:lnTo>
                  <a:pt x="3922" y="883"/>
                </a:lnTo>
                <a:lnTo>
                  <a:pt x="3922" y="887"/>
                </a:lnTo>
                <a:lnTo>
                  <a:pt x="3924" y="890"/>
                </a:lnTo>
                <a:lnTo>
                  <a:pt x="3917" y="890"/>
                </a:lnTo>
                <a:lnTo>
                  <a:pt x="3905" y="894"/>
                </a:lnTo>
                <a:lnTo>
                  <a:pt x="3891" y="894"/>
                </a:lnTo>
                <a:lnTo>
                  <a:pt x="3879" y="890"/>
                </a:lnTo>
                <a:lnTo>
                  <a:pt x="3879" y="888"/>
                </a:lnTo>
                <a:lnTo>
                  <a:pt x="3881" y="888"/>
                </a:lnTo>
                <a:lnTo>
                  <a:pt x="3881" y="888"/>
                </a:lnTo>
                <a:lnTo>
                  <a:pt x="3881" y="888"/>
                </a:lnTo>
                <a:lnTo>
                  <a:pt x="3881" y="888"/>
                </a:lnTo>
                <a:lnTo>
                  <a:pt x="3882" y="887"/>
                </a:lnTo>
                <a:lnTo>
                  <a:pt x="3891" y="883"/>
                </a:lnTo>
                <a:lnTo>
                  <a:pt x="3900" y="883"/>
                </a:lnTo>
                <a:lnTo>
                  <a:pt x="3908" y="883"/>
                </a:lnTo>
                <a:lnTo>
                  <a:pt x="3917" y="878"/>
                </a:lnTo>
                <a:close/>
                <a:moveTo>
                  <a:pt x="3851" y="878"/>
                </a:moveTo>
                <a:lnTo>
                  <a:pt x="3858" y="880"/>
                </a:lnTo>
                <a:lnTo>
                  <a:pt x="3861" y="881"/>
                </a:lnTo>
                <a:lnTo>
                  <a:pt x="3865" y="883"/>
                </a:lnTo>
                <a:lnTo>
                  <a:pt x="3868" y="887"/>
                </a:lnTo>
                <a:lnTo>
                  <a:pt x="3870" y="890"/>
                </a:lnTo>
                <a:lnTo>
                  <a:pt x="3867" y="890"/>
                </a:lnTo>
                <a:lnTo>
                  <a:pt x="3858" y="894"/>
                </a:lnTo>
                <a:lnTo>
                  <a:pt x="3847" y="894"/>
                </a:lnTo>
                <a:lnTo>
                  <a:pt x="3835" y="894"/>
                </a:lnTo>
                <a:lnTo>
                  <a:pt x="3835" y="887"/>
                </a:lnTo>
                <a:lnTo>
                  <a:pt x="3840" y="885"/>
                </a:lnTo>
                <a:lnTo>
                  <a:pt x="3846" y="883"/>
                </a:lnTo>
                <a:lnTo>
                  <a:pt x="3847" y="881"/>
                </a:lnTo>
                <a:lnTo>
                  <a:pt x="3851" y="878"/>
                </a:lnTo>
                <a:close/>
                <a:moveTo>
                  <a:pt x="4411" y="871"/>
                </a:moveTo>
                <a:lnTo>
                  <a:pt x="4418" y="874"/>
                </a:lnTo>
                <a:lnTo>
                  <a:pt x="4422" y="876"/>
                </a:lnTo>
                <a:lnTo>
                  <a:pt x="4427" y="880"/>
                </a:lnTo>
                <a:lnTo>
                  <a:pt x="4430" y="883"/>
                </a:lnTo>
                <a:lnTo>
                  <a:pt x="4432" y="888"/>
                </a:lnTo>
                <a:lnTo>
                  <a:pt x="4436" y="894"/>
                </a:lnTo>
                <a:lnTo>
                  <a:pt x="4430" y="894"/>
                </a:lnTo>
                <a:lnTo>
                  <a:pt x="4427" y="890"/>
                </a:lnTo>
                <a:lnTo>
                  <a:pt x="4422" y="887"/>
                </a:lnTo>
                <a:lnTo>
                  <a:pt x="4418" y="883"/>
                </a:lnTo>
                <a:lnTo>
                  <a:pt x="4415" y="878"/>
                </a:lnTo>
                <a:lnTo>
                  <a:pt x="4411" y="871"/>
                </a:lnTo>
                <a:close/>
                <a:moveTo>
                  <a:pt x="4385" y="864"/>
                </a:moveTo>
                <a:lnTo>
                  <a:pt x="4388" y="864"/>
                </a:lnTo>
                <a:lnTo>
                  <a:pt x="4390" y="866"/>
                </a:lnTo>
                <a:lnTo>
                  <a:pt x="4392" y="866"/>
                </a:lnTo>
                <a:lnTo>
                  <a:pt x="4394" y="867"/>
                </a:lnTo>
                <a:lnTo>
                  <a:pt x="4394" y="869"/>
                </a:lnTo>
                <a:lnTo>
                  <a:pt x="4397" y="871"/>
                </a:lnTo>
                <a:lnTo>
                  <a:pt x="4401" y="871"/>
                </a:lnTo>
                <a:lnTo>
                  <a:pt x="4401" y="874"/>
                </a:lnTo>
                <a:lnTo>
                  <a:pt x="4395" y="873"/>
                </a:lnTo>
                <a:lnTo>
                  <a:pt x="4392" y="871"/>
                </a:lnTo>
                <a:lnTo>
                  <a:pt x="4390" y="869"/>
                </a:lnTo>
                <a:lnTo>
                  <a:pt x="4388" y="867"/>
                </a:lnTo>
                <a:lnTo>
                  <a:pt x="4385" y="864"/>
                </a:lnTo>
                <a:close/>
                <a:moveTo>
                  <a:pt x="4081" y="845"/>
                </a:moveTo>
                <a:lnTo>
                  <a:pt x="4094" y="848"/>
                </a:lnTo>
                <a:lnTo>
                  <a:pt x="4094" y="855"/>
                </a:lnTo>
                <a:lnTo>
                  <a:pt x="4085" y="860"/>
                </a:lnTo>
                <a:lnTo>
                  <a:pt x="4085" y="860"/>
                </a:lnTo>
                <a:lnTo>
                  <a:pt x="4083" y="862"/>
                </a:lnTo>
                <a:lnTo>
                  <a:pt x="4083" y="862"/>
                </a:lnTo>
                <a:lnTo>
                  <a:pt x="4083" y="862"/>
                </a:lnTo>
                <a:lnTo>
                  <a:pt x="4083" y="862"/>
                </a:lnTo>
                <a:lnTo>
                  <a:pt x="4081" y="864"/>
                </a:lnTo>
                <a:lnTo>
                  <a:pt x="4081" y="845"/>
                </a:lnTo>
                <a:close/>
                <a:moveTo>
                  <a:pt x="4362" y="825"/>
                </a:moveTo>
                <a:lnTo>
                  <a:pt x="4373" y="832"/>
                </a:lnTo>
                <a:lnTo>
                  <a:pt x="4380" y="843"/>
                </a:lnTo>
                <a:lnTo>
                  <a:pt x="4385" y="855"/>
                </a:lnTo>
                <a:lnTo>
                  <a:pt x="4382" y="855"/>
                </a:lnTo>
                <a:lnTo>
                  <a:pt x="4382" y="860"/>
                </a:lnTo>
                <a:lnTo>
                  <a:pt x="4369" y="855"/>
                </a:lnTo>
                <a:lnTo>
                  <a:pt x="4366" y="846"/>
                </a:lnTo>
                <a:lnTo>
                  <a:pt x="4364" y="838"/>
                </a:lnTo>
                <a:lnTo>
                  <a:pt x="4362" y="825"/>
                </a:lnTo>
                <a:close/>
                <a:moveTo>
                  <a:pt x="4331" y="825"/>
                </a:moveTo>
                <a:lnTo>
                  <a:pt x="4340" y="825"/>
                </a:lnTo>
                <a:lnTo>
                  <a:pt x="4340" y="845"/>
                </a:lnTo>
                <a:lnTo>
                  <a:pt x="4305" y="855"/>
                </a:lnTo>
                <a:lnTo>
                  <a:pt x="4299" y="853"/>
                </a:lnTo>
                <a:lnTo>
                  <a:pt x="4294" y="852"/>
                </a:lnTo>
                <a:lnTo>
                  <a:pt x="4287" y="850"/>
                </a:lnTo>
                <a:lnTo>
                  <a:pt x="4282" y="848"/>
                </a:lnTo>
                <a:lnTo>
                  <a:pt x="4282" y="841"/>
                </a:lnTo>
                <a:lnTo>
                  <a:pt x="4303" y="839"/>
                </a:lnTo>
                <a:lnTo>
                  <a:pt x="4319" y="834"/>
                </a:lnTo>
                <a:lnTo>
                  <a:pt x="4331" y="825"/>
                </a:lnTo>
                <a:close/>
                <a:moveTo>
                  <a:pt x="3966" y="810"/>
                </a:moveTo>
                <a:lnTo>
                  <a:pt x="3982" y="810"/>
                </a:lnTo>
                <a:lnTo>
                  <a:pt x="3984" y="812"/>
                </a:lnTo>
                <a:lnTo>
                  <a:pt x="3984" y="812"/>
                </a:lnTo>
                <a:lnTo>
                  <a:pt x="3984" y="812"/>
                </a:lnTo>
                <a:lnTo>
                  <a:pt x="3984" y="812"/>
                </a:lnTo>
                <a:lnTo>
                  <a:pt x="3984" y="812"/>
                </a:lnTo>
                <a:lnTo>
                  <a:pt x="3985" y="813"/>
                </a:lnTo>
                <a:lnTo>
                  <a:pt x="3985" y="820"/>
                </a:lnTo>
                <a:lnTo>
                  <a:pt x="3966" y="820"/>
                </a:lnTo>
                <a:lnTo>
                  <a:pt x="3966" y="810"/>
                </a:lnTo>
                <a:close/>
                <a:moveTo>
                  <a:pt x="3994" y="806"/>
                </a:moveTo>
                <a:lnTo>
                  <a:pt x="4032" y="810"/>
                </a:lnTo>
                <a:lnTo>
                  <a:pt x="4032" y="813"/>
                </a:lnTo>
                <a:lnTo>
                  <a:pt x="4034" y="817"/>
                </a:lnTo>
                <a:lnTo>
                  <a:pt x="4034" y="820"/>
                </a:lnTo>
                <a:lnTo>
                  <a:pt x="4036" y="825"/>
                </a:lnTo>
                <a:lnTo>
                  <a:pt x="4032" y="825"/>
                </a:lnTo>
                <a:lnTo>
                  <a:pt x="4022" y="819"/>
                </a:lnTo>
                <a:lnTo>
                  <a:pt x="4010" y="817"/>
                </a:lnTo>
                <a:lnTo>
                  <a:pt x="3994" y="817"/>
                </a:lnTo>
                <a:lnTo>
                  <a:pt x="3994" y="806"/>
                </a:lnTo>
                <a:close/>
                <a:moveTo>
                  <a:pt x="4312" y="798"/>
                </a:moveTo>
                <a:lnTo>
                  <a:pt x="4331" y="798"/>
                </a:lnTo>
                <a:lnTo>
                  <a:pt x="4340" y="808"/>
                </a:lnTo>
                <a:lnTo>
                  <a:pt x="4347" y="819"/>
                </a:lnTo>
                <a:lnTo>
                  <a:pt x="4350" y="832"/>
                </a:lnTo>
                <a:lnTo>
                  <a:pt x="4347" y="832"/>
                </a:lnTo>
                <a:lnTo>
                  <a:pt x="4338" y="824"/>
                </a:lnTo>
                <a:lnTo>
                  <a:pt x="4329" y="815"/>
                </a:lnTo>
                <a:lnTo>
                  <a:pt x="4319" y="808"/>
                </a:lnTo>
                <a:lnTo>
                  <a:pt x="4312" y="798"/>
                </a:lnTo>
                <a:close/>
                <a:moveTo>
                  <a:pt x="4057" y="777"/>
                </a:moveTo>
                <a:lnTo>
                  <a:pt x="4067" y="777"/>
                </a:lnTo>
                <a:lnTo>
                  <a:pt x="4081" y="778"/>
                </a:lnTo>
                <a:lnTo>
                  <a:pt x="4085" y="791"/>
                </a:lnTo>
                <a:lnTo>
                  <a:pt x="4090" y="801"/>
                </a:lnTo>
                <a:lnTo>
                  <a:pt x="4097" y="810"/>
                </a:lnTo>
                <a:lnTo>
                  <a:pt x="4097" y="813"/>
                </a:lnTo>
                <a:lnTo>
                  <a:pt x="4100" y="813"/>
                </a:lnTo>
                <a:lnTo>
                  <a:pt x="4100" y="810"/>
                </a:lnTo>
                <a:lnTo>
                  <a:pt x="4109" y="801"/>
                </a:lnTo>
                <a:lnTo>
                  <a:pt x="4118" y="796"/>
                </a:lnTo>
                <a:lnTo>
                  <a:pt x="4130" y="792"/>
                </a:lnTo>
                <a:lnTo>
                  <a:pt x="4148" y="791"/>
                </a:lnTo>
                <a:lnTo>
                  <a:pt x="4162" y="799"/>
                </a:lnTo>
                <a:lnTo>
                  <a:pt x="4179" y="806"/>
                </a:lnTo>
                <a:lnTo>
                  <a:pt x="4200" y="813"/>
                </a:lnTo>
                <a:lnTo>
                  <a:pt x="4217" y="824"/>
                </a:lnTo>
                <a:lnTo>
                  <a:pt x="4231" y="834"/>
                </a:lnTo>
                <a:lnTo>
                  <a:pt x="4238" y="848"/>
                </a:lnTo>
                <a:lnTo>
                  <a:pt x="4251" y="850"/>
                </a:lnTo>
                <a:lnTo>
                  <a:pt x="4259" y="853"/>
                </a:lnTo>
                <a:lnTo>
                  <a:pt x="4270" y="855"/>
                </a:lnTo>
                <a:lnTo>
                  <a:pt x="4270" y="864"/>
                </a:lnTo>
                <a:lnTo>
                  <a:pt x="4268" y="864"/>
                </a:lnTo>
                <a:lnTo>
                  <a:pt x="4265" y="866"/>
                </a:lnTo>
                <a:lnTo>
                  <a:pt x="4261" y="866"/>
                </a:lnTo>
                <a:lnTo>
                  <a:pt x="4259" y="867"/>
                </a:lnTo>
                <a:lnTo>
                  <a:pt x="4258" y="869"/>
                </a:lnTo>
                <a:lnTo>
                  <a:pt x="4259" y="869"/>
                </a:lnTo>
                <a:lnTo>
                  <a:pt x="4263" y="871"/>
                </a:lnTo>
                <a:lnTo>
                  <a:pt x="4275" y="888"/>
                </a:lnTo>
                <a:lnTo>
                  <a:pt x="4292" y="902"/>
                </a:lnTo>
                <a:lnTo>
                  <a:pt x="4312" y="913"/>
                </a:lnTo>
                <a:lnTo>
                  <a:pt x="4312" y="921"/>
                </a:lnTo>
                <a:lnTo>
                  <a:pt x="4289" y="921"/>
                </a:lnTo>
                <a:lnTo>
                  <a:pt x="4286" y="918"/>
                </a:lnTo>
                <a:lnTo>
                  <a:pt x="4282" y="916"/>
                </a:lnTo>
                <a:lnTo>
                  <a:pt x="4279" y="916"/>
                </a:lnTo>
                <a:lnTo>
                  <a:pt x="4275" y="916"/>
                </a:lnTo>
                <a:lnTo>
                  <a:pt x="4272" y="915"/>
                </a:lnTo>
                <a:lnTo>
                  <a:pt x="4266" y="913"/>
                </a:lnTo>
                <a:lnTo>
                  <a:pt x="4261" y="909"/>
                </a:lnTo>
                <a:lnTo>
                  <a:pt x="4258" y="906"/>
                </a:lnTo>
                <a:lnTo>
                  <a:pt x="4254" y="899"/>
                </a:lnTo>
                <a:lnTo>
                  <a:pt x="4251" y="894"/>
                </a:lnTo>
                <a:lnTo>
                  <a:pt x="4247" y="890"/>
                </a:lnTo>
                <a:lnTo>
                  <a:pt x="4233" y="883"/>
                </a:lnTo>
                <a:lnTo>
                  <a:pt x="4223" y="883"/>
                </a:lnTo>
                <a:lnTo>
                  <a:pt x="4210" y="887"/>
                </a:lnTo>
                <a:lnTo>
                  <a:pt x="4198" y="894"/>
                </a:lnTo>
                <a:lnTo>
                  <a:pt x="4186" y="897"/>
                </a:lnTo>
                <a:lnTo>
                  <a:pt x="4174" y="890"/>
                </a:lnTo>
                <a:lnTo>
                  <a:pt x="4162" y="887"/>
                </a:lnTo>
                <a:lnTo>
                  <a:pt x="4149" y="885"/>
                </a:lnTo>
                <a:lnTo>
                  <a:pt x="4132" y="887"/>
                </a:lnTo>
                <a:lnTo>
                  <a:pt x="4134" y="880"/>
                </a:lnTo>
                <a:lnTo>
                  <a:pt x="4135" y="874"/>
                </a:lnTo>
                <a:lnTo>
                  <a:pt x="4137" y="871"/>
                </a:lnTo>
                <a:lnTo>
                  <a:pt x="4139" y="867"/>
                </a:lnTo>
                <a:lnTo>
                  <a:pt x="4141" y="864"/>
                </a:lnTo>
                <a:lnTo>
                  <a:pt x="4139" y="860"/>
                </a:lnTo>
                <a:lnTo>
                  <a:pt x="4130" y="845"/>
                </a:lnTo>
                <a:lnTo>
                  <a:pt x="4118" y="836"/>
                </a:lnTo>
                <a:lnTo>
                  <a:pt x="4104" y="832"/>
                </a:lnTo>
                <a:lnTo>
                  <a:pt x="4088" y="827"/>
                </a:lnTo>
                <a:lnTo>
                  <a:pt x="4073" y="824"/>
                </a:lnTo>
                <a:lnTo>
                  <a:pt x="4060" y="817"/>
                </a:lnTo>
                <a:lnTo>
                  <a:pt x="4052" y="806"/>
                </a:lnTo>
                <a:lnTo>
                  <a:pt x="4055" y="805"/>
                </a:lnTo>
                <a:lnTo>
                  <a:pt x="4057" y="805"/>
                </a:lnTo>
                <a:lnTo>
                  <a:pt x="4059" y="803"/>
                </a:lnTo>
                <a:lnTo>
                  <a:pt x="4059" y="803"/>
                </a:lnTo>
                <a:lnTo>
                  <a:pt x="4060" y="801"/>
                </a:lnTo>
                <a:lnTo>
                  <a:pt x="4062" y="798"/>
                </a:lnTo>
                <a:lnTo>
                  <a:pt x="4052" y="796"/>
                </a:lnTo>
                <a:lnTo>
                  <a:pt x="4041" y="791"/>
                </a:lnTo>
                <a:lnTo>
                  <a:pt x="4032" y="787"/>
                </a:lnTo>
                <a:lnTo>
                  <a:pt x="4032" y="778"/>
                </a:lnTo>
                <a:lnTo>
                  <a:pt x="4046" y="777"/>
                </a:lnTo>
                <a:lnTo>
                  <a:pt x="4057" y="777"/>
                </a:lnTo>
                <a:close/>
                <a:moveTo>
                  <a:pt x="1543" y="756"/>
                </a:moveTo>
                <a:lnTo>
                  <a:pt x="1536" y="768"/>
                </a:lnTo>
                <a:lnTo>
                  <a:pt x="1531" y="768"/>
                </a:lnTo>
                <a:lnTo>
                  <a:pt x="1531" y="771"/>
                </a:lnTo>
                <a:lnTo>
                  <a:pt x="1542" y="775"/>
                </a:lnTo>
                <a:lnTo>
                  <a:pt x="1552" y="780"/>
                </a:lnTo>
                <a:lnTo>
                  <a:pt x="1559" y="785"/>
                </a:lnTo>
                <a:lnTo>
                  <a:pt x="1563" y="787"/>
                </a:lnTo>
                <a:lnTo>
                  <a:pt x="1564" y="785"/>
                </a:lnTo>
                <a:lnTo>
                  <a:pt x="1564" y="784"/>
                </a:lnTo>
                <a:lnTo>
                  <a:pt x="1564" y="784"/>
                </a:lnTo>
                <a:lnTo>
                  <a:pt x="1566" y="782"/>
                </a:lnTo>
                <a:lnTo>
                  <a:pt x="1566" y="778"/>
                </a:lnTo>
                <a:lnTo>
                  <a:pt x="1559" y="778"/>
                </a:lnTo>
                <a:lnTo>
                  <a:pt x="1557" y="778"/>
                </a:lnTo>
                <a:lnTo>
                  <a:pt x="1556" y="777"/>
                </a:lnTo>
                <a:lnTo>
                  <a:pt x="1554" y="777"/>
                </a:lnTo>
                <a:lnTo>
                  <a:pt x="1550" y="777"/>
                </a:lnTo>
                <a:lnTo>
                  <a:pt x="1547" y="775"/>
                </a:lnTo>
                <a:lnTo>
                  <a:pt x="1547" y="756"/>
                </a:lnTo>
                <a:lnTo>
                  <a:pt x="1543" y="756"/>
                </a:lnTo>
                <a:close/>
                <a:moveTo>
                  <a:pt x="3952" y="743"/>
                </a:moveTo>
                <a:lnTo>
                  <a:pt x="3954" y="743"/>
                </a:lnTo>
                <a:lnTo>
                  <a:pt x="3954" y="745"/>
                </a:lnTo>
                <a:lnTo>
                  <a:pt x="3954" y="747"/>
                </a:lnTo>
                <a:lnTo>
                  <a:pt x="3956" y="747"/>
                </a:lnTo>
                <a:lnTo>
                  <a:pt x="3956" y="749"/>
                </a:lnTo>
                <a:lnTo>
                  <a:pt x="3959" y="749"/>
                </a:lnTo>
                <a:lnTo>
                  <a:pt x="3957" y="750"/>
                </a:lnTo>
                <a:lnTo>
                  <a:pt x="3957" y="750"/>
                </a:lnTo>
                <a:lnTo>
                  <a:pt x="3957" y="750"/>
                </a:lnTo>
                <a:lnTo>
                  <a:pt x="3957" y="750"/>
                </a:lnTo>
                <a:lnTo>
                  <a:pt x="3956" y="750"/>
                </a:lnTo>
                <a:lnTo>
                  <a:pt x="3956" y="752"/>
                </a:lnTo>
                <a:lnTo>
                  <a:pt x="3950" y="757"/>
                </a:lnTo>
                <a:lnTo>
                  <a:pt x="3945" y="763"/>
                </a:lnTo>
                <a:lnTo>
                  <a:pt x="3940" y="768"/>
                </a:lnTo>
                <a:lnTo>
                  <a:pt x="3921" y="766"/>
                </a:lnTo>
                <a:lnTo>
                  <a:pt x="3905" y="766"/>
                </a:lnTo>
                <a:lnTo>
                  <a:pt x="3886" y="768"/>
                </a:lnTo>
                <a:lnTo>
                  <a:pt x="3886" y="778"/>
                </a:lnTo>
                <a:lnTo>
                  <a:pt x="3889" y="780"/>
                </a:lnTo>
                <a:lnTo>
                  <a:pt x="3889" y="782"/>
                </a:lnTo>
                <a:lnTo>
                  <a:pt x="3891" y="784"/>
                </a:lnTo>
                <a:lnTo>
                  <a:pt x="3893" y="787"/>
                </a:lnTo>
                <a:lnTo>
                  <a:pt x="3912" y="780"/>
                </a:lnTo>
                <a:lnTo>
                  <a:pt x="3931" y="775"/>
                </a:lnTo>
                <a:lnTo>
                  <a:pt x="3931" y="784"/>
                </a:lnTo>
                <a:lnTo>
                  <a:pt x="3928" y="784"/>
                </a:lnTo>
                <a:lnTo>
                  <a:pt x="3922" y="787"/>
                </a:lnTo>
                <a:lnTo>
                  <a:pt x="3915" y="791"/>
                </a:lnTo>
                <a:lnTo>
                  <a:pt x="3908" y="794"/>
                </a:lnTo>
                <a:lnTo>
                  <a:pt x="3914" y="806"/>
                </a:lnTo>
                <a:lnTo>
                  <a:pt x="3921" y="817"/>
                </a:lnTo>
                <a:lnTo>
                  <a:pt x="3924" y="827"/>
                </a:lnTo>
                <a:lnTo>
                  <a:pt x="3928" y="845"/>
                </a:lnTo>
                <a:lnTo>
                  <a:pt x="3924" y="845"/>
                </a:lnTo>
                <a:lnTo>
                  <a:pt x="3924" y="848"/>
                </a:lnTo>
                <a:lnTo>
                  <a:pt x="3921" y="846"/>
                </a:lnTo>
                <a:lnTo>
                  <a:pt x="3919" y="846"/>
                </a:lnTo>
                <a:lnTo>
                  <a:pt x="3919" y="846"/>
                </a:lnTo>
                <a:lnTo>
                  <a:pt x="3919" y="845"/>
                </a:lnTo>
                <a:lnTo>
                  <a:pt x="3917" y="845"/>
                </a:lnTo>
                <a:lnTo>
                  <a:pt x="3907" y="834"/>
                </a:lnTo>
                <a:lnTo>
                  <a:pt x="3898" y="822"/>
                </a:lnTo>
                <a:lnTo>
                  <a:pt x="3889" y="810"/>
                </a:lnTo>
                <a:lnTo>
                  <a:pt x="3889" y="848"/>
                </a:lnTo>
                <a:lnTo>
                  <a:pt x="3874" y="848"/>
                </a:lnTo>
                <a:lnTo>
                  <a:pt x="3874" y="846"/>
                </a:lnTo>
                <a:lnTo>
                  <a:pt x="3872" y="846"/>
                </a:lnTo>
                <a:lnTo>
                  <a:pt x="3872" y="846"/>
                </a:lnTo>
                <a:lnTo>
                  <a:pt x="3872" y="846"/>
                </a:lnTo>
                <a:lnTo>
                  <a:pt x="3872" y="845"/>
                </a:lnTo>
                <a:lnTo>
                  <a:pt x="3870" y="845"/>
                </a:lnTo>
                <a:lnTo>
                  <a:pt x="3872" y="832"/>
                </a:lnTo>
                <a:lnTo>
                  <a:pt x="3870" y="825"/>
                </a:lnTo>
                <a:lnTo>
                  <a:pt x="3867" y="819"/>
                </a:lnTo>
                <a:lnTo>
                  <a:pt x="3863" y="810"/>
                </a:lnTo>
                <a:lnTo>
                  <a:pt x="3863" y="801"/>
                </a:lnTo>
                <a:lnTo>
                  <a:pt x="3868" y="791"/>
                </a:lnTo>
                <a:lnTo>
                  <a:pt x="3875" y="777"/>
                </a:lnTo>
                <a:lnTo>
                  <a:pt x="3882" y="764"/>
                </a:lnTo>
                <a:lnTo>
                  <a:pt x="3889" y="754"/>
                </a:lnTo>
                <a:lnTo>
                  <a:pt x="3893" y="749"/>
                </a:lnTo>
                <a:lnTo>
                  <a:pt x="3910" y="754"/>
                </a:lnTo>
                <a:lnTo>
                  <a:pt x="3921" y="754"/>
                </a:lnTo>
                <a:lnTo>
                  <a:pt x="3929" y="752"/>
                </a:lnTo>
                <a:lnTo>
                  <a:pt x="3940" y="749"/>
                </a:lnTo>
                <a:lnTo>
                  <a:pt x="3950" y="743"/>
                </a:lnTo>
                <a:lnTo>
                  <a:pt x="3952" y="743"/>
                </a:lnTo>
                <a:close/>
                <a:moveTo>
                  <a:pt x="3989" y="740"/>
                </a:moveTo>
                <a:lnTo>
                  <a:pt x="3996" y="743"/>
                </a:lnTo>
                <a:lnTo>
                  <a:pt x="3999" y="745"/>
                </a:lnTo>
                <a:lnTo>
                  <a:pt x="4003" y="749"/>
                </a:lnTo>
                <a:lnTo>
                  <a:pt x="4004" y="752"/>
                </a:lnTo>
                <a:lnTo>
                  <a:pt x="4004" y="759"/>
                </a:lnTo>
                <a:lnTo>
                  <a:pt x="4004" y="768"/>
                </a:lnTo>
                <a:lnTo>
                  <a:pt x="4001" y="770"/>
                </a:lnTo>
                <a:lnTo>
                  <a:pt x="3999" y="771"/>
                </a:lnTo>
                <a:lnTo>
                  <a:pt x="3999" y="773"/>
                </a:lnTo>
                <a:lnTo>
                  <a:pt x="3999" y="775"/>
                </a:lnTo>
                <a:lnTo>
                  <a:pt x="3999" y="777"/>
                </a:lnTo>
                <a:lnTo>
                  <a:pt x="3999" y="778"/>
                </a:lnTo>
                <a:lnTo>
                  <a:pt x="3998" y="780"/>
                </a:lnTo>
                <a:lnTo>
                  <a:pt x="3994" y="784"/>
                </a:lnTo>
                <a:lnTo>
                  <a:pt x="3994" y="775"/>
                </a:lnTo>
                <a:lnTo>
                  <a:pt x="3987" y="764"/>
                </a:lnTo>
                <a:lnTo>
                  <a:pt x="3987" y="752"/>
                </a:lnTo>
                <a:lnTo>
                  <a:pt x="3989" y="740"/>
                </a:lnTo>
                <a:close/>
                <a:moveTo>
                  <a:pt x="3533" y="691"/>
                </a:moveTo>
                <a:lnTo>
                  <a:pt x="3566" y="695"/>
                </a:lnTo>
                <a:lnTo>
                  <a:pt x="3579" y="710"/>
                </a:lnTo>
                <a:lnTo>
                  <a:pt x="3593" y="719"/>
                </a:lnTo>
                <a:lnTo>
                  <a:pt x="3607" y="728"/>
                </a:lnTo>
                <a:lnTo>
                  <a:pt x="3624" y="736"/>
                </a:lnTo>
                <a:lnTo>
                  <a:pt x="3629" y="740"/>
                </a:lnTo>
                <a:lnTo>
                  <a:pt x="3629" y="742"/>
                </a:lnTo>
                <a:lnTo>
                  <a:pt x="3631" y="742"/>
                </a:lnTo>
                <a:lnTo>
                  <a:pt x="3638" y="749"/>
                </a:lnTo>
                <a:lnTo>
                  <a:pt x="3650" y="763"/>
                </a:lnTo>
                <a:lnTo>
                  <a:pt x="3661" y="778"/>
                </a:lnTo>
                <a:lnTo>
                  <a:pt x="3673" y="796"/>
                </a:lnTo>
                <a:lnTo>
                  <a:pt x="3690" y="810"/>
                </a:lnTo>
                <a:lnTo>
                  <a:pt x="3687" y="827"/>
                </a:lnTo>
                <a:lnTo>
                  <a:pt x="3687" y="848"/>
                </a:lnTo>
                <a:lnTo>
                  <a:pt x="3701" y="850"/>
                </a:lnTo>
                <a:lnTo>
                  <a:pt x="3710" y="853"/>
                </a:lnTo>
                <a:lnTo>
                  <a:pt x="3716" y="859"/>
                </a:lnTo>
                <a:lnTo>
                  <a:pt x="3725" y="864"/>
                </a:lnTo>
                <a:lnTo>
                  <a:pt x="3736" y="864"/>
                </a:lnTo>
                <a:lnTo>
                  <a:pt x="3744" y="860"/>
                </a:lnTo>
                <a:lnTo>
                  <a:pt x="3751" y="857"/>
                </a:lnTo>
                <a:lnTo>
                  <a:pt x="3758" y="855"/>
                </a:lnTo>
                <a:lnTo>
                  <a:pt x="3774" y="860"/>
                </a:lnTo>
                <a:lnTo>
                  <a:pt x="3792" y="867"/>
                </a:lnTo>
                <a:lnTo>
                  <a:pt x="3809" y="876"/>
                </a:lnTo>
                <a:lnTo>
                  <a:pt x="3825" y="883"/>
                </a:lnTo>
                <a:lnTo>
                  <a:pt x="3823" y="883"/>
                </a:lnTo>
                <a:lnTo>
                  <a:pt x="3821" y="885"/>
                </a:lnTo>
                <a:lnTo>
                  <a:pt x="3821" y="885"/>
                </a:lnTo>
                <a:lnTo>
                  <a:pt x="3819" y="885"/>
                </a:lnTo>
                <a:lnTo>
                  <a:pt x="3816" y="887"/>
                </a:lnTo>
                <a:lnTo>
                  <a:pt x="3806" y="890"/>
                </a:lnTo>
                <a:lnTo>
                  <a:pt x="3786" y="890"/>
                </a:lnTo>
                <a:lnTo>
                  <a:pt x="3764" y="887"/>
                </a:lnTo>
                <a:lnTo>
                  <a:pt x="3741" y="881"/>
                </a:lnTo>
                <a:lnTo>
                  <a:pt x="3716" y="876"/>
                </a:lnTo>
                <a:lnTo>
                  <a:pt x="3697" y="871"/>
                </a:lnTo>
                <a:lnTo>
                  <a:pt x="3682" y="864"/>
                </a:lnTo>
                <a:lnTo>
                  <a:pt x="3675" y="860"/>
                </a:lnTo>
                <a:lnTo>
                  <a:pt x="3678" y="857"/>
                </a:lnTo>
                <a:lnTo>
                  <a:pt x="3678" y="857"/>
                </a:lnTo>
                <a:lnTo>
                  <a:pt x="3680" y="855"/>
                </a:lnTo>
                <a:lnTo>
                  <a:pt x="3682" y="852"/>
                </a:lnTo>
                <a:lnTo>
                  <a:pt x="3661" y="846"/>
                </a:lnTo>
                <a:lnTo>
                  <a:pt x="3643" y="836"/>
                </a:lnTo>
                <a:lnTo>
                  <a:pt x="3627" y="820"/>
                </a:lnTo>
                <a:lnTo>
                  <a:pt x="3615" y="803"/>
                </a:lnTo>
                <a:lnTo>
                  <a:pt x="3603" y="784"/>
                </a:lnTo>
                <a:lnTo>
                  <a:pt x="3593" y="764"/>
                </a:lnTo>
                <a:lnTo>
                  <a:pt x="3582" y="749"/>
                </a:lnTo>
                <a:lnTo>
                  <a:pt x="3572" y="736"/>
                </a:lnTo>
                <a:lnTo>
                  <a:pt x="3561" y="728"/>
                </a:lnTo>
                <a:lnTo>
                  <a:pt x="3549" y="717"/>
                </a:lnTo>
                <a:lnTo>
                  <a:pt x="3538" y="707"/>
                </a:lnTo>
                <a:lnTo>
                  <a:pt x="3533" y="691"/>
                </a:lnTo>
                <a:close/>
                <a:moveTo>
                  <a:pt x="3832" y="672"/>
                </a:moveTo>
                <a:lnTo>
                  <a:pt x="3842" y="675"/>
                </a:lnTo>
                <a:lnTo>
                  <a:pt x="3854" y="682"/>
                </a:lnTo>
                <a:lnTo>
                  <a:pt x="3865" y="693"/>
                </a:lnTo>
                <a:lnTo>
                  <a:pt x="3870" y="702"/>
                </a:lnTo>
                <a:lnTo>
                  <a:pt x="3865" y="705"/>
                </a:lnTo>
                <a:lnTo>
                  <a:pt x="3860" y="710"/>
                </a:lnTo>
                <a:lnTo>
                  <a:pt x="3854" y="714"/>
                </a:lnTo>
                <a:lnTo>
                  <a:pt x="3847" y="717"/>
                </a:lnTo>
                <a:lnTo>
                  <a:pt x="3853" y="733"/>
                </a:lnTo>
                <a:lnTo>
                  <a:pt x="3860" y="745"/>
                </a:lnTo>
                <a:lnTo>
                  <a:pt x="3867" y="759"/>
                </a:lnTo>
                <a:lnTo>
                  <a:pt x="3861" y="761"/>
                </a:lnTo>
                <a:lnTo>
                  <a:pt x="3858" y="761"/>
                </a:lnTo>
                <a:lnTo>
                  <a:pt x="3856" y="761"/>
                </a:lnTo>
                <a:lnTo>
                  <a:pt x="3856" y="761"/>
                </a:lnTo>
                <a:lnTo>
                  <a:pt x="3854" y="763"/>
                </a:lnTo>
                <a:lnTo>
                  <a:pt x="3853" y="764"/>
                </a:lnTo>
                <a:lnTo>
                  <a:pt x="3851" y="768"/>
                </a:lnTo>
                <a:lnTo>
                  <a:pt x="3842" y="784"/>
                </a:lnTo>
                <a:lnTo>
                  <a:pt x="3837" y="803"/>
                </a:lnTo>
                <a:lnTo>
                  <a:pt x="3828" y="820"/>
                </a:lnTo>
                <a:lnTo>
                  <a:pt x="3823" y="824"/>
                </a:lnTo>
                <a:lnTo>
                  <a:pt x="3818" y="824"/>
                </a:lnTo>
                <a:lnTo>
                  <a:pt x="3812" y="825"/>
                </a:lnTo>
                <a:lnTo>
                  <a:pt x="3806" y="825"/>
                </a:lnTo>
                <a:lnTo>
                  <a:pt x="3795" y="819"/>
                </a:lnTo>
                <a:lnTo>
                  <a:pt x="3785" y="817"/>
                </a:lnTo>
                <a:lnTo>
                  <a:pt x="3772" y="817"/>
                </a:lnTo>
                <a:lnTo>
                  <a:pt x="3760" y="815"/>
                </a:lnTo>
                <a:lnTo>
                  <a:pt x="3748" y="810"/>
                </a:lnTo>
                <a:lnTo>
                  <a:pt x="3736" y="794"/>
                </a:lnTo>
                <a:lnTo>
                  <a:pt x="3727" y="773"/>
                </a:lnTo>
                <a:lnTo>
                  <a:pt x="3725" y="749"/>
                </a:lnTo>
                <a:lnTo>
                  <a:pt x="3734" y="745"/>
                </a:lnTo>
                <a:lnTo>
                  <a:pt x="3741" y="745"/>
                </a:lnTo>
                <a:lnTo>
                  <a:pt x="3748" y="747"/>
                </a:lnTo>
                <a:lnTo>
                  <a:pt x="3755" y="743"/>
                </a:lnTo>
                <a:lnTo>
                  <a:pt x="3764" y="729"/>
                </a:lnTo>
                <a:lnTo>
                  <a:pt x="3786" y="726"/>
                </a:lnTo>
                <a:lnTo>
                  <a:pt x="3790" y="723"/>
                </a:lnTo>
                <a:lnTo>
                  <a:pt x="3793" y="719"/>
                </a:lnTo>
                <a:lnTo>
                  <a:pt x="3793" y="717"/>
                </a:lnTo>
                <a:lnTo>
                  <a:pt x="3795" y="716"/>
                </a:lnTo>
                <a:lnTo>
                  <a:pt x="3795" y="714"/>
                </a:lnTo>
                <a:lnTo>
                  <a:pt x="3795" y="712"/>
                </a:lnTo>
                <a:lnTo>
                  <a:pt x="3797" y="710"/>
                </a:lnTo>
                <a:lnTo>
                  <a:pt x="3797" y="710"/>
                </a:lnTo>
                <a:lnTo>
                  <a:pt x="3800" y="710"/>
                </a:lnTo>
                <a:lnTo>
                  <a:pt x="3806" y="710"/>
                </a:lnTo>
                <a:lnTo>
                  <a:pt x="3812" y="710"/>
                </a:lnTo>
                <a:lnTo>
                  <a:pt x="3816" y="698"/>
                </a:lnTo>
                <a:lnTo>
                  <a:pt x="3821" y="689"/>
                </a:lnTo>
                <a:lnTo>
                  <a:pt x="3826" y="681"/>
                </a:lnTo>
                <a:lnTo>
                  <a:pt x="3832" y="672"/>
                </a:lnTo>
                <a:close/>
                <a:moveTo>
                  <a:pt x="3329" y="649"/>
                </a:moveTo>
                <a:lnTo>
                  <a:pt x="3339" y="656"/>
                </a:lnTo>
                <a:lnTo>
                  <a:pt x="3345" y="668"/>
                </a:lnTo>
                <a:lnTo>
                  <a:pt x="3345" y="686"/>
                </a:lnTo>
                <a:lnTo>
                  <a:pt x="3345" y="688"/>
                </a:lnTo>
                <a:lnTo>
                  <a:pt x="3346" y="688"/>
                </a:lnTo>
                <a:lnTo>
                  <a:pt x="3348" y="689"/>
                </a:lnTo>
                <a:lnTo>
                  <a:pt x="3348" y="689"/>
                </a:lnTo>
                <a:lnTo>
                  <a:pt x="3348" y="691"/>
                </a:lnTo>
                <a:lnTo>
                  <a:pt x="3348" y="695"/>
                </a:lnTo>
                <a:lnTo>
                  <a:pt x="3345" y="695"/>
                </a:lnTo>
                <a:lnTo>
                  <a:pt x="3341" y="696"/>
                </a:lnTo>
                <a:lnTo>
                  <a:pt x="3339" y="700"/>
                </a:lnTo>
                <a:lnTo>
                  <a:pt x="3336" y="702"/>
                </a:lnTo>
                <a:lnTo>
                  <a:pt x="3334" y="702"/>
                </a:lnTo>
                <a:lnTo>
                  <a:pt x="3332" y="700"/>
                </a:lnTo>
                <a:lnTo>
                  <a:pt x="3331" y="700"/>
                </a:lnTo>
                <a:lnTo>
                  <a:pt x="3331" y="700"/>
                </a:lnTo>
                <a:lnTo>
                  <a:pt x="3329" y="698"/>
                </a:lnTo>
                <a:lnTo>
                  <a:pt x="3322" y="684"/>
                </a:lnTo>
                <a:lnTo>
                  <a:pt x="3322" y="663"/>
                </a:lnTo>
                <a:lnTo>
                  <a:pt x="3324" y="660"/>
                </a:lnTo>
                <a:lnTo>
                  <a:pt x="3326" y="658"/>
                </a:lnTo>
                <a:lnTo>
                  <a:pt x="3327" y="654"/>
                </a:lnTo>
                <a:lnTo>
                  <a:pt x="3329" y="649"/>
                </a:lnTo>
                <a:close/>
                <a:moveTo>
                  <a:pt x="3956" y="628"/>
                </a:moveTo>
                <a:lnTo>
                  <a:pt x="3964" y="637"/>
                </a:lnTo>
                <a:lnTo>
                  <a:pt x="3970" y="647"/>
                </a:lnTo>
                <a:lnTo>
                  <a:pt x="3970" y="663"/>
                </a:lnTo>
                <a:lnTo>
                  <a:pt x="3971" y="667"/>
                </a:lnTo>
                <a:lnTo>
                  <a:pt x="3973" y="667"/>
                </a:lnTo>
                <a:lnTo>
                  <a:pt x="3973" y="668"/>
                </a:lnTo>
                <a:lnTo>
                  <a:pt x="3973" y="668"/>
                </a:lnTo>
                <a:lnTo>
                  <a:pt x="3971" y="668"/>
                </a:lnTo>
                <a:lnTo>
                  <a:pt x="3970" y="672"/>
                </a:lnTo>
                <a:lnTo>
                  <a:pt x="3970" y="675"/>
                </a:lnTo>
                <a:lnTo>
                  <a:pt x="3968" y="675"/>
                </a:lnTo>
                <a:lnTo>
                  <a:pt x="3968" y="677"/>
                </a:lnTo>
                <a:lnTo>
                  <a:pt x="3968" y="677"/>
                </a:lnTo>
                <a:lnTo>
                  <a:pt x="3968" y="677"/>
                </a:lnTo>
                <a:lnTo>
                  <a:pt x="3966" y="677"/>
                </a:lnTo>
                <a:lnTo>
                  <a:pt x="3963" y="679"/>
                </a:lnTo>
                <a:lnTo>
                  <a:pt x="3961" y="675"/>
                </a:lnTo>
                <a:lnTo>
                  <a:pt x="3961" y="674"/>
                </a:lnTo>
                <a:lnTo>
                  <a:pt x="3961" y="674"/>
                </a:lnTo>
                <a:lnTo>
                  <a:pt x="3961" y="674"/>
                </a:lnTo>
                <a:lnTo>
                  <a:pt x="3959" y="674"/>
                </a:lnTo>
                <a:lnTo>
                  <a:pt x="3957" y="674"/>
                </a:lnTo>
                <a:lnTo>
                  <a:pt x="3956" y="672"/>
                </a:lnTo>
                <a:lnTo>
                  <a:pt x="3956" y="675"/>
                </a:lnTo>
                <a:lnTo>
                  <a:pt x="3957" y="677"/>
                </a:lnTo>
                <a:lnTo>
                  <a:pt x="3959" y="679"/>
                </a:lnTo>
                <a:lnTo>
                  <a:pt x="3961" y="681"/>
                </a:lnTo>
                <a:lnTo>
                  <a:pt x="3961" y="681"/>
                </a:lnTo>
                <a:lnTo>
                  <a:pt x="3959" y="682"/>
                </a:lnTo>
                <a:lnTo>
                  <a:pt x="3959" y="684"/>
                </a:lnTo>
                <a:lnTo>
                  <a:pt x="3959" y="686"/>
                </a:lnTo>
                <a:lnTo>
                  <a:pt x="3959" y="691"/>
                </a:lnTo>
                <a:lnTo>
                  <a:pt x="3950" y="691"/>
                </a:lnTo>
                <a:lnTo>
                  <a:pt x="3950" y="686"/>
                </a:lnTo>
                <a:lnTo>
                  <a:pt x="3945" y="684"/>
                </a:lnTo>
                <a:lnTo>
                  <a:pt x="3940" y="681"/>
                </a:lnTo>
                <a:lnTo>
                  <a:pt x="3938" y="677"/>
                </a:lnTo>
                <a:lnTo>
                  <a:pt x="3936" y="672"/>
                </a:lnTo>
                <a:lnTo>
                  <a:pt x="3935" y="667"/>
                </a:lnTo>
                <a:lnTo>
                  <a:pt x="3931" y="660"/>
                </a:lnTo>
                <a:lnTo>
                  <a:pt x="3926" y="663"/>
                </a:lnTo>
                <a:lnTo>
                  <a:pt x="3919" y="667"/>
                </a:lnTo>
                <a:lnTo>
                  <a:pt x="3912" y="668"/>
                </a:lnTo>
                <a:lnTo>
                  <a:pt x="3905" y="672"/>
                </a:lnTo>
                <a:lnTo>
                  <a:pt x="3905" y="663"/>
                </a:lnTo>
                <a:lnTo>
                  <a:pt x="3907" y="661"/>
                </a:lnTo>
                <a:lnTo>
                  <a:pt x="3907" y="661"/>
                </a:lnTo>
                <a:lnTo>
                  <a:pt x="3907" y="660"/>
                </a:lnTo>
                <a:lnTo>
                  <a:pt x="3908" y="660"/>
                </a:lnTo>
                <a:lnTo>
                  <a:pt x="3908" y="656"/>
                </a:lnTo>
                <a:lnTo>
                  <a:pt x="3922" y="651"/>
                </a:lnTo>
                <a:lnTo>
                  <a:pt x="3935" y="647"/>
                </a:lnTo>
                <a:lnTo>
                  <a:pt x="3947" y="640"/>
                </a:lnTo>
                <a:lnTo>
                  <a:pt x="3956" y="628"/>
                </a:lnTo>
                <a:close/>
                <a:moveTo>
                  <a:pt x="1243" y="628"/>
                </a:moveTo>
                <a:lnTo>
                  <a:pt x="1245" y="633"/>
                </a:lnTo>
                <a:lnTo>
                  <a:pt x="1245" y="635"/>
                </a:lnTo>
                <a:lnTo>
                  <a:pt x="1245" y="637"/>
                </a:lnTo>
                <a:lnTo>
                  <a:pt x="1245" y="637"/>
                </a:lnTo>
                <a:lnTo>
                  <a:pt x="1247" y="639"/>
                </a:lnTo>
                <a:lnTo>
                  <a:pt x="1248" y="639"/>
                </a:lnTo>
                <a:lnTo>
                  <a:pt x="1252" y="640"/>
                </a:lnTo>
                <a:lnTo>
                  <a:pt x="1252" y="633"/>
                </a:lnTo>
                <a:lnTo>
                  <a:pt x="1243" y="628"/>
                </a:lnTo>
                <a:close/>
                <a:moveTo>
                  <a:pt x="3870" y="609"/>
                </a:moveTo>
                <a:lnTo>
                  <a:pt x="3874" y="613"/>
                </a:lnTo>
                <a:lnTo>
                  <a:pt x="3875" y="613"/>
                </a:lnTo>
                <a:lnTo>
                  <a:pt x="3877" y="613"/>
                </a:lnTo>
                <a:lnTo>
                  <a:pt x="3877" y="614"/>
                </a:lnTo>
                <a:lnTo>
                  <a:pt x="3877" y="614"/>
                </a:lnTo>
                <a:lnTo>
                  <a:pt x="3877" y="618"/>
                </a:lnTo>
                <a:lnTo>
                  <a:pt x="3879" y="621"/>
                </a:lnTo>
                <a:lnTo>
                  <a:pt x="3868" y="630"/>
                </a:lnTo>
                <a:lnTo>
                  <a:pt x="3861" y="639"/>
                </a:lnTo>
                <a:lnTo>
                  <a:pt x="3853" y="646"/>
                </a:lnTo>
                <a:lnTo>
                  <a:pt x="3840" y="653"/>
                </a:lnTo>
                <a:lnTo>
                  <a:pt x="3840" y="649"/>
                </a:lnTo>
                <a:lnTo>
                  <a:pt x="3851" y="637"/>
                </a:lnTo>
                <a:lnTo>
                  <a:pt x="3863" y="625"/>
                </a:lnTo>
                <a:lnTo>
                  <a:pt x="3870" y="609"/>
                </a:lnTo>
                <a:close/>
                <a:moveTo>
                  <a:pt x="1371" y="517"/>
                </a:moveTo>
                <a:lnTo>
                  <a:pt x="1378" y="518"/>
                </a:lnTo>
                <a:lnTo>
                  <a:pt x="1386" y="522"/>
                </a:lnTo>
                <a:lnTo>
                  <a:pt x="1383" y="524"/>
                </a:lnTo>
                <a:lnTo>
                  <a:pt x="1381" y="527"/>
                </a:lnTo>
                <a:lnTo>
                  <a:pt x="1378" y="529"/>
                </a:lnTo>
                <a:lnTo>
                  <a:pt x="1372" y="529"/>
                </a:lnTo>
                <a:lnTo>
                  <a:pt x="1367" y="527"/>
                </a:lnTo>
                <a:lnTo>
                  <a:pt x="1362" y="527"/>
                </a:lnTo>
                <a:lnTo>
                  <a:pt x="1357" y="527"/>
                </a:lnTo>
                <a:lnTo>
                  <a:pt x="1351" y="529"/>
                </a:lnTo>
                <a:lnTo>
                  <a:pt x="1351" y="518"/>
                </a:lnTo>
                <a:lnTo>
                  <a:pt x="1364" y="517"/>
                </a:lnTo>
                <a:lnTo>
                  <a:pt x="1371" y="517"/>
                </a:lnTo>
                <a:close/>
                <a:moveTo>
                  <a:pt x="3912" y="506"/>
                </a:moveTo>
                <a:lnTo>
                  <a:pt x="3912" y="524"/>
                </a:lnTo>
                <a:lnTo>
                  <a:pt x="3910" y="536"/>
                </a:lnTo>
                <a:lnTo>
                  <a:pt x="3907" y="546"/>
                </a:lnTo>
                <a:lnTo>
                  <a:pt x="3905" y="564"/>
                </a:lnTo>
                <a:lnTo>
                  <a:pt x="3908" y="564"/>
                </a:lnTo>
                <a:lnTo>
                  <a:pt x="3908" y="567"/>
                </a:lnTo>
                <a:lnTo>
                  <a:pt x="3915" y="567"/>
                </a:lnTo>
                <a:lnTo>
                  <a:pt x="3919" y="567"/>
                </a:lnTo>
                <a:lnTo>
                  <a:pt x="3922" y="567"/>
                </a:lnTo>
                <a:lnTo>
                  <a:pt x="3926" y="569"/>
                </a:lnTo>
                <a:lnTo>
                  <a:pt x="3929" y="571"/>
                </a:lnTo>
                <a:lnTo>
                  <a:pt x="3936" y="572"/>
                </a:lnTo>
                <a:lnTo>
                  <a:pt x="3940" y="585"/>
                </a:lnTo>
                <a:lnTo>
                  <a:pt x="3947" y="593"/>
                </a:lnTo>
                <a:lnTo>
                  <a:pt x="3956" y="602"/>
                </a:lnTo>
                <a:lnTo>
                  <a:pt x="3963" y="614"/>
                </a:lnTo>
                <a:lnTo>
                  <a:pt x="3957" y="616"/>
                </a:lnTo>
                <a:lnTo>
                  <a:pt x="3954" y="618"/>
                </a:lnTo>
                <a:lnTo>
                  <a:pt x="3952" y="618"/>
                </a:lnTo>
                <a:lnTo>
                  <a:pt x="3952" y="620"/>
                </a:lnTo>
                <a:lnTo>
                  <a:pt x="3952" y="621"/>
                </a:lnTo>
                <a:lnTo>
                  <a:pt x="3952" y="621"/>
                </a:lnTo>
                <a:lnTo>
                  <a:pt x="3952" y="623"/>
                </a:lnTo>
                <a:lnTo>
                  <a:pt x="3949" y="623"/>
                </a:lnTo>
                <a:lnTo>
                  <a:pt x="3943" y="625"/>
                </a:lnTo>
                <a:lnTo>
                  <a:pt x="3942" y="621"/>
                </a:lnTo>
                <a:lnTo>
                  <a:pt x="3942" y="621"/>
                </a:lnTo>
                <a:lnTo>
                  <a:pt x="3942" y="620"/>
                </a:lnTo>
                <a:lnTo>
                  <a:pt x="3942" y="620"/>
                </a:lnTo>
                <a:lnTo>
                  <a:pt x="3940" y="620"/>
                </a:lnTo>
                <a:lnTo>
                  <a:pt x="3938" y="620"/>
                </a:lnTo>
                <a:lnTo>
                  <a:pt x="3936" y="618"/>
                </a:lnTo>
                <a:lnTo>
                  <a:pt x="3933" y="625"/>
                </a:lnTo>
                <a:lnTo>
                  <a:pt x="3931" y="630"/>
                </a:lnTo>
                <a:lnTo>
                  <a:pt x="3928" y="635"/>
                </a:lnTo>
                <a:lnTo>
                  <a:pt x="3922" y="637"/>
                </a:lnTo>
                <a:lnTo>
                  <a:pt x="3917" y="640"/>
                </a:lnTo>
                <a:lnTo>
                  <a:pt x="3917" y="637"/>
                </a:lnTo>
                <a:lnTo>
                  <a:pt x="3914" y="633"/>
                </a:lnTo>
                <a:lnTo>
                  <a:pt x="3914" y="630"/>
                </a:lnTo>
                <a:lnTo>
                  <a:pt x="3914" y="628"/>
                </a:lnTo>
                <a:lnTo>
                  <a:pt x="3914" y="627"/>
                </a:lnTo>
                <a:lnTo>
                  <a:pt x="3914" y="627"/>
                </a:lnTo>
                <a:lnTo>
                  <a:pt x="3914" y="625"/>
                </a:lnTo>
                <a:lnTo>
                  <a:pt x="3912" y="623"/>
                </a:lnTo>
                <a:lnTo>
                  <a:pt x="3910" y="623"/>
                </a:lnTo>
                <a:lnTo>
                  <a:pt x="3905" y="621"/>
                </a:lnTo>
                <a:lnTo>
                  <a:pt x="3905" y="616"/>
                </a:lnTo>
                <a:lnTo>
                  <a:pt x="3905" y="611"/>
                </a:lnTo>
                <a:lnTo>
                  <a:pt x="3907" y="607"/>
                </a:lnTo>
                <a:lnTo>
                  <a:pt x="3907" y="606"/>
                </a:lnTo>
                <a:lnTo>
                  <a:pt x="3908" y="604"/>
                </a:lnTo>
                <a:lnTo>
                  <a:pt x="3912" y="604"/>
                </a:lnTo>
                <a:lnTo>
                  <a:pt x="3917" y="602"/>
                </a:lnTo>
                <a:lnTo>
                  <a:pt x="3924" y="602"/>
                </a:lnTo>
                <a:lnTo>
                  <a:pt x="3924" y="614"/>
                </a:lnTo>
                <a:lnTo>
                  <a:pt x="3936" y="614"/>
                </a:lnTo>
                <a:lnTo>
                  <a:pt x="3936" y="611"/>
                </a:lnTo>
                <a:lnTo>
                  <a:pt x="3938" y="607"/>
                </a:lnTo>
                <a:lnTo>
                  <a:pt x="3940" y="606"/>
                </a:lnTo>
                <a:lnTo>
                  <a:pt x="3940" y="604"/>
                </a:lnTo>
                <a:lnTo>
                  <a:pt x="3942" y="602"/>
                </a:lnTo>
                <a:lnTo>
                  <a:pt x="3943" y="599"/>
                </a:lnTo>
                <a:lnTo>
                  <a:pt x="3940" y="599"/>
                </a:lnTo>
                <a:lnTo>
                  <a:pt x="3922" y="585"/>
                </a:lnTo>
                <a:lnTo>
                  <a:pt x="3902" y="576"/>
                </a:lnTo>
                <a:lnTo>
                  <a:pt x="3902" y="583"/>
                </a:lnTo>
                <a:lnTo>
                  <a:pt x="3900" y="588"/>
                </a:lnTo>
                <a:lnTo>
                  <a:pt x="3898" y="593"/>
                </a:lnTo>
                <a:lnTo>
                  <a:pt x="3898" y="599"/>
                </a:lnTo>
                <a:lnTo>
                  <a:pt x="3896" y="597"/>
                </a:lnTo>
                <a:lnTo>
                  <a:pt x="3895" y="595"/>
                </a:lnTo>
                <a:lnTo>
                  <a:pt x="3895" y="595"/>
                </a:lnTo>
                <a:lnTo>
                  <a:pt x="3895" y="593"/>
                </a:lnTo>
                <a:lnTo>
                  <a:pt x="3893" y="592"/>
                </a:lnTo>
                <a:lnTo>
                  <a:pt x="3888" y="579"/>
                </a:lnTo>
                <a:lnTo>
                  <a:pt x="3882" y="564"/>
                </a:lnTo>
                <a:lnTo>
                  <a:pt x="3881" y="544"/>
                </a:lnTo>
                <a:lnTo>
                  <a:pt x="3882" y="527"/>
                </a:lnTo>
                <a:lnTo>
                  <a:pt x="3889" y="510"/>
                </a:lnTo>
                <a:lnTo>
                  <a:pt x="3895" y="508"/>
                </a:lnTo>
                <a:lnTo>
                  <a:pt x="3900" y="506"/>
                </a:lnTo>
                <a:lnTo>
                  <a:pt x="3905" y="506"/>
                </a:lnTo>
                <a:lnTo>
                  <a:pt x="3912" y="506"/>
                </a:lnTo>
                <a:close/>
                <a:moveTo>
                  <a:pt x="1306" y="506"/>
                </a:moveTo>
                <a:lnTo>
                  <a:pt x="1313" y="506"/>
                </a:lnTo>
                <a:lnTo>
                  <a:pt x="1320" y="508"/>
                </a:lnTo>
                <a:lnTo>
                  <a:pt x="1327" y="508"/>
                </a:lnTo>
                <a:lnTo>
                  <a:pt x="1332" y="510"/>
                </a:lnTo>
                <a:lnTo>
                  <a:pt x="1332" y="518"/>
                </a:lnTo>
                <a:lnTo>
                  <a:pt x="1306" y="518"/>
                </a:lnTo>
                <a:lnTo>
                  <a:pt x="1306" y="506"/>
                </a:lnTo>
                <a:close/>
                <a:moveTo>
                  <a:pt x="1159" y="506"/>
                </a:moveTo>
                <a:lnTo>
                  <a:pt x="1168" y="508"/>
                </a:lnTo>
                <a:lnTo>
                  <a:pt x="1173" y="511"/>
                </a:lnTo>
                <a:lnTo>
                  <a:pt x="1180" y="515"/>
                </a:lnTo>
                <a:lnTo>
                  <a:pt x="1186" y="518"/>
                </a:lnTo>
                <a:lnTo>
                  <a:pt x="1186" y="522"/>
                </a:lnTo>
                <a:lnTo>
                  <a:pt x="1179" y="522"/>
                </a:lnTo>
                <a:lnTo>
                  <a:pt x="1173" y="524"/>
                </a:lnTo>
                <a:lnTo>
                  <a:pt x="1168" y="525"/>
                </a:lnTo>
                <a:lnTo>
                  <a:pt x="1165" y="524"/>
                </a:lnTo>
                <a:lnTo>
                  <a:pt x="1158" y="524"/>
                </a:lnTo>
                <a:lnTo>
                  <a:pt x="1152" y="522"/>
                </a:lnTo>
                <a:lnTo>
                  <a:pt x="1152" y="510"/>
                </a:lnTo>
                <a:lnTo>
                  <a:pt x="1154" y="510"/>
                </a:lnTo>
                <a:lnTo>
                  <a:pt x="1156" y="508"/>
                </a:lnTo>
                <a:lnTo>
                  <a:pt x="1158" y="508"/>
                </a:lnTo>
                <a:lnTo>
                  <a:pt x="1158" y="508"/>
                </a:lnTo>
                <a:lnTo>
                  <a:pt x="1159" y="506"/>
                </a:lnTo>
                <a:close/>
                <a:moveTo>
                  <a:pt x="1220" y="490"/>
                </a:moveTo>
                <a:lnTo>
                  <a:pt x="1241" y="492"/>
                </a:lnTo>
                <a:lnTo>
                  <a:pt x="1259" y="496"/>
                </a:lnTo>
                <a:lnTo>
                  <a:pt x="1273" y="501"/>
                </a:lnTo>
                <a:lnTo>
                  <a:pt x="1290" y="506"/>
                </a:lnTo>
                <a:lnTo>
                  <a:pt x="1290" y="515"/>
                </a:lnTo>
                <a:lnTo>
                  <a:pt x="1283" y="515"/>
                </a:lnTo>
                <a:lnTo>
                  <a:pt x="1280" y="517"/>
                </a:lnTo>
                <a:lnTo>
                  <a:pt x="1275" y="518"/>
                </a:lnTo>
                <a:lnTo>
                  <a:pt x="1271" y="520"/>
                </a:lnTo>
                <a:lnTo>
                  <a:pt x="1268" y="522"/>
                </a:lnTo>
                <a:lnTo>
                  <a:pt x="1262" y="522"/>
                </a:lnTo>
                <a:lnTo>
                  <a:pt x="1262" y="520"/>
                </a:lnTo>
                <a:lnTo>
                  <a:pt x="1262" y="518"/>
                </a:lnTo>
                <a:lnTo>
                  <a:pt x="1261" y="517"/>
                </a:lnTo>
                <a:lnTo>
                  <a:pt x="1259" y="515"/>
                </a:lnTo>
                <a:lnTo>
                  <a:pt x="1257" y="513"/>
                </a:lnTo>
                <a:lnTo>
                  <a:pt x="1255" y="515"/>
                </a:lnTo>
                <a:lnTo>
                  <a:pt x="1252" y="525"/>
                </a:lnTo>
                <a:lnTo>
                  <a:pt x="1247" y="525"/>
                </a:lnTo>
                <a:lnTo>
                  <a:pt x="1234" y="524"/>
                </a:lnTo>
                <a:lnTo>
                  <a:pt x="1220" y="522"/>
                </a:lnTo>
                <a:lnTo>
                  <a:pt x="1210" y="522"/>
                </a:lnTo>
                <a:lnTo>
                  <a:pt x="1205" y="510"/>
                </a:lnTo>
                <a:lnTo>
                  <a:pt x="1214" y="510"/>
                </a:lnTo>
                <a:lnTo>
                  <a:pt x="1220" y="510"/>
                </a:lnTo>
                <a:lnTo>
                  <a:pt x="1227" y="508"/>
                </a:lnTo>
                <a:lnTo>
                  <a:pt x="1233" y="506"/>
                </a:lnTo>
                <a:lnTo>
                  <a:pt x="1229" y="504"/>
                </a:lnTo>
                <a:lnTo>
                  <a:pt x="1226" y="501"/>
                </a:lnTo>
                <a:lnTo>
                  <a:pt x="1224" y="499"/>
                </a:lnTo>
                <a:lnTo>
                  <a:pt x="1222" y="496"/>
                </a:lnTo>
                <a:lnTo>
                  <a:pt x="1220" y="490"/>
                </a:lnTo>
                <a:close/>
                <a:moveTo>
                  <a:pt x="100" y="452"/>
                </a:moveTo>
                <a:lnTo>
                  <a:pt x="116" y="457"/>
                </a:lnTo>
                <a:lnTo>
                  <a:pt x="128" y="464"/>
                </a:lnTo>
                <a:lnTo>
                  <a:pt x="142" y="471"/>
                </a:lnTo>
                <a:lnTo>
                  <a:pt x="142" y="475"/>
                </a:lnTo>
                <a:lnTo>
                  <a:pt x="138" y="475"/>
                </a:lnTo>
                <a:lnTo>
                  <a:pt x="126" y="483"/>
                </a:lnTo>
                <a:lnTo>
                  <a:pt x="114" y="485"/>
                </a:lnTo>
                <a:lnTo>
                  <a:pt x="103" y="487"/>
                </a:lnTo>
                <a:lnTo>
                  <a:pt x="91" y="490"/>
                </a:lnTo>
                <a:lnTo>
                  <a:pt x="91" y="487"/>
                </a:lnTo>
                <a:lnTo>
                  <a:pt x="88" y="487"/>
                </a:lnTo>
                <a:lnTo>
                  <a:pt x="91" y="478"/>
                </a:lnTo>
                <a:lnTo>
                  <a:pt x="91" y="469"/>
                </a:lnTo>
                <a:lnTo>
                  <a:pt x="91" y="457"/>
                </a:lnTo>
                <a:lnTo>
                  <a:pt x="95" y="455"/>
                </a:lnTo>
                <a:lnTo>
                  <a:pt x="96" y="455"/>
                </a:lnTo>
                <a:lnTo>
                  <a:pt x="96" y="454"/>
                </a:lnTo>
                <a:lnTo>
                  <a:pt x="98" y="454"/>
                </a:lnTo>
                <a:lnTo>
                  <a:pt x="100" y="452"/>
                </a:lnTo>
                <a:close/>
                <a:moveTo>
                  <a:pt x="1098" y="441"/>
                </a:moveTo>
                <a:lnTo>
                  <a:pt x="1126" y="447"/>
                </a:lnTo>
                <a:lnTo>
                  <a:pt x="1151" y="455"/>
                </a:lnTo>
                <a:lnTo>
                  <a:pt x="1170" y="464"/>
                </a:lnTo>
                <a:lnTo>
                  <a:pt x="1189" y="473"/>
                </a:lnTo>
                <a:lnTo>
                  <a:pt x="1210" y="483"/>
                </a:lnTo>
                <a:lnTo>
                  <a:pt x="1210" y="490"/>
                </a:lnTo>
                <a:lnTo>
                  <a:pt x="1201" y="490"/>
                </a:lnTo>
                <a:lnTo>
                  <a:pt x="1191" y="494"/>
                </a:lnTo>
                <a:lnTo>
                  <a:pt x="1179" y="497"/>
                </a:lnTo>
                <a:lnTo>
                  <a:pt x="1166" y="499"/>
                </a:lnTo>
                <a:lnTo>
                  <a:pt x="1168" y="496"/>
                </a:lnTo>
                <a:lnTo>
                  <a:pt x="1168" y="492"/>
                </a:lnTo>
                <a:lnTo>
                  <a:pt x="1168" y="490"/>
                </a:lnTo>
                <a:lnTo>
                  <a:pt x="1168" y="489"/>
                </a:lnTo>
                <a:lnTo>
                  <a:pt x="1168" y="487"/>
                </a:lnTo>
                <a:lnTo>
                  <a:pt x="1166" y="483"/>
                </a:lnTo>
                <a:lnTo>
                  <a:pt x="1140" y="476"/>
                </a:lnTo>
                <a:lnTo>
                  <a:pt x="1116" y="464"/>
                </a:lnTo>
                <a:lnTo>
                  <a:pt x="1090" y="452"/>
                </a:lnTo>
                <a:lnTo>
                  <a:pt x="1084" y="457"/>
                </a:lnTo>
                <a:lnTo>
                  <a:pt x="1081" y="462"/>
                </a:lnTo>
                <a:lnTo>
                  <a:pt x="1076" y="468"/>
                </a:lnTo>
                <a:lnTo>
                  <a:pt x="1070" y="466"/>
                </a:lnTo>
                <a:lnTo>
                  <a:pt x="1063" y="462"/>
                </a:lnTo>
                <a:lnTo>
                  <a:pt x="1060" y="461"/>
                </a:lnTo>
                <a:lnTo>
                  <a:pt x="1067" y="461"/>
                </a:lnTo>
                <a:lnTo>
                  <a:pt x="1072" y="454"/>
                </a:lnTo>
                <a:lnTo>
                  <a:pt x="1077" y="450"/>
                </a:lnTo>
                <a:lnTo>
                  <a:pt x="1083" y="445"/>
                </a:lnTo>
                <a:lnTo>
                  <a:pt x="1088" y="445"/>
                </a:lnTo>
                <a:lnTo>
                  <a:pt x="1091" y="443"/>
                </a:lnTo>
                <a:lnTo>
                  <a:pt x="1095" y="443"/>
                </a:lnTo>
                <a:lnTo>
                  <a:pt x="1098" y="441"/>
                </a:lnTo>
                <a:close/>
                <a:moveTo>
                  <a:pt x="77" y="433"/>
                </a:moveTo>
                <a:lnTo>
                  <a:pt x="91" y="438"/>
                </a:lnTo>
                <a:lnTo>
                  <a:pt x="91" y="441"/>
                </a:lnTo>
                <a:lnTo>
                  <a:pt x="88" y="441"/>
                </a:lnTo>
                <a:lnTo>
                  <a:pt x="77" y="445"/>
                </a:lnTo>
                <a:lnTo>
                  <a:pt x="67" y="445"/>
                </a:lnTo>
                <a:lnTo>
                  <a:pt x="58" y="445"/>
                </a:lnTo>
                <a:lnTo>
                  <a:pt x="58" y="438"/>
                </a:lnTo>
                <a:lnTo>
                  <a:pt x="63" y="436"/>
                </a:lnTo>
                <a:lnTo>
                  <a:pt x="68" y="436"/>
                </a:lnTo>
                <a:lnTo>
                  <a:pt x="72" y="435"/>
                </a:lnTo>
                <a:lnTo>
                  <a:pt x="77" y="433"/>
                </a:lnTo>
                <a:close/>
                <a:moveTo>
                  <a:pt x="0" y="417"/>
                </a:moveTo>
                <a:lnTo>
                  <a:pt x="6" y="419"/>
                </a:lnTo>
                <a:lnTo>
                  <a:pt x="13" y="419"/>
                </a:lnTo>
                <a:lnTo>
                  <a:pt x="16" y="419"/>
                </a:lnTo>
                <a:lnTo>
                  <a:pt x="21" y="421"/>
                </a:lnTo>
                <a:lnTo>
                  <a:pt x="27" y="422"/>
                </a:lnTo>
                <a:lnTo>
                  <a:pt x="27" y="429"/>
                </a:lnTo>
                <a:lnTo>
                  <a:pt x="23" y="429"/>
                </a:lnTo>
                <a:lnTo>
                  <a:pt x="18" y="431"/>
                </a:lnTo>
                <a:lnTo>
                  <a:pt x="13" y="433"/>
                </a:lnTo>
                <a:lnTo>
                  <a:pt x="7" y="433"/>
                </a:lnTo>
                <a:lnTo>
                  <a:pt x="0" y="433"/>
                </a:lnTo>
                <a:lnTo>
                  <a:pt x="0" y="417"/>
                </a:lnTo>
                <a:close/>
                <a:moveTo>
                  <a:pt x="1152" y="414"/>
                </a:moveTo>
                <a:lnTo>
                  <a:pt x="1158" y="417"/>
                </a:lnTo>
                <a:lnTo>
                  <a:pt x="1161" y="421"/>
                </a:lnTo>
                <a:lnTo>
                  <a:pt x="1165" y="424"/>
                </a:lnTo>
                <a:lnTo>
                  <a:pt x="1166" y="429"/>
                </a:lnTo>
                <a:lnTo>
                  <a:pt x="1166" y="438"/>
                </a:lnTo>
                <a:lnTo>
                  <a:pt x="1159" y="438"/>
                </a:lnTo>
                <a:lnTo>
                  <a:pt x="1158" y="433"/>
                </a:lnTo>
                <a:lnTo>
                  <a:pt x="1156" y="431"/>
                </a:lnTo>
                <a:lnTo>
                  <a:pt x="1154" y="428"/>
                </a:lnTo>
                <a:lnTo>
                  <a:pt x="1152" y="424"/>
                </a:lnTo>
                <a:lnTo>
                  <a:pt x="1152" y="421"/>
                </a:lnTo>
                <a:lnTo>
                  <a:pt x="1152" y="414"/>
                </a:lnTo>
                <a:close/>
                <a:moveTo>
                  <a:pt x="3905" y="407"/>
                </a:moveTo>
                <a:lnTo>
                  <a:pt x="3908" y="410"/>
                </a:lnTo>
                <a:lnTo>
                  <a:pt x="3910" y="414"/>
                </a:lnTo>
                <a:lnTo>
                  <a:pt x="3912" y="417"/>
                </a:lnTo>
                <a:lnTo>
                  <a:pt x="3912" y="422"/>
                </a:lnTo>
                <a:lnTo>
                  <a:pt x="3912" y="429"/>
                </a:lnTo>
                <a:lnTo>
                  <a:pt x="3898" y="464"/>
                </a:lnTo>
                <a:lnTo>
                  <a:pt x="3891" y="455"/>
                </a:lnTo>
                <a:lnTo>
                  <a:pt x="3888" y="447"/>
                </a:lnTo>
                <a:lnTo>
                  <a:pt x="3886" y="433"/>
                </a:lnTo>
                <a:lnTo>
                  <a:pt x="3905" y="407"/>
                </a:lnTo>
                <a:close/>
                <a:moveTo>
                  <a:pt x="1144" y="391"/>
                </a:moveTo>
                <a:lnTo>
                  <a:pt x="1166" y="391"/>
                </a:lnTo>
                <a:lnTo>
                  <a:pt x="1168" y="394"/>
                </a:lnTo>
                <a:lnTo>
                  <a:pt x="1172" y="396"/>
                </a:lnTo>
                <a:lnTo>
                  <a:pt x="1172" y="398"/>
                </a:lnTo>
                <a:lnTo>
                  <a:pt x="1173" y="400"/>
                </a:lnTo>
                <a:lnTo>
                  <a:pt x="1173" y="401"/>
                </a:lnTo>
                <a:lnTo>
                  <a:pt x="1172" y="403"/>
                </a:lnTo>
                <a:lnTo>
                  <a:pt x="1172" y="407"/>
                </a:lnTo>
                <a:lnTo>
                  <a:pt x="1166" y="403"/>
                </a:lnTo>
                <a:lnTo>
                  <a:pt x="1161" y="401"/>
                </a:lnTo>
                <a:lnTo>
                  <a:pt x="1156" y="401"/>
                </a:lnTo>
                <a:lnTo>
                  <a:pt x="1152" y="400"/>
                </a:lnTo>
                <a:lnTo>
                  <a:pt x="1149" y="400"/>
                </a:lnTo>
                <a:lnTo>
                  <a:pt x="1145" y="398"/>
                </a:lnTo>
                <a:lnTo>
                  <a:pt x="1144" y="394"/>
                </a:lnTo>
                <a:lnTo>
                  <a:pt x="1144" y="391"/>
                </a:lnTo>
                <a:close/>
                <a:moveTo>
                  <a:pt x="4017" y="326"/>
                </a:moveTo>
                <a:lnTo>
                  <a:pt x="4020" y="328"/>
                </a:lnTo>
                <a:lnTo>
                  <a:pt x="4022" y="328"/>
                </a:lnTo>
                <a:lnTo>
                  <a:pt x="4022" y="328"/>
                </a:lnTo>
                <a:lnTo>
                  <a:pt x="4022" y="330"/>
                </a:lnTo>
                <a:lnTo>
                  <a:pt x="4022" y="330"/>
                </a:lnTo>
                <a:lnTo>
                  <a:pt x="4024" y="333"/>
                </a:lnTo>
                <a:lnTo>
                  <a:pt x="4024" y="337"/>
                </a:lnTo>
                <a:lnTo>
                  <a:pt x="4022" y="342"/>
                </a:lnTo>
                <a:lnTo>
                  <a:pt x="4018" y="347"/>
                </a:lnTo>
                <a:lnTo>
                  <a:pt x="4017" y="352"/>
                </a:lnTo>
                <a:lnTo>
                  <a:pt x="4008" y="352"/>
                </a:lnTo>
                <a:lnTo>
                  <a:pt x="4008" y="340"/>
                </a:lnTo>
                <a:lnTo>
                  <a:pt x="4011" y="339"/>
                </a:lnTo>
                <a:lnTo>
                  <a:pt x="4013" y="335"/>
                </a:lnTo>
                <a:lnTo>
                  <a:pt x="4015" y="332"/>
                </a:lnTo>
                <a:lnTo>
                  <a:pt x="4017" y="326"/>
                </a:lnTo>
                <a:close/>
                <a:moveTo>
                  <a:pt x="3970" y="279"/>
                </a:moveTo>
                <a:lnTo>
                  <a:pt x="3982" y="279"/>
                </a:lnTo>
                <a:lnTo>
                  <a:pt x="3982" y="291"/>
                </a:lnTo>
                <a:lnTo>
                  <a:pt x="3966" y="291"/>
                </a:lnTo>
                <a:lnTo>
                  <a:pt x="3966" y="283"/>
                </a:lnTo>
                <a:lnTo>
                  <a:pt x="3970" y="283"/>
                </a:lnTo>
                <a:lnTo>
                  <a:pt x="3970" y="279"/>
                </a:lnTo>
                <a:close/>
                <a:moveTo>
                  <a:pt x="2699" y="246"/>
                </a:moveTo>
                <a:lnTo>
                  <a:pt x="2708" y="246"/>
                </a:lnTo>
                <a:lnTo>
                  <a:pt x="2704" y="251"/>
                </a:lnTo>
                <a:lnTo>
                  <a:pt x="2701" y="255"/>
                </a:lnTo>
                <a:lnTo>
                  <a:pt x="2697" y="258"/>
                </a:lnTo>
                <a:lnTo>
                  <a:pt x="2694" y="262"/>
                </a:lnTo>
                <a:lnTo>
                  <a:pt x="2688" y="265"/>
                </a:lnTo>
                <a:lnTo>
                  <a:pt x="2685" y="265"/>
                </a:lnTo>
                <a:lnTo>
                  <a:pt x="2685" y="267"/>
                </a:lnTo>
                <a:lnTo>
                  <a:pt x="2683" y="267"/>
                </a:lnTo>
                <a:lnTo>
                  <a:pt x="2680" y="267"/>
                </a:lnTo>
                <a:lnTo>
                  <a:pt x="2676" y="269"/>
                </a:lnTo>
                <a:lnTo>
                  <a:pt x="2673" y="256"/>
                </a:lnTo>
                <a:lnTo>
                  <a:pt x="2680" y="255"/>
                </a:lnTo>
                <a:lnTo>
                  <a:pt x="2687" y="251"/>
                </a:lnTo>
                <a:lnTo>
                  <a:pt x="2694" y="249"/>
                </a:lnTo>
                <a:lnTo>
                  <a:pt x="2699" y="246"/>
                </a:lnTo>
                <a:close/>
                <a:moveTo>
                  <a:pt x="2554" y="241"/>
                </a:moveTo>
                <a:lnTo>
                  <a:pt x="2563" y="244"/>
                </a:lnTo>
                <a:lnTo>
                  <a:pt x="2573" y="248"/>
                </a:lnTo>
                <a:lnTo>
                  <a:pt x="2585" y="251"/>
                </a:lnTo>
                <a:lnTo>
                  <a:pt x="2592" y="256"/>
                </a:lnTo>
                <a:lnTo>
                  <a:pt x="2564" y="256"/>
                </a:lnTo>
                <a:lnTo>
                  <a:pt x="2561" y="255"/>
                </a:lnTo>
                <a:lnTo>
                  <a:pt x="2559" y="255"/>
                </a:lnTo>
                <a:lnTo>
                  <a:pt x="2556" y="253"/>
                </a:lnTo>
                <a:lnTo>
                  <a:pt x="2549" y="253"/>
                </a:lnTo>
                <a:lnTo>
                  <a:pt x="2549" y="249"/>
                </a:lnTo>
                <a:lnTo>
                  <a:pt x="2551" y="248"/>
                </a:lnTo>
                <a:lnTo>
                  <a:pt x="2552" y="246"/>
                </a:lnTo>
                <a:lnTo>
                  <a:pt x="2552" y="246"/>
                </a:lnTo>
                <a:lnTo>
                  <a:pt x="2552" y="244"/>
                </a:lnTo>
                <a:lnTo>
                  <a:pt x="2554" y="241"/>
                </a:lnTo>
                <a:close/>
                <a:moveTo>
                  <a:pt x="2242" y="173"/>
                </a:moveTo>
                <a:lnTo>
                  <a:pt x="2266" y="173"/>
                </a:lnTo>
                <a:lnTo>
                  <a:pt x="2266" y="176"/>
                </a:lnTo>
                <a:lnTo>
                  <a:pt x="2261" y="178"/>
                </a:lnTo>
                <a:lnTo>
                  <a:pt x="2259" y="180"/>
                </a:lnTo>
                <a:lnTo>
                  <a:pt x="2256" y="181"/>
                </a:lnTo>
                <a:lnTo>
                  <a:pt x="2252" y="183"/>
                </a:lnTo>
                <a:lnTo>
                  <a:pt x="2247" y="183"/>
                </a:lnTo>
                <a:lnTo>
                  <a:pt x="2242" y="173"/>
                </a:lnTo>
                <a:close/>
                <a:moveTo>
                  <a:pt x="2612" y="153"/>
                </a:moveTo>
                <a:lnTo>
                  <a:pt x="2610" y="155"/>
                </a:lnTo>
                <a:lnTo>
                  <a:pt x="2608" y="157"/>
                </a:lnTo>
                <a:lnTo>
                  <a:pt x="2606" y="157"/>
                </a:lnTo>
                <a:lnTo>
                  <a:pt x="2606" y="159"/>
                </a:lnTo>
                <a:lnTo>
                  <a:pt x="2605" y="160"/>
                </a:lnTo>
                <a:lnTo>
                  <a:pt x="2603" y="164"/>
                </a:lnTo>
                <a:lnTo>
                  <a:pt x="2606" y="164"/>
                </a:lnTo>
                <a:lnTo>
                  <a:pt x="2612" y="162"/>
                </a:lnTo>
                <a:lnTo>
                  <a:pt x="2615" y="160"/>
                </a:lnTo>
                <a:lnTo>
                  <a:pt x="2619" y="159"/>
                </a:lnTo>
                <a:lnTo>
                  <a:pt x="2622" y="157"/>
                </a:lnTo>
                <a:lnTo>
                  <a:pt x="2626" y="153"/>
                </a:lnTo>
                <a:lnTo>
                  <a:pt x="2612" y="153"/>
                </a:lnTo>
                <a:close/>
                <a:moveTo>
                  <a:pt x="2362" y="153"/>
                </a:moveTo>
                <a:lnTo>
                  <a:pt x="2364" y="169"/>
                </a:lnTo>
                <a:lnTo>
                  <a:pt x="2366" y="188"/>
                </a:lnTo>
                <a:lnTo>
                  <a:pt x="2357" y="188"/>
                </a:lnTo>
                <a:lnTo>
                  <a:pt x="2355" y="190"/>
                </a:lnTo>
                <a:lnTo>
                  <a:pt x="2352" y="190"/>
                </a:lnTo>
                <a:lnTo>
                  <a:pt x="2348" y="190"/>
                </a:lnTo>
                <a:lnTo>
                  <a:pt x="2343" y="192"/>
                </a:lnTo>
                <a:lnTo>
                  <a:pt x="2341" y="178"/>
                </a:lnTo>
                <a:lnTo>
                  <a:pt x="2341" y="164"/>
                </a:lnTo>
                <a:lnTo>
                  <a:pt x="2343" y="157"/>
                </a:lnTo>
                <a:lnTo>
                  <a:pt x="2346" y="155"/>
                </a:lnTo>
                <a:lnTo>
                  <a:pt x="2350" y="153"/>
                </a:lnTo>
                <a:lnTo>
                  <a:pt x="2355" y="153"/>
                </a:lnTo>
                <a:lnTo>
                  <a:pt x="2362" y="153"/>
                </a:lnTo>
                <a:close/>
                <a:moveTo>
                  <a:pt x="2353" y="119"/>
                </a:moveTo>
                <a:lnTo>
                  <a:pt x="2362" y="119"/>
                </a:lnTo>
                <a:lnTo>
                  <a:pt x="2360" y="126"/>
                </a:lnTo>
                <a:lnTo>
                  <a:pt x="2360" y="131"/>
                </a:lnTo>
                <a:lnTo>
                  <a:pt x="2360" y="136"/>
                </a:lnTo>
                <a:lnTo>
                  <a:pt x="2359" y="140"/>
                </a:lnTo>
                <a:lnTo>
                  <a:pt x="2357" y="145"/>
                </a:lnTo>
                <a:lnTo>
                  <a:pt x="2350" y="145"/>
                </a:lnTo>
                <a:lnTo>
                  <a:pt x="2350" y="138"/>
                </a:lnTo>
                <a:lnTo>
                  <a:pt x="2352" y="131"/>
                </a:lnTo>
                <a:lnTo>
                  <a:pt x="2352" y="124"/>
                </a:lnTo>
                <a:lnTo>
                  <a:pt x="2353" y="119"/>
                </a:lnTo>
                <a:close/>
                <a:moveTo>
                  <a:pt x="4193" y="71"/>
                </a:moveTo>
                <a:lnTo>
                  <a:pt x="4202" y="84"/>
                </a:lnTo>
                <a:lnTo>
                  <a:pt x="4210" y="91"/>
                </a:lnTo>
                <a:lnTo>
                  <a:pt x="4221" y="94"/>
                </a:lnTo>
                <a:lnTo>
                  <a:pt x="4228" y="98"/>
                </a:lnTo>
                <a:lnTo>
                  <a:pt x="4235" y="103"/>
                </a:lnTo>
                <a:lnTo>
                  <a:pt x="4237" y="106"/>
                </a:lnTo>
                <a:lnTo>
                  <a:pt x="4238" y="110"/>
                </a:lnTo>
                <a:lnTo>
                  <a:pt x="4238" y="113"/>
                </a:lnTo>
                <a:lnTo>
                  <a:pt x="4238" y="119"/>
                </a:lnTo>
                <a:lnTo>
                  <a:pt x="4226" y="122"/>
                </a:lnTo>
                <a:lnTo>
                  <a:pt x="4217" y="129"/>
                </a:lnTo>
                <a:lnTo>
                  <a:pt x="4210" y="136"/>
                </a:lnTo>
                <a:lnTo>
                  <a:pt x="4200" y="141"/>
                </a:lnTo>
                <a:lnTo>
                  <a:pt x="4196" y="136"/>
                </a:lnTo>
                <a:lnTo>
                  <a:pt x="4193" y="134"/>
                </a:lnTo>
                <a:lnTo>
                  <a:pt x="4190" y="133"/>
                </a:lnTo>
                <a:lnTo>
                  <a:pt x="4186" y="134"/>
                </a:lnTo>
                <a:lnTo>
                  <a:pt x="4183" y="136"/>
                </a:lnTo>
                <a:lnTo>
                  <a:pt x="4181" y="140"/>
                </a:lnTo>
                <a:lnTo>
                  <a:pt x="4177" y="141"/>
                </a:lnTo>
                <a:lnTo>
                  <a:pt x="4183" y="162"/>
                </a:lnTo>
                <a:lnTo>
                  <a:pt x="4184" y="178"/>
                </a:lnTo>
                <a:lnTo>
                  <a:pt x="4184" y="190"/>
                </a:lnTo>
                <a:lnTo>
                  <a:pt x="4183" y="202"/>
                </a:lnTo>
                <a:lnTo>
                  <a:pt x="4179" y="215"/>
                </a:lnTo>
                <a:lnTo>
                  <a:pt x="4176" y="232"/>
                </a:lnTo>
                <a:lnTo>
                  <a:pt x="4174" y="253"/>
                </a:lnTo>
                <a:lnTo>
                  <a:pt x="4151" y="265"/>
                </a:lnTo>
                <a:lnTo>
                  <a:pt x="4125" y="277"/>
                </a:lnTo>
                <a:lnTo>
                  <a:pt x="4100" y="288"/>
                </a:lnTo>
                <a:lnTo>
                  <a:pt x="4095" y="279"/>
                </a:lnTo>
                <a:lnTo>
                  <a:pt x="4090" y="272"/>
                </a:lnTo>
                <a:lnTo>
                  <a:pt x="4088" y="279"/>
                </a:lnTo>
                <a:lnTo>
                  <a:pt x="4088" y="283"/>
                </a:lnTo>
                <a:lnTo>
                  <a:pt x="4087" y="288"/>
                </a:lnTo>
                <a:lnTo>
                  <a:pt x="4085" y="291"/>
                </a:lnTo>
                <a:lnTo>
                  <a:pt x="4080" y="291"/>
                </a:lnTo>
                <a:lnTo>
                  <a:pt x="4076" y="291"/>
                </a:lnTo>
                <a:lnTo>
                  <a:pt x="4074" y="293"/>
                </a:lnTo>
                <a:lnTo>
                  <a:pt x="4073" y="293"/>
                </a:lnTo>
                <a:lnTo>
                  <a:pt x="4071" y="295"/>
                </a:lnTo>
                <a:lnTo>
                  <a:pt x="4069" y="297"/>
                </a:lnTo>
                <a:lnTo>
                  <a:pt x="4064" y="297"/>
                </a:lnTo>
                <a:lnTo>
                  <a:pt x="4059" y="298"/>
                </a:lnTo>
                <a:lnTo>
                  <a:pt x="4057" y="295"/>
                </a:lnTo>
                <a:lnTo>
                  <a:pt x="4057" y="290"/>
                </a:lnTo>
                <a:lnTo>
                  <a:pt x="4057" y="288"/>
                </a:lnTo>
                <a:lnTo>
                  <a:pt x="4057" y="284"/>
                </a:lnTo>
                <a:lnTo>
                  <a:pt x="4057" y="283"/>
                </a:lnTo>
                <a:lnTo>
                  <a:pt x="4053" y="283"/>
                </a:lnTo>
                <a:lnTo>
                  <a:pt x="4050" y="281"/>
                </a:lnTo>
                <a:lnTo>
                  <a:pt x="4043" y="279"/>
                </a:lnTo>
                <a:lnTo>
                  <a:pt x="4043" y="283"/>
                </a:lnTo>
                <a:lnTo>
                  <a:pt x="4046" y="288"/>
                </a:lnTo>
                <a:lnTo>
                  <a:pt x="4050" y="290"/>
                </a:lnTo>
                <a:lnTo>
                  <a:pt x="4050" y="293"/>
                </a:lnTo>
                <a:lnTo>
                  <a:pt x="4050" y="298"/>
                </a:lnTo>
                <a:lnTo>
                  <a:pt x="4052" y="307"/>
                </a:lnTo>
                <a:lnTo>
                  <a:pt x="4046" y="312"/>
                </a:lnTo>
                <a:lnTo>
                  <a:pt x="4043" y="319"/>
                </a:lnTo>
                <a:lnTo>
                  <a:pt x="4039" y="326"/>
                </a:lnTo>
                <a:lnTo>
                  <a:pt x="4027" y="326"/>
                </a:lnTo>
                <a:lnTo>
                  <a:pt x="4025" y="312"/>
                </a:lnTo>
                <a:lnTo>
                  <a:pt x="4024" y="305"/>
                </a:lnTo>
                <a:lnTo>
                  <a:pt x="4020" y="298"/>
                </a:lnTo>
                <a:lnTo>
                  <a:pt x="4017" y="288"/>
                </a:lnTo>
                <a:lnTo>
                  <a:pt x="4027" y="288"/>
                </a:lnTo>
                <a:lnTo>
                  <a:pt x="4039" y="272"/>
                </a:lnTo>
                <a:lnTo>
                  <a:pt x="4055" y="258"/>
                </a:lnTo>
                <a:lnTo>
                  <a:pt x="4074" y="249"/>
                </a:lnTo>
                <a:lnTo>
                  <a:pt x="4081" y="248"/>
                </a:lnTo>
                <a:lnTo>
                  <a:pt x="4088" y="248"/>
                </a:lnTo>
                <a:lnTo>
                  <a:pt x="4094" y="249"/>
                </a:lnTo>
                <a:lnTo>
                  <a:pt x="4097" y="249"/>
                </a:lnTo>
                <a:lnTo>
                  <a:pt x="4100" y="249"/>
                </a:lnTo>
                <a:lnTo>
                  <a:pt x="4104" y="244"/>
                </a:lnTo>
                <a:lnTo>
                  <a:pt x="4107" y="239"/>
                </a:lnTo>
                <a:lnTo>
                  <a:pt x="4109" y="234"/>
                </a:lnTo>
                <a:lnTo>
                  <a:pt x="4111" y="230"/>
                </a:lnTo>
                <a:lnTo>
                  <a:pt x="4114" y="225"/>
                </a:lnTo>
                <a:lnTo>
                  <a:pt x="4120" y="222"/>
                </a:lnTo>
                <a:lnTo>
                  <a:pt x="4121" y="225"/>
                </a:lnTo>
                <a:lnTo>
                  <a:pt x="4123" y="227"/>
                </a:lnTo>
                <a:lnTo>
                  <a:pt x="4125" y="227"/>
                </a:lnTo>
                <a:lnTo>
                  <a:pt x="4125" y="227"/>
                </a:lnTo>
                <a:lnTo>
                  <a:pt x="4127" y="227"/>
                </a:lnTo>
                <a:lnTo>
                  <a:pt x="4128" y="225"/>
                </a:lnTo>
                <a:lnTo>
                  <a:pt x="4142" y="213"/>
                </a:lnTo>
                <a:lnTo>
                  <a:pt x="4151" y="202"/>
                </a:lnTo>
                <a:lnTo>
                  <a:pt x="4155" y="190"/>
                </a:lnTo>
                <a:lnTo>
                  <a:pt x="4158" y="176"/>
                </a:lnTo>
                <a:lnTo>
                  <a:pt x="4163" y="164"/>
                </a:lnTo>
                <a:lnTo>
                  <a:pt x="4174" y="148"/>
                </a:lnTo>
                <a:lnTo>
                  <a:pt x="4167" y="148"/>
                </a:lnTo>
                <a:lnTo>
                  <a:pt x="4162" y="145"/>
                </a:lnTo>
                <a:lnTo>
                  <a:pt x="4160" y="141"/>
                </a:lnTo>
                <a:lnTo>
                  <a:pt x="4158" y="138"/>
                </a:lnTo>
                <a:lnTo>
                  <a:pt x="4158" y="131"/>
                </a:lnTo>
                <a:lnTo>
                  <a:pt x="4158" y="122"/>
                </a:lnTo>
                <a:lnTo>
                  <a:pt x="4160" y="120"/>
                </a:lnTo>
                <a:lnTo>
                  <a:pt x="4160" y="120"/>
                </a:lnTo>
                <a:lnTo>
                  <a:pt x="4162" y="119"/>
                </a:lnTo>
                <a:lnTo>
                  <a:pt x="4162" y="117"/>
                </a:lnTo>
                <a:lnTo>
                  <a:pt x="4162" y="115"/>
                </a:lnTo>
                <a:lnTo>
                  <a:pt x="4169" y="113"/>
                </a:lnTo>
                <a:lnTo>
                  <a:pt x="4174" y="113"/>
                </a:lnTo>
                <a:lnTo>
                  <a:pt x="4177" y="112"/>
                </a:lnTo>
                <a:lnTo>
                  <a:pt x="4181" y="112"/>
                </a:lnTo>
                <a:lnTo>
                  <a:pt x="4181" y="94"/>
                </a:lnTo>
                <a:lnTo>
                  <a:pt x="4184" y="80"/>
                </a:lnTo>
                <a:lnTo>
                  <a:pt x="4193" y="71"/>
                </a:lnTo>
                <a:close/>
                <a:moveTo>
                  <a:pt x="2414" y="68"/>
                </a:moveTo>
                <a:lnTo>
                  <a:pt x="2413" y="70"/>
                </a:lnTo>
                <a:lnTo>
                  <a:pt x="2411" y="70"/>
                </a:lnTo>
                <a:lnTo>
                  <a:pt x="2409" y="70"/>
                </a:lnTo>
                <a:lnTo>
                  <a:pt x="2409" y="71"/>
                </a:lnTo>
                <a:lnTo>
                  <a:pt x="2407" y="71"/>
                </a:lnTo>
                <a:lnTo>
                  <a:pt x="2404" y="75"/>
                </a:lnTo>
                <a:lnTo>
                  <a:pt x="2400" y="77"/>
                </a:lnTo>
                <a:lnTo>
                  <a:pt x="2400" y="78"/>
                </a:lnTo>
                <a:lnTo>
                  <a:pt x="2400" y="82"/>
                </a:lnTo>
                <a:lnTo>
                  <a:pt x="2400" y="85"/>
                </a:lnTo>
                <a:lnTo>
                  <a:pt x="2400" y="91"/>
                </a:lnTo>
                <a:lnTo>
                  <a:pt x="2414" y="105"/>
                </a:lnTo>
                <a:lnTo>
                  <a:pt x="2427" y="120"/>
                </a:lnTo>
                <a:lnTo>
                  <a:pt x="2439" y="138"/>
                </a:lnTo>
                <a:lnTo>
                  <a:pt x="2453" y="138"/>
                </a:lnTo>
                <a:lnTo>
                  <a:pt x="2453" y="148"/>
                </a:lnTo>
                <a:lnTo>
                  <a:pt x="2467" y="153"/>
                </a:lnTo>
                <a:lnTo>
                  <a:pt x="2477" y="160"/>
                </a:lnTo>
                <a:lnTo>
                  <a:pt x="2488" y="169"/>
                </a:lnTo>
                <a:lnTo>
                  <a:pt x="2488" y="173"/>
                </a:lnTo>
                <a:lnTo>
                  <a:pt x="2484" y="173"/>
                </a:lnTo>
                <a:lnTo>
                  <a:pt x="2481" y="173"/>
                </a:lnTo>
                <a:lnTo>
                  <a:pt x="2477" y="173"/>
                </a:lnTo>
                <a:lnTo>
                  <a:pt x="2475" y="173"/>
                </a:lnTo>
                <a:lnTo>
                  <a:pt x="2472" y="171"/>
                </a:lnTo>
                <a:lnTo>
                  <a:pt x="2467" y="169"/>
                </a:lnTo>
                <a:lnTo>
                  <a:pt x="2462" y="169"/>
                </a:lnTo>
                <a:lnTo>
                  <a:pt x="2462" y="174"/>
                </a:lnTo>
                <a:lnTo>
                  <a:pt x="2463" y="178"/>
                </a:lnTo>
                <a:lnTo>
                  <a:pt x="2465" y="181"/>
                </a:lnTo>
                <a:lnTo>
                  <a:pt x="2465" y="183"/>
                </a:lnTo>
                <a:lnTo>
                  <a:pt x="2467" y="187"/>
                </a:lnTo>
                <a:lnTo>
                  <a:pt x="2468" y="192"/>
                </a:lnTo>
                <a:lnTo>
                  <a:pt x="2463" y="195"/>
                </a:lnTo>
                <a:lnTo>
                  <a:pt x="2460" y="199"/>
                </a:lnTo>
                <a:lnTo>
                  <a:pt x="2456" y="204"/>
                </a:lnTo>
                <a:lnTo>
                  <a:pt x="2453" y="211"/>
                </a:lnTo>
                <a:lnTo>
                  <a:pt x="2442" y="211"/>
                </a:lnTo>
                <a:lnTo>
                  <a:pt x="2442" y="234"/>
                </a:lnTo>
                <a:lnTo>
                  <a:pt x="2434" y="234"/>
                </a:lnTo>
                <a:lnTo>
                  <a:pt x="2425" y="227"/>
                </a:lnTo>
                <a:lnTo>
                  <a:pt x="2414" y="223"/>
                </a:lnTo>
                <a:lnTo>
                  <a:pt x="2406" y="218"/>
                </a:lnTo>
                <a:lnTo>
                  <a:pt x="2400" y="206"/>
                </a:lnTo>
                <a:lnTo>
                  <a:pt x="2414" y="208"/>
                </a:lnTo>
                <a:lnTo>
                  <a:pt x="2428" y="206"/>
                </a:lnTo>
                <a:lnTo>
                  <a:pt x="2439" y="202"/>
                </a:lnTo>
                <a:lnTo>
                  <a:pt x="2446" y="195"/>
                </a:lnTo>
                <a:lnTo>
                  <a:pt x="2448" y="194"/>
                </a:lnTo>
                <a:lnTo>
                  <a:pt x="2448" y="192"/>
                </a:lnTo>
                <a:lnTo>
                  <a:pt x="2449" y="190"/>
                </a:lnTo>
                <a:lnTo>
                  <a:pt x="2449" y="187"/>
                </a:lnTo>
                <a:lnTo>
                  <a:pt x="2449" y="183"/>
                </a:lnTo>
                <a:lnTo>
                  <a:pt x="2423" y="164"/>
                </a:lnTo>
                <a:lnTo>
                  <a:pt x="2395" y="145"/>
                </a:lnTo>
                <a:lnTo>
                  <a:pt x="2386" y="134"/>
                </a:lnTo>
                <a:lnTo>
                  <a:pt x="2378" y="124"/>
                </a:lnTo>
                <a:lnTo>
                  <a:pt x="2371" y="112"/>
                </a:lnTo>
                <a:lnTo>
                  <a:pt x="2360" y="101"/>
                </a:lnTo>
                <a:lnTo>
                  <a:pt x="2346" y="96"/>
                </a:lnTo>
                <a:lnTo>
                  <a:pt x="2334" y="106"/>
                </a:lnTo>
                <a:lnTo>
                  <a:pt x="2318" y="115"/>
                </a:lnTo>
                <a:lnTo>
                  <a:pt x="2299" y="119"/>
                </a:lnTo>
                <a:lnTo>
                  <a:pt x="2297" y="115"/>
                </a:lnTo>
                <a:lnTo>
                  <a:pt x="2296" y="112"/>
                </a:lnTo>
                <a:lnTo>
                  <a:pt x="2294" y="110"/>
                </a:lnTo>
                <a:lnTo>
                  <a:pt x="2290" y="110"/>
                </a:lnTo>
                <a:lnTo>
                  <a:pt x="2289" y="110"/>
                </a:lnTo>
                <a:lnTo>
                  <a:pt x="2285" y="112"/>
                </a:lnTo>
                <a:lnTo>
                  <a:pt x="2276" y="119"/>
                </a:lnTo>
                <a:lnTo>
                  <a:pt x="2273" y="129"/>
                </a:lnTo>
                <a:lnTo>
                  <a:pt x="2271" y="140"/>
                </a:lnTo>
                <a:lnTo>
                  <a:pt x="2266" y="148"/>
                </a:lnTo>
                <a:lnTo>
                  <a:pt x="2247" y="148"/>
                </a:lnTo>
                <a:lnTo>
                  <a:pt x="2240" y="157"/>
                </a:lnTo>
                <a:lnTo>
                  <a:pt x="2235" y="167"/>
                </a:lnTo>
                <a:lnTo>
                  <a:pt x="2231" y="180"/>
                </a:lnTo>
                <a:lnTo>
                  <a:pt x="2229" y="181"/>
                </a:lnTo>
                <a:lnTo>
                  <a:pt x="2229" y="185"/>
                </a:lnTo>
                <a:lnTo>
                  <a:pt x="2231" y="187"/>
                </a:lnTo>
                <a:lnTo>
                  <a:pt x="2233" y="188"/>
                </a:lnTo>
                <a:lnTo>
                  <a:pt x="2236" y="192"/>
                </a:lnTo>
                <a:lnTo>
                  <a:pt x="2238" y="195"/>
                </a:lnTo>
                <a:lnTo>
                  <a:pt x="2233" y="195"/>
                </a:lnTo>
                <a:lnTo>
                  <a:pt x="2231" y="197"/>
                </a:lnTo>
                <a:lnTo>
                  <a:pt x="2229" y="197"/>
                </a:lnTo>
                <a:lnTo>
                  <a:pt x="2228" y="199"/>
                </a:lnTo>
                <a:lnTo>
                  <a:pt x="2226" y="201"/>
                </a:lnTo>
                <a:lnTo>
                  <a:pt x="2222" y="202"/>
                </a:lnTo>
                <a:lnTo>
                  <a:pt x="2222" y="206"/>
                </a:lnTo>
                <a:lnTo>
                  <a:pt x="2222" y="206"/>
                </a:lnTo>
                <a:lnTo>
                  <a:pt x="2222" y="208"/>
                </a:lnTo>
                <a:lnTo>
                  <a:pt x="2222" y="208"/>
                </a:lnTo>
                <a:lnTo>
                  <a:pt x="2222" y="209"/>
                </a:lnTo>
                <a:lnTo>
                  <a:pt x="2222" y="215"/>
                </a:lnTo>
                <a:lnTo>
                  <a:pt x="2210" y="216"/>
                </a:lnTo>
                <a:lnTo>
                  <a:pt x="2205" y="220"/>
                </a:lnTo>
                <a:lnTo>
                  <a:pt x="2201" y="223"/>
                </a:lnTo>
                <a:lnTo>
                  <a:pt x="2198" y="229"/>
                </a:lnTo>
                <a:lnTo>
                  <a:pt x="2193" y="234"/>
                </a:lnTo>
                <a:lnTo>
                  <a:pt x="2187" y="236"/>
                </a:lnTo>
                <a:lnTo>
                  <a:pt x="2184" y="236"/>
                </a:lnTo>
                <a:lnTo>
                  <a:pt x="2179" y="234"/>
                </a:lnTo>
                <a:lnTo>
                  <a:pt x="2175" y="232"/>
                </a:lnTo>
                <a:lnTo>
                  <a:pt x="2172" y="230"/>
                </a:lnTo>
                <a:lnTo>
                  <a:pt x="2170" y="230"/>
                </a:lnTo>
                <a:lnTo>
                  <a:pt x="2167" y="232"/>
                </a:lnTo>
                <a:lnTo>
                  <a:pt x="2163" y="234"/>
                </a:lnTo>
                <a:lnTo>
                  <a:pt x="2160" y="236"/>
                </a:lnTo>
                <a:lnTo>
                  <a:pt x="2154" y="237"/>
                </a:lnTo>
                <a:lnTo>
                  <a:pt x="2154" y="246"/>
                </a:lnTo>
                <a:lnTo>
                  <a:pt x="2203" y="253"/>
                </a:lnTo>
                <a:lnTo>
                  <a:pt x="2217" y="246"/>
                </a:lnTo>
                <a:lnTo>
                  <a:pt x="2231" y="237"/>
                </a:lnTo>
                <a:lnTo>
                  <a:pt x="2242" y="230"/>
                </a:lnTo>
                <a:lnTo>
                  <a:pt x="2257" y="227"/>
                </a:lnTo>
                <a:lnTo>
                  <a:pt x="2280" y="223"/>
                </a:lnTo>
                <a:lnTo>
                  <a:pt x="2304" y="222"/>
                </a:lnTo>
                <a:lnTo>
                  <a:pt x="2331" y="222"/>
                </a:lnTo>
                <a:lnTo>
                  <a:pt x="2353" y="222"/>
                </a:lnTo>
                <a:lnTo>
                  <a:pt x="2372" y="223"/>
                </a:lnTo>
                <a:lnTo>
                  <a:pt x="2381" y="225"/>
                </a:lnTo>
                <a:lnTo>
                  <a:pt x="2385" y="225"/>
                </a:lnTo>
                <a:lnTo>
                  <a:pt x="2379" y="241"/>
                </a:lnTo>
                <a:lnTo>
                  <a:pt x="2376" y="258"/>
                </a:lnTo>
                <a:lnTo>
                  <a:pt x="2372" y="276"/>
                </a:lnTo>
                <a:lnTo>
                  <a:pt x="2378" y="279"/>
                </a:lnTo>
                <a:lnTo>
                  <a:pt x="2379" y="283"/>
                </a:lnTo>
                <a:lnTo>
                  <a:pt x="2383" y="286"/>
                </a:lnTo>
                <a:lnTo>
                  <a:pt x="2385" y="288"/>
                </a:lnTo>
                <a:lnTo>
                  <a:pt x="2388" y="291"/>
                </a:lnTo>
                <a:lnTo>
                  <a:pt x="2400" y="295"/>
                </a:lnTo>
                <a:lnTo>
                  <a:pt x="2414" y="295"/>
                </a:lnTo>
                <a:lnTo>
                  <a:pt x="2428" y="297"/>
                </a:lnTo>
                <a:lnTo>
                  <a:pt x="2442" y="304"/>
                </a:lnTo>
                <a:lnTo>
                  <a:pt x="2446" y="318"/>
                </a:lnTo>
                <a:lnTo>
                  <a:pt x="2453" y="321"/>
                </a:lnTo>
                <a:lnTo>
                  <a:pt x="2463" y="325"/>
                </a:lnTo>
                <a:lnTo>
                  <a:pt x="2477" y="328"/>
                </a:lnTo>
                <a:lnTo>
                  <a:pt x="2489" y="332"/>
                </a:lnTo>
                <a:lnTo>
                  <a:pt x="2496" y="333"/>
                </a:lnTo>
                <a:lnTo>
                  <a:pt x="2498" y="323"/>
                </a:lnTo>
                <a:lnTo>
                  <a:pt x="2502" y="314"/>
                </a:lnTo>
                <a:lnTo>
                  <a:pt x="2505" y="305"/>
                </a:lnTo>
                <a:lnTo>
                  <a:pt x="2516" y="298"/>
                </a:lnTo>
                <a:lnTo>
                  <a:pt x="2531" y="295"/>
                </a:lnTo>
                <a:lnTo>
                  <a:pt x="2545" y="298"/>
                </a:lnTo>
                <a:lnTo>
                  <a:pt x="2559" y="305"/>
                </a:lnTo>
                <a:lnTo>
                  <a:pt x="2573" y="311"/>
                </a:lnTo>
                <a:lnTo>
                  <a:pt x="2580" y="312"/>
                </a:lnTo>
                <a:lnTo>
                  <a:pt x="2594" y="314"/>
                </a:lnTo>
                <a:lnTo>
                  <a:pt x="2608" y="318"/>
                </a:lnTo>
                <a:lnTo>
                  <a:pt x="2622" y="319"/>
                </a:lnTo>
                <a:lnTo>
                  <a:pt x="2633" y="321"/>
                </a:lnTo>
                <a:lnTo>
                  <a:pt x="2638" y="323"/>
                </a:lnTo>
                <a:lnTo>
                  <a:pt x="2641" y="321"/>
                </a:lnTo>
                <a:lnTo>
                  <a:pt x="2643" y="318"/>
                </a:lnTo>
                <a:lnTo>
                  <a:pt x="2645" y="316"/>
                </a:lnTo>
                <a:lnTo>
                  <a:pt x="2648" y="312"/>
                </a:lnTo>
                <a:lnTo>
                  <a:pt x="2652" y="311"/>
                </a:lnTo>
                <a:lnTo>
                  <a:pt x="2655" y="311"/>
                </a:lnTo>
                <a:lnTo>
                  <a:pt x="2660" y="311"/>
                </a:lnTo>
                <a:lnTo>
                  <a:pt x="2673" y="314"/>
                </a:lnTo>
                <a:lnTo>
                  <a:pt x="2683" y="319"/>
                </a:lnTo>
                <a:lnTo>
                  <a:pt x="2695" y="318"/>
                </a:lnTo>
                <a:lnTo>
                  <a:pt x="2708" y="314"/>
                </a:lnTo>
                <a:lnTo>
                  <a:pt x="2709" y="300"/>
                </a:lnTo>
                <a:lnTo>
                  <a:pt x="2716" y="283"/>
                </a:lnTo>
                <a:lnTo>
                  <a:pt x="2722" y="267"/>
                </a:lnTo>
                <a:lnTo>
                  <a:pt x="2725" y="253"/>
                </a:lnTo>
                <a:lnTo>
                  <a:pt x="2722" y="241"/>
                </a:lnTo>
                <a:lnTo>
                  <a:pt x="2720" y="237"/>
                </a:lnTo>
                <a:lnTo>
                  <a:pt x="2720" y="234"/>
                </a:lnTo>
                <a:lnTo>
                  <a:pt x="2718" y="232"/>
                </a:lnTo>
                <a:lnTo>
                  <a:pt x="2716" y="230"/>
                </a:lnTo>
                <a:lnTo>
                  <a:pt x="2713" y="230"/>
                </a:lnTo>
                <a:lnTo>
                  <a:pt x="2709" y="230"/>
                </a:lnTo>
                <a:lnTo>
                  <a:pt x="2702" y="230"/>
                </a:lnTo>
                <a:lnTo>
                  <a:pt x="2694" y="237"/>
                </a:lnTo>
                <a:lnTo>
                  <a:pt x="2687" y="239"/>
                </a:lnTo>
                <a:lnTo>
                  <a:pt x="2680" y="237"/>
                </a:lnTo>
                <a:lnTo>
                  <a:pt x="2673" y="234"/>
                </a:lnTo>
                <a:lnTo>
                  <a:pt x="2664" y="230"/>
                </a:lnTo>
                <a:lnTo>
                  <a:pt x="2659" y="229"/>
                </a:lnTo>
                <a:lnTo>
                  <a:pt x="2655" y="230"/>
                </a:lnTo>
                <a:lnTo>
                  <a:pt x="2650" y="232"/>
                </a:lnTo>
                <a:lnTo>
                  <a:pt x="2648" y="236"/>
                </a:lnTo>
                <a:lnTo>
                  <a:pt x="2645" y="239"/>
                </a:lnTo>
                <a:lnTo>
                  <a:pt x="2641" y="241"/>
                </a:lnTo>
                <a:lnTo>
                  <a:pt x="2626" y="237"/>
                </a:lnTo>
                <a:lnTo>
                  <a:pt x="2610" y="227"/>
                </a:lnTo>
                <a:lnTo>
                  <a:pt x="2598" y="211"/>
                </a:lnTo>
                <a:lnTo>
                  <a:pt x="2592" y="195"/>
                </a:lnTo>
                <a:lnTo>
                  <a:pt x="2592" y="192"/>
                </a:lnTo>
                <a:lnTo>
                  <a:pt x="2592" y="188"/>
                </a:lnTo>
                <a:lnTo>
                  <a:pt x="2592" y="185"/>
                </a:lnTo>
                <a:lnTo>
                  <a:pt x="2592" y="181"/>
                </a:lnTo>
                <a:lnTo>
                  <a:pt x="2592" y="178"/>
                </a:lnTo>
                <a:lnTo>
                  <a:pt x="2594" y="174"/>
                </a:lnTo>
                <a:lnTo>
                  <a:pt x="2596" y="169"/>
                </a:lnTo>
                <a:lnTo>
                  <a:pt x="2592" y="166"/>
                </a:lnTo>
                <a:lnTo>
                  <a:pt x="2589" y="164"/>
                </a:lnTo>
                <a:lnTo>
                  <a:pt x="2587" y="162"/>
                </a:lnTo>
                <a:lnTo>
                  <a:pt x="2585" y="160"/>
                </a:lnTo>
                <a:lnTo>
                  <a:pt x="2582" y="159"/>
                </a:lnTo>
                <a:lnTo>
                  <a:pt x="2577" y="157"/>
                </a:lnTo>
                <a:lnTo>
                  <a:pt x="2575" y="155"/>
                </a:lnTo>
                <a:lnTo>
                  <a:pt x="2573" y="155"/>
                </a:lnTo>
                <a:lnTo>
                  <a:pt x="2571" y="153"/>
                </a:lnTo>
                <a:lnTo>
                  <a:pt x="2568" y="153"/>
                </a:lnTo>
                <a:lnTo>
                  <a:pt x="2564" y="153"/>
                </a:lnTo>
                <a:lnTo>
                  <a:pt x="2564" y="157"/>
                </a:lnTo>
                <a:lnTo>
                  <a:pt x="2561" y="157"/>
                </a:lnTo>
                <a:lnTo>
                  <a:pt x="2561" y="162"/>
                </a:lnTo>
                <a:lnTo>
                  <a:pt x="2563" y="166"/>
                </a:lnTo>
                <a:lnTo>
                  <a:pt x="2563" y="167"/>
                </a:lnTo>
                <a:lnTo>
                  <a:pt x="2563" y="169"/>
                </a:lnTo>
                <a:lnTo>
                  <a:pt x="2561" y="171"/>
                </a:lnTo>
                <a:lnTo>
                  <a:pt x="2559" y="171"/>
                </a:lnTo>
                <a:lnTo>
                  <a:pt x="2556" y="171"/>
                </a:lnTo>
                <a:lnTo>
                  <a:pt x="2549" y="173"/>
                </a:lnTo>
                <a:lnTo>
                  <a:pt x="2547" y="169"/>
                </a:lnTo>
                <a:lnTo>
                  <a:pt x="2545" y="167"/>
                </a:lnTo>
                <a:lnTo>
                  <a:pt x="2545" y="166"/>
                </a:lnTo>
                <a:lnTo>
                  <a:pt x="2542" y="164"/>
                </a:lnTo>
                <a:lnTo>
                  <a:pt x="2542" y="169"/>
                </a:lnTo>
                <a:lnTo>
                  <a:pt x="2551" y="180"/>
                </a:lnTo>
                <a:lnTo>
                  <a:pt x="2558" y="195"/>
                </a:lnTo>
                <a:lnTo>
                  <a:pt x="2561" y="211"/>
                </a:lnTo>
                <a:lnTo>
                  <a:pt x="2556" y="215"/>
                </a:lnTo>
                <a:lnTo>
                  <a:pt x="2552" y="216"/>
                </a:lnTo>
                <a:lnTo>
                  <a:pt x="2551" y="220"/>
                </a:lnTo>
                <a:lnTo>
                  <a:pt x="2549" y="223"/>
                </a:lnTo>
                <a:lnTo>
                  <a:pt x="2549" y="225"/>
                </a:lnTo>
                <a:lnTo>
                  <a:pt x="2547" y="229"/>
                </a:lnTo>
                <a:lnTo>
                  <a:pt x="2545" y="230"/>
                </a:lnTo>
                <a:lnTo>
                  <a:pt x="2540" y="232"/>
                </a:lnTo>
                <a:lnTo>
                  <a:pt x="2535" y="234"/>
                </a:lnTo>
                <a:lnTo>
                  <a:pt x="2533" y="232"/>
                </a:lnTo>
                <a:lnTo>
                  <a:pt x="2531" y="232"/>
                </a:lnTo>
                <a:lnTo>
                  <a:pt x="2531" y="232"/>
                </a:lnTo>
                <a:lnTo>
                  <a:pt x="2530" y="230"/>
                </a:lnTo>
                <a:lnTo>
                  <a:pt x="2526" y="230"/>
                </a:lnTo>
                <a:lnTo>
                  <a:pt x="2510" y="183"/>
                </a:lnTo>
                <a:lnTo>
                  <a:pt x="2507" y="181"/>
                </a:lnTo>
                <a:lnTo>
                  <a:pt x="2503" y="178"/>
                </a:lnTo>
                <a:lnTo>
                  <a:pt x="2498" y="174"/>
                </a:lnTo>
                <a:lnTo>
                  <a:pt x="2495" y="173"/>
                </a:lnTo>
                <a:lnTo>
                  <a:pt x="2491" y="169"/>
                </a:lnTo>
                <a:lnTo>
                  <a:pt x="2489" y="159"/>
                </a:lnTo>
                <a:lnTo>
                  <a:pt x="2491" y="150"/>
                </a:lnTo>
                <a:lnTo>
                  <a:pt x="2493" y="143"/>
                </a:lnTo>
                <a:lnTo>
                  <a:pt x="2493" y="136"/>
                </a:lnTo>
                <a:lnTo>
                  <a:pt x="2488" y="131"/>
                </a:lnTo>
                <a:lnTo>
                  <a:pt x="2475" y="122"/>
                </a:lnTo>
                <a:lnTo>
                  <a:pt x="2465" y="117"/>
                </a:lnTo>
                <a:lnTo>
                  <a:pt x="2456" y="115"/>
                </a:lnTo>
                <a:lnTo>
                  <a:pt x="2448" y="110"/>
                </a:lnTo>
                <a:lnTo>
                  <a:pt x="2441" y="99"/>
                </a:lnTo>
                <a:lnTo>
                  <a:pt x="2434" y="80"/>
                </a:lnTo>
                <a:lnTo>
                  <a:pt x="2420" y="84"/>
                </a:lnTo>
                <a:lnTo>
                  <a:pt x="2418" y="78"/>
                </a:lnTo>
                <a:lnTo>
                  <a:pt x="2418" y="75"/>
                </a:lnTo>
                <a:lnTo>
                  <a:pt x="2416" y="71"/>
                </a:lnTo>
                <a:lnTo>
                  <a:pt x="2414" y="68"/>
                </a:lnTo>
                <a:close/>
                <a:moveTo>
                  <a:pt x="1217" y="64"/>
                </a:moveTo>
                <a:lnTo>
                  <a:pt x="1215" y="68"/>
                </a:lnTo>
                <a:lnTo>
                  <a:pt x="1212" y="71"/>
                </a:lnTo>
                <a:lnTo>
                  <a:pt x="1210" y="73"/>
                </a:lnTo>
                <a:lnTo>
                  <a:pt x="1208" y="75"/>
                </a:lnTo>
                <a:lnTo>
                  <a:pt x="1208" y="77"/>
                </a:lnTo>
                <a:lnTo>
                  <a:pt x="1210" y="78"/>
                </a:lnTo>
                <a:lnTo>
                  <a:pt x="1214" y="80"/>
                </a:lnTo>
                <a:lnTo>
                  <a:pt x="1215" y="75"/>
                </a:lnTo>
                <a:lnTo>
                  <a:pt x="1215" y="73"/>
                </a:lnTo>
                <a:lnTo>
                  <a:pt x="1217" y="70"/>
                </a:lnTo>
                <a:lnTo>
                  <a:pt x="1219" y="68"/>
                </a:lnTo>
                <a:lnTo>
                  <a:pt x="1220" y="64"/>
                </a:lnTo>
                <a:lnTo>
                  <a:pt x="1217" y="64"/>
                </a:lnTo>
                <a:close/>
                <a:moveTo>
                  <a:pt x="2654" y="49"/>
                </a:moveTo>
                <a:lnTo>
                  <a:pt x="2650" y="57"/>
                </a:lnTo>
                <a:lnTo>
                  <a:pt x="2643" y="70"/>
                </a:lnTo>
                <a:lnTo>
                  <a:pt x="2634" y="84"/>
                </a:lnTo>
                <a:lnTo>
                  <a:pt x="2626" y="98"/>
                </a:lnTo>
                <a:lnTo>
                  <a:pt x="2619" y="110"/>
                </a:lnTo>
                <a:lnTo>
                  <a:pt x="2615" y="120"/>
                </a:lnTo>
                <a:lnTo>
                  <a:pt x="2615" y="126"/>
                </a:lnTo>
                <a:lnTo>
                  <a:pt x="2617" y="133"/>
                </a:lnTo>
                <a:lnTo>
                  <a:pt x="2617" y="136"/>
                </a:lnTo>
                <a:lnTo>
                  <a:pt x="2619" y="140"/>
                </a:lnTo>
                <a:lnTo>
                  <a:pt x="2622" y="141"/>
                </a:lnTo>
                <a:lnTo>
                  <a:pt x="2626" y="143"/>
                </a:lnTo>
                <a:lnTo>
                  <a:pt x="2631" y="145"/>
                </a:lnTo>
                <a:lnTo>
                  <a:pt x="2645" y="150"/>
                </a:lnTo>
                <a:lnTo>
                  <a:pt x="2659" y="148"/>
                </a:lnTo>
                <a:lnTo>
                  <a:pt x="2671" y="143"/>
                </a:lnTo>
                <a:lnTo>
                  <a:pt x="2685" y="136"/>
                </a:lnTo>
                <a:lnTo>
                  <a:pt x="2699" y="134"/>
                </a:lnTo>
                <a:lnTo>
                  <a:pt x="2713" y="134"/>
                </a:lnTo>
                <a:lnTo>
                  <a:pt x="2722" y="140"/>
                </a:lnTo>
                <a:lnTo>
                  <a:pt x="2729" y="145"/>
                </a:lnTo>
                <a:lnTo>
                  <a:pt x="2737" y="148"/>
                </a:lnTo>
                <a:lnTo>
                  <a:pt x="2758" y="152"/>
                </a:lnTo>
                <a:lnTo>
                  <a:pt x="2779" y="150"/>
                </a:lnTo>
                <a:lnTo>
                  <a:pt x="2798" y="145"/>
                </a:lnTo>
                <a:lnTo>
                  <a:pt x="2804" y="134"/>
                </a:lnTo>
                <a:lnTo>
                  <a:pt x="2798" y="134"/>
                </a:lnTo>
                <a:lnTo>
                  <a:pt x="2790" y="120"/>
                </a:lnTo>
                <a:lnTo>
                  <a:pt x="2776" y="108"/>
                </a:lnTo>
                <a:lnTo>
                  <a:pt x="2756" y="96"/>
                </a:lnTo>
                <a:lnTo>
                  <a:pt x="2737" y="85"/>
                </a:lnTo>
                <a:lnTo>
                  <a:pt x="2722" y="80"/>
                </a:lnTo>
                <a:lnTo>
                  <a:pt x="2713" y="87"/>
                </a:lnTo>
                <a:lnTo>
                  <a:pt x="2701" y="92"/>
                </a:lnTo>
                <a:lnTo>
                  <a:pt x="2692" y="91"/>
                </a:lnTo>
                <a:lnTo>
                  <a:pt x="2687" y="84"/>
                </a:lnTo>
                <a:lnTo>
                  <a:pt x="2680" y="77"/>
                </a:lnTo>
                <a:lnTo>
                  <a:pt x="2676" y="68"/>
                </a:lnTo>
                <a:lnTo>
                  <a:pt x="2688" y="64"/>
                </a:lnTo>
                <a:lnTo>
                  <a:pt x="2687" y="63"/>
                </a:lnTo>
                <a:lnTo>
                  <a:pt x="2685" y="63"/>
                </a:lnTo>
                <a:lnTo>
                  <a:pt x="2685" y="63"/>
                </a:lnTo>
                <a:lnTo>
                  <a:pt x="2683" y="63"/>
                </a:lnTo>
                <a:lnTo>
                  <a:pt x="2680" y="61"/>
                </a:lnTo>
                <a:lnTo>
                  <a:pt x="2674" y="56"/>
                </a:lnTo>
                <a:lnTo>
                  <a:pt x="2669" y="54"/>
                </a:lnTo>
                <a:lnTo>
                  <a:pt x="2662" y="51"/>
                </a:lnTo>
                <a:lnTo>
                  <a:pt x="2654" y="49"/>
                </a:lnTo>
                <a:close/>
                <a:moveTo>
                  <a:pt x="2933" y="45"/>
                </a:moveTo>
                <a:lnTo>
                  <a:pt x="2922" y="54"/>
                </a:lnTo>
                <a:lnTo>
                  <a:pt x="2910" y="59"/>
                </a:lnTo>
                <a:lnTo>
                  <a:pt x="2898" y="64"/>
                </a:lnTo>
                <a:lnTo>
                  <a:pt x="2887" y="73"/>
                </a:lnTo>
                <a:lnTo>
                  <a:pt x="2880" y="84"/>
                </a:lnTo>
                <a:lnTo>
                  <a:pt x="2877" y="99"/>
                </a:lnTo>
                <a:lnTo>
                  <a:pt x="2882" y="115"/>
                </a:lnTo>
                <a:lnTo>
                  <a:pt x="2893" y="131"/>
                </a:lnTo>
                <a:lnTo>
                  <a:pt x="2903" y="147"/>
                </a:lnTo>
                <a:lnTo>
                  <a:pt x="2915" y="160"/>
                </a:lnTo>
                <a:lnTo>
                  <a:pt x="2922" y="173"/>
                </a:lnTo>
                <a:lnTo>
                  <a:pt x="2910" y="173"/>
                </a:lnTo>
                <a:lnTo>
                  <a:pt x="2910" y="195"/>
                </a:lnTo>
                <a:lnTo>
                  <a:pt x="2914" y="211"/>
                </a:lnTo>
                <a:lnTo>
                  <a:pt x="2924" y="220"/>
                </a:lnTo>
                <a:lnTo>
                  <a:pt x="2942" y="223"/>
                </a:lnTo>
                <a:lnTo>
                  <a:pt x="2968" y="222"/>
                </a:lnTo>
                <a:lnTo>
                  <a:pt x="2966" y="202"/>
                </a:lnTo>
                <a:lnTo>
                  <a:pt x="2962" y="190"/>
                </a:lnTo>
                <a:lnTo>
                  <a:pt x="2957" y="180"/>
                </a:lnTo>
                <a:lnTo>
                  <a:pt x="2955" y="169"/>
                </a:lnTo>
                <a:lnTo>
                  <a:pt x="2957" y="153"/>
                </a:lnTo>
                <a:lnTo>
                  <a:pt x="2961" y="155"/>
                </a:lnTo>
                <a:lnTo>
                  <a:pt x="2964" y="155"/>
                </a:lnTo>
                <a:lnTo>
                  <a:pt x="2968" y="155"/>
                </a:lnTo>
                <a:lnTo>
                  <a:pt x="2971" y="155"/>
                </a:lnTo>
                <a:lnTo>
                  <a:pt x="2976" y="153"/>
                </a:lnTo>
                <a:lnTo>
                  <a:pt x="2973" y="150"/>
                </a:lnTo>
                <a:lnTo>
                  <a:pt x="2969" y="148"/>
                </a:lnTo>
                <a:lnTo>
                  <a:pt x="2968" y="147"/>
                </a:lnTo>
                <a:lnTo>
                  <a:pt x="2964" y="143"/>
                </a:lnTo>
                <a:lnTo>
                  <a:pt x="2961" y="141"/>
                </a:lnTo>
                <a:lnTo>
                  <a:pt x="2959" y="143"/>
                </a:lnTo>
                <a:lnTo>
                  <a:pt x="2959" y="147"/>
                </a:lnTo>
                <a:lnTo>
                  <a:pt x="2957" y="150"/>
                </a:lnTo>
                <a:lnTo>
                  <a:pt x="2957" y="152"/>
                </a:lnTo>
                <a:lnTo>
                  <a:pt x="2955" y="153"/>
                </a:lnTo>
                <a:lnTo>
                  <a:pt x="2954" y="152"/>
                </a:lnTo>
                <a:lnTo>
                  <a:pt x="2952" y="148"/>
                </a:lnTo>
                <a:lnTo>
                  <a:pt x="2947" y="140"/>
                </a:lnTo>
                <a:lnTo>
                  <a:pt x="2942" y="131"/>
                </a:lnTo>
                <a:lnTo>
                  <a:pt x="2943" y="127"/>
                </a:lnTo>
                <a:lnTo>
                  <a:pt x="2945" y="127"/>
                </a:lnTo>
                <a:lnTo>
                  <a:pt x="2947" y="126"/>
                </a:lnTo>
                <a:lnTo>
                  <a:pt x="2948" y="122"/>
                </a:lnTo>
                <a:lnTo>
                  <a:pt x="2933" y="113"/>
                </a:lnTo>
                <a:lnTo>
                  <a:pt x="2921" y="99"/>
                </a:lnTo>
                <a:lnTo>
                  <a:pt x="2914" y="84"/>
                </a:lnTo>
                <a:lnTo>
                  <a:pt x="2933" y="82"/>
                </a:lnTo>
                <a:lnTo>
                  <a:pt x="2947" y="77"/>
                </a:lnTo>
                <a:lnTo>
                  <a:pt x="2954" y="64"/>
                </a:lnTo>
                <a:lnTo>
                  <a:pt x="2957" y="49"/>
                </a:lnTo>
                <a:lnTo>
                  <a:pt x="2952" y="47"/>
                </a:lnTo>
                <a:lnTo>
                  <a:pt x="2947" y="47"/>
                </a:lnTo>
                <a:lnTo>
                  <a:pt x="2942" y="45"/>
                </a:lnTo>
                <a:lnTo>
                  <a:pt x="2933" y="45"/>
                </a:lnTo>
                <a:close/>
                <a:moveTo>
                  <a:pt x="2746" y="42"/>
                </a:moveTo>
                <a:lnTo>
                  <a:pt x="2732" y="49"/>
                </a:lnTo>
                <a:lnTo>
                  <a:pt x="2715" y="54"/>
                </a:lnTo>
                <a:lnTo>
                  <a:pt x="2715" y="68"/>
                </a:lnTo>
                <a:lnTo>
                  <a:pt x="2722" y="70"/>
                </a:lnTo>
                <a:lnTo>
                  <a:pt x="2730" y="71"/>
                </a:lnTo>
                <a:lnTo>
                  <a:pt x="2741" y="71"/>
                </a:lnTo>
                <a:lnTo>
                  <a:pt x="2741" y="64"/>
                </a:lnTo>
                <a:lnTo>
                  <a:pt x="2744" y="59"/>
                </a:lnTo>
                <a:lnTo>
                  <a:pt x="2746" y="54"/>
                </a:lnTo>
                <a:lnTo>
                  <a:pt x="2746" y="49"/>
                </a:lnTo>
                <a:lnTo>
                  <a:pt x="2746" y="45"/>
                </a:lnTo>
                <a:lnTo>
                  <a:pt x="2746" y="42"/>
                </a:lnTo>
                <a:close/>
                <a:moveTo>
                  <a:pt x="1390" y="33"/>
                </a:moveTo>
                <a:lnTo>
                  <a:pt x="1393" y="42"/>
                </a:lnTo>
                <a:lnTo>
                  <a:pt x="1395" y="54"/>
                </a:lnTo>
                <a:lnTo>
                  <a:pt x="1397" y="64"/>
                </a:lnTo>
                <a:lnTo>
                  <a:pt x="1395" y="66"/>
                </a:lnTo>
                <a:lnTo>
                  <a:pt x="1393" y="66"/>
                </a:lnTo>
                <a:lnTo>
                  <a:pt x="1392" y="66"/>
                </a:lnTo>
                <a:lnTo>
                  <a:pt x="1392" y="68"/>
                </a:lnTo>
                <a:lnTo>
                  <a:pt x="1390" y="68"/>
                </a:lnTo>
                <a:lnTo>
                  <a:pt x="1383" y="68"/>
                </a:lnTo>
                <a:lnTo>
                  <a:pt x="1381" y="66"/>
                </a:lnTo>
                <a:lnTo>
                  <a:pt x="1381" y="64"/>
                </a:lnTo>
                <a:lnTo>
                  <a:pt x="1381" y="63"/>
                </a:lnTo>
                <a:lnTo>
                  <a:pt x="1379" y="63"/>
                </a:lnTo>
                <a:lnTo>
                  <a:pt x="1378" y="61"/>
                </a:lnTo>
                <a:lnTo>
                  <a:pt x="1390" y="33"/>
                </a:lnTo>
                <a:close/>
                <a:moveTo>
                  <a:pt x="1002" y="0"/>
                </a:moveTo>
                <a:lnTo>
                  <a:pt x="994" y="12"/>
                </a:lnTo>
                <a:lnTo>
                  <a:pt x="985" y="23"/>
                </a:lnTo>
                <a:lnTo>
                  <a:pt x="980" y="38"/>
                </a:lnTo>
                <a:lnTo>
                  <a:pt x="990" y="37"/>
                </a:lnTo>
                <a:lnTo>
                  <a:pt x="997" y="40"/>
                </a:lnTo>
                <a:lnTo>
                  <a:pt x="1002" y="45"/>
                </a:lnTo>
                <a:lnTo>
                  <a:pt x="1009" y="54"/>
                </a:lnTo>
                <a:lnTo>
                  <a:pt x="1011" y="47"/>
                </a:lnTo>
                <a:lnTo>
                  <a:pt x="1011" y="42"/>
                </a:lnTo>
                <a:lnTo>
                  <a:pt x="1013" y="38"/>
                </a:lnTo>
                <a:lnTo>
                  <a:pt x="1013" y="33"/>
                </a:lnTo>
                <a:lnTo>
                  <a:pt x="1022" y="33"/>
                </a:lnTo>
                <a:lnTo>
                  <a:pt x="1027" y="45"/>
                </a:lnTo>
                <a:lnTo>
                  <a:pt x="1035" y="49"/>
                </a:lnTo>
                <a:lnTo>
                  <a:pt x="1042" y="52"/>
                </a:lnTo>
                <a:lnTo>
                  <a:pt x="1049" y="56"/>
                </a:lnTo>
                <a:lnTo>
                  <a:pt x="1056" y="64"/>
                </a:lnTo>
                <a:lnTo>
                  <a:pt x="1049" y="75"/>
                </a:lnTo>
                <a:lnTo>
                  <a:pt x="1041" y="87"/>
                </a:lnTo>
                <a:lnTo>
                  <a:pt x="1034" y="103"/>
                </a:lnTo>
                <a:lnTo>
                  <a:pt x="1028" y="117"/>
                </a:lnTo>
                <a:lnTo>
                  <a:pt x="1028" y="126"/>
                </a:lnTo>
                <a:lnTo>
                  <a:pt x="1030" y="131"/>
                </a:lnTo>
                <a:lnTo>
                  <a:pt x="1030" y="134"/>
                </a:lnTo>
                <a:lnTo>
                  <a:pt x="1032" y="136"/>
                </a:lnTo>
                <a:lnTo>
                  <a:pt x="1034" y="138"/>
                </a:lnTo>
                <a:lnTo>
                  <a:pt x="1035" y="140"/>
                </a:lnTo>
                <a:lnTo>
                  <a:pt x="1041" y="141"/>
                </a:lnTo>
                <a:lnTo>
                  <a:pt x="1041" y="138"/>
                </a:lnTo>
                <a:lnTo>
                  <a:pt x="1044" y="131"/>
                </a:lnTo>
                <a:lnTo>
                  <a:pt x="1049" y="120"/>
                </a:lnTo>
                <a:lnTo>
                  <a:pt x="1055" y="106"/>
                </a:lnTo>
                <a:lnTo>
                  <a:pt x="1060" y="94"/>
                </a:lnTo>
                <a:lnTo>
                  <a:pt x="1065" y="84"/>
                </a:lnTo>
                <a:lnTo>
                  <a:pt x="1067" y="77"/>
                </a:lnTo>
                <a:lnTo>
                  <a:pt x="1079" y="77"/>
                </a:lnTo>
                <a:lnTo>
                  <a:pt x="1081" y="96"/>
                </a:lnTo>
                <a:lnTo>
                  <a:pt x="1081" y="113"/>
                </a:lnTo>
                <a:lnTo>
                  <a:pt x="1081" y="134"/>
                </a:lnTo>
                <a:lnTo>
                  <a:pt x="1083" y="157"/>
                </a:lnTo>
                <a:lnTo>
                  <a:pt x="1105" y="160"/>
                </a:lnTo>
                <a:lnTo>
                  <a:pt x="1114" y="147"/>
                </a:lnTo>
                <a:lnTo>
                  <a:pt x="1130" y="138"/>
                </a:lnTo>
                <a:lnTo>
                  <a:pt x="1147" y="129"/>
                </a:lnTo>
                <a:lnTo>
                  <a:pt x="1165" y="122"/>
                </a:lnTo>
                <a:lnTo>
                  <a:pt x="1182" y="115"/>
                </a:lnTo>
                <a:lnTo>
                  <a:pt x="1198" y="106"/>
                </a:lnTo>
                <a:lnTo>
                  <a:pt x="1205" y="96"/>
                </a:lnTo>
                <a:lnTo>
                  <a:pt x="1201" y="96"/>
                </a:lnTo>
                <a:lnTo>
                  <a:pt x="1200" y="92"/>
                </a:lnTo>
                <a:lnTo>
                  <a:pt x="1200" y="91"/>
                </a:lnTo>
                <a:lnTo>
                  <a:pt x="1198" y="89"/>
                </a:lnTo>
                <a:lnTo>
                  <a:pt x="1198" y="89"/>
                </a:lnTo>
                <a:lnTo>
                  <a:pt x="1196" y="89"/>
                </a:lnTo>
                <a:lnTo>
                  <a:pt x="1194" y="89"/>
                </a:lnTo>
                <a:lnTo>
                  <a:pt x="1191" y="87"/>
                </a:lnTo>
                <a:lnTo>
                  <a:pt x="1184" y="92"/>
                </a:lnTo>
                <a:lnTo>
                  <a:pt x="1172" y="99"/>
                </a:lnTo>
                <a:lnTo>
                  <a:pt x="1158" y="110"/>
                </a:lnTo>
                <a:lnTo>
                  <a:pt x="1140" y="119"/>
                </a:lnTo>
                <a:lnTo>
                  <a:pt x="1124" y="129"/>
                </a:lnTo>
                <a:lnTo>
                  <a:pt x="1109" y="136"/>
                </a:lnTo>
                <a:lnTo>
                  <a:pt x="1098" y="140"/>
                </a:lnTo>
                <a:lnTo>
                  <a:pt x="1095" y="141"/>
                </a:lnTo>
                <a:lnTo>
                  <a:pt x="1093" y="140"/>
                </a:lnTo>
                <a:lnTo>
                  <a:pt x="1091" y="138"/>
                </a:lnTo>
                <a:lnTo>
                  <a:pt x="1091" y="136"/>
                </a:lnTo>
                <a:lnTo>
                  <a:pt x="1091" y="134"/>
                </a:lnTo>
                <a:lnTo>
                  <a:pt x="1090" y="131"/>
                </a:lnTo>
                <a:lnTo>
                  <a:pt x="1095" y="122"/>
                </a:lnTo>
                <a:lnTo>
                  <a:pt x="1095" y="115"/>
                </a:lnTo>
                <a:lnTo>
                  <a:pt x="1093" y="110"/>
                </a:lnTo>
                <a:lnTo>
                  <a:pt x="1091" y="101"/>
                </a:lnTo>
                <a:lnTo>
                  <a:pt x="1095" y="91"/>
                </a:lnTo>
                <a:lnTo>
                  <a:pt x="1097" y="89"/>
                </a:lnTo>
                <a:lnTo>
                  <a:pt x="1098" y="87"/>
                </a:lnTo>
                <a:lnTo>
                  <a:pt x="1100" y="85"/>
                </a:lnTo>
                <a:lnTo>
                  <a:pt x="1102" y="85"/>
                </a:lnTo>
                <a:lnTo>
                  <a:pt x="1104" y="85"/>
                </a:lnTo>
                <a:lnTo>
                  <a:pt x="1105" y="84"/>
                </a:lnTo>
                <a:lnTo>
                  <a:pt x="1107" y="82"/>
                </a:lnTo>
                <a:lnTo>
                  <a:pt x="1107" y="78"/>
                </a:lnTo>
                <a:lnTo>
                  <a:pt x="1109" y="73"/>
                </a:lnTo>
                <a:lnTo>
                  <a:pt x="1109" y="64"/>
                </a:lnTo>
                <a:lnTo>
                  <a:pt x="1100" y="59"/>
                </a:lnTo>
                <a:lnTo>
                  <a:pt x="1091" y="57"/>
                </a:lnTo>
                <a:lnTo>
                  <a:pt x="1084" y="57"/>
                </a:lnTo>
                <a:lnTo>
                  <a:pt x="1076" y="54"/>
                </a:lnTo>
                <a:lnTo>
                  <a:pt x="1063" y="45"/>
                </a:lnTo>
                <a:lnTo>
                  <a:pt x="1055" y="37"/>
                </a:lnTo>
                <a:lnTo>
                  <a:pt x="1049" y="26"/>
                </a:lnTo>
                <a:lnTo>
                  <a:pt x="1042" y="16"/>
                </a:lnTo>
                <a:lnTo>
                  <a:pt x="1034" y="9"/>
                </a:lnTo>
                <a:lnTo>
                  <a:pt x="1020" y="2"/>
                </a:lnTo>
                <a:lnTo>
                  <a:pt x="1002" y="0"/>
                </a:lnTo>
                <a:close/>
              </a:path>
            </a:pathLst>
          </a:custGeom>
          <a:solidFill>
            <a:srgbClr val="d9d9d9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CustomShape 2"/>
          <p:cNvSpPr/>
          <p:nvPr/>
        </p:nvSpPr>
        <p:spPr>
          <a:xfrm>
            <a:off x="3222720" y="2252880"/>
            <a:ext cx="5620680" cy="2843640"/>
          </a:xfrm>
          <a:custGeom>
            <a:avLst/>
            <a:gdLst/>
            <a:ahLst/>
            <a:rect l="l" t="t" r="r" b="b"/>
            <a:pathLst>
              <a:path w="4849" h="2423">
                <a:moveTo>
                  <a:pt x="1469" y="711"/>
                </a:moveTo>
                <a:lnTo>
                  <a:pt x="1482" y="712"/>
                </a:lnTo>
                <a:lnTo>
                  <a:pt x="1490" y="714"/>
                </a:lnTo>
                <a:lnTo>
                  <a:pt x="1501" y="718"/>
                </a:lnTo>
                <a:lnTo>
                  <a:pt x="1501" y="726"/>
                </a:lnTo>
                <a:lnTo>
                  <a:pt x="1497" y="726"/>
                </a:lnTo>
                <a:lnTo>
                  <a:pt x="1494" y="728"/>
                </a:lnTo>
                <a:lnTo>
                  <a:pt x="1490" y="728"/>
                </a:lnTo>
                <a:lnTo>
                  <a:pt x="1487" y="728"/>
                </a:lnTo>
                <a:lnTo>
                  <a:pt x="1482" y="730"/>
                </a:lnTo>
                <a:lnTo>
                  <a:pt x="1478" y="725"/>
                </a:lnTo>
                <a:lnTo>
                  <a:pt x="1476" y="723"/>
                </a:lnTo>
                <a:lnTo>
                  <a:pt x="1475" y="719"/>
                </a:lnTo>
                <a:lnTo>
                  <a:pt x="1473" y="716"/>
                </a:lnTo>
                <a:lnTo>
                  <a:pt x="1469" y="711"/>
                </a:lnTo>
                <a:close/>
                <a:moveTo>
                  <a:pt x="1551" y="691"/>
                </a:moveTo>
                <a:lnTo>
                  <a:pt x="1562" y="691"/>
                </a:lnTo>
                <a:lnTo>
                  <a:pt x="1562" y="705"/>
                </a:lnTo>
                <a:lnTo>
                  <a:pt x="1562" y="718"/>
                </a:lnTo>
                <a:lnTo>
                  <a:pt x="1564" y="728"/>
                </a:lnTo>
                <a:lnTo>
                  <a:pt x="1565" y="740"/>
                </a:lnTo>
                <a:lnTo>
                  <a:pt x="1585" y="740"/>
                </a:lnTo>
                <a:lnTo>
                  <a:pt x="1585" y="760"/>
                </a:lnTo>
                <a:lnTo>
                  <a:pt x="1593" y="760"/>
                </a:lnTo>
                <a:lnTo>
                  <a:pt x="1595" y="761"/>
                </a:lnTo>
                <a:lnTo>
                  <a:pt x="1597" y="761"/>
                </a:lnTo>
                <a:lnTo>
                  <a:pt x="1599" y="761"/>
                </a:lnTo>
                <a:lnTo>
                  <a:pt x="1600" y="761"/>
                </a:lnTo>
                <a:lnTo>
                  <a:pt x="1602" y="761"/>
                </a:lnTo>
                <a:lnTo>
                  <a:pt x="1604" y="763"/>
                </a:lnTo>
                <a:lnTo>
                  <a:pt x="1602" y="774"/>
                </a:lnTo>
                <a:lnTo>
                  <a:pt x="1599" y="786"/>
                </a:lnTo>
                <a:lnTo>
                  <a:pt x="1597" y="798"/>
                </a:lnTo>
                <a:lnTo>
                  <a:pt x="1593" y="798"/>
                </a:lnTo>
                <a:lnTo>
                  <a:pt x="1592" y="794"/>
                </a:lnTo>
                <a:lnTo>
                  <a:pt x="1592" y="793"/>
                </a:lnTo>
                <a:lnTo>
                  <a:pt x="1592" y="791"/>
                </a:lnTo>
                <a:lnTo>
                  <a:pt x="1590" y="789"/>
                </a:lnTo>
                <a:lnTo>
                  <a:pt x="1590" y="787"/>
                </a:lnTo>
                <a:lnTo>
                  <a:pt x="1588" y="791"/>
                </a:lnTo>
                <a:lnTo>
                  <a:pt x="1586" y="791"/>
                </a:lnTo>
                <a:lnTo>
                  <a:pt x="1586" y="793"/>
                </a:lnTo>
                <a:lnTo>
                  <a:pt x="1586" y="793"/>
                </a:lnTo>
                <a:lnTo>
                  <a:pt x="1586" y="793"/>
                </a:lnTo>
                <a:lnTo>
                  <a:pt x="1585" y="793"/>
                </a:lnTo>
                <a:lnTo>
                  <a:pt x="1581" y="794"/>
                </a:lnTo>
                <a:lnTo>
                  <a:pt x="1581" y="787"/>
                </a:lnTo>
                <a:lnTo>
                  <a:pt x="1583" y="786"/>
                </a:lnTo>
                <a:lnTo>
                  <a:pt x="1583" y="784"/>
                </a:lnTo>
                <a:lnTo>
                  <a:pt x="1585" y="782"/>
                </a:lnTo>
                <a:lnTo>
                  <a:pt x="1585" y="779"/>
                </a:lnTo>
                <a:lnTo>
                  <a:pt x="1585" y="775"/>
                </a:lnTo>
                <a:lnTo>
                  <a:pt x="1581" y="775"/>
                </a:lnTo>
                <a:lnTo>
                  <a:pt x="1574" y="782"/>
                </a:lnTo>
                <a:lnTo>
                  <a:pt x="1567" y="789"/>
                </a:lnTo>
                <a:lnTo>
                  <a:pt x="1558" y="794"/>
                </a:lnTo>
                <a:lnTo>
                  <a:pt x="1558" y="789"/>
                </a:lnTo>
                <a:lnTo>
                  <a:pt x="1558" y="784"/>
                </a:lnTo>
                <a:lnTo>
                  <a:pt x="1558" y="782"/>
                </a:lnTo>
                <a:lnTo>
                  <a:pt x="1557" y="781"/>
                </a:lnTo>
                <a:lnTo>
                  <a:pt x="1553" y="779"/>
                </a:lnTo>
                <a:lnTo>
                  <a:pt x="1548" y="779"/>
                </a:lnTo>
                <a:lnTo>
                  <a:pt x="1539" y="779"/>
                </a:lnTo>
                <a:lnTo>
                  <a:pt x="1536" y="779"/>
                </a:lnTo>
                <a:lnTo>
                  <a:pt x="1532" y="779"/>
                </a:lnTo>
                <a:lnTo>
                  <a:pt x="1527" y="777"/>
                </a:lnTo>
                <a:lnTo>
                  <a:pt x="1522" y="777"/>
                </a:lnTo>
                <a:lnTo>
                  <a:pt x="1517" y="775"/>
                </a:lnTo>
                <a:lnTo>
                  <a:pt x="1513" y="772"/>
                </a:lnTo>
                <a:lnTo>
                  <a:pt x="1523" y="758"/>
                </a:lnTo>
                <a:lnTo>
                  <a:pt x="1534" y="737"/>
                </a:lnTo>
                <a:lnTo>
                  <a:pt x="1541" y="714"/>
                </a:lnTo>
                <a:lnTo>
                  <a:pt x="1551" y="691"/>
                </a:lnTo>
                <a:close/>
                <a:moveTo>
                  <a:pt x="1220" y="630"/>
                </a:moveTo>
                <a:lnTo>
                  <a:pt x="1235" y="630"/>
                </a:lnTo>
                <a:lnTo>
                  <a:pt x="1235" y="637"/>
                </a:lnTo>
                <a:lnTo>
                  <a:pt x="1232" y="637"/>
                </a:lnTo>
                <a:lnTo>
                  <a:pt x="1230" y="639"/>
                </a:lnTo>
                <a:lnTo>
                  <a:pt x="1229" y="639"/>
                </a:lnTo>
                <a:lnTo>
                  <a:pt x="1227" y="639"/>
                </a:lnTo>
                <a:lnTo>
                  <a:pt x="1225" y="641"/>
                </a:lnTo>
                <a:lnTo>
                  <a:pt x="1220" y="641"/>
                </a:lnTo>
                <a:lnTo>
                  <a:pt x="1220" y="630"/>
                </a:lnTo>
                <a:close/>
                <a:moveTo>
                  <a:pt x="515" y="622"/>
                </a:moveTo>
                <a:lnTo>
                  <a:pt x="522" y="622"/>
                </a:lnTo>
                <a:lnTo>
                  <a:pt x="525" y="623"/>
                </a:lnTo>
                <a:lnTo>
                  <a:pt x="529" y="625"/>
                </a:lnTo>
                <a:lnTo>
                  <a:pt x="534" y="625"/>
                </a:lnTo>
                <a:lnTo>
                  <a:pt x="541" y="625"/>
                </a:lnTo>
                <a:lnTo>
                  <a:pt x="543" y="639"/>
                </a:lnTo>
                <a:lnTo>
                  <a:pt x="546" y="650"/>
                </a:lnTo>
                <a:lnTo>
                  <a:pt x="548" y="664"/>
                </a:lnTo>
                <a:lnTo>
                  <a:pt x="541" y="664"/>
                </a:lnTo>
                <a:lnTo>
                  <a:pt x="537" y="658"/>
                </a:lnTo>
                <a:lnTo>
                  <a:pt x="534" y="655"/>
                </a:lnTo>
                <a:lnTo>
                  <a:pt x="529" y="651"/>
                </a:lnTo>
                <a:lnTo>
                  <a:pt x="525" y="648"/>
                </a:lnTo>
                <a:lnTo>
                  <a:pt x="522" y="643"/>
                </a:lnTo>
                <a:lnTo>
                  <a:pt x="518" y="637"/>
                </a:lnTo>
                <a:lnTo>
                  <a:pt x="516" y="634"/>
                </a:lnTo>
                <a:lnTo>
                  <a:pt x="515" y="630"/>
                </a:lnTo>
                <a:lnTo>
                  <a:pt x="515" y="627"/>
                </a:lnTo>
                <a:lnTo>
                  <a:pt x="515" y="622"/>
                </a:lnTo>
                <a:close/>
                <a:moveTo>
                  <a:pt x="4304" y="609"/>
                </a:moveTo>
                <a:lnTo>
                  <a:pt x="4306" y="611"/>
                </a:lnTo>
                <a:lnTo>
                  <a:pt x="4306" y="611"/>
                </a:lnTo>
                <a:lnTo>
                  <a:pt x="4306" y="611"/>
                </a:lnTo>
                <a:lnTo>
                  <a:pt x="4306" y="613"/>
                </a:lnTo>
                <a:lnTo>
                  <a:pt x="4307" y="613"/>
                </a:lnTo>
                <a:lnTo>
                  <a:pt x="4307" y="615"/>
                </a:lnTo>
                <a:lnTo>
                  <a:pt x="4313" y="627"/>
                </a:lnTo>
                <a:lnTo>
                  <a:pt x="4313" y="643"/>
                </a:lnTo>
                <a:lnTo>
                  <a:pt x="4313" y="658"/>
                </a:lnTo>
                <a:lnTo>
                  <a:pt x="4316" y="676"/>
                </a:lnTo>
                <a:lnTo>
                  <a:pt x="4321" y="693"/>
                </a:lnTo>
                <a:lnTo>
                  <a:pt x="4330" y="712"/>
                </a:lnTo>
                <a:lnTo>
                  <a:pt x="4335" y="733"/>
                </a:lnTo>
                <a:lnTo>
                  <a:pt x="4311" y="730"/>
                </a:lnTo>
                <a:lnTo>
                  <a:pt x="4311" y="746"/>
                </a:lnTo>
                <a:lnTo>
                  <a:pt x="4314" y="758"/>
                </a:lnTo>
                <a:lnTo>
                  <a:pt x="4316" y="770"/>
                </a:lnTo>
                <a:lnTo>
                  <a:pt x="4320" y="787"/>
                </a:lnTo>
                <a:lnTo>
                  <a:pt x="4314" y="787"/>
                </a:lnTo>
                <a:lnTo>
                  <a:pt x="4311" y="787"/>
                </a:lnTo>
                <a:lnTo>
                  <a:pt x="4306" y="789"/>
                </a:lnTo>
                <a:lnTo>
                  <a:pt x="4304" y="789"/>
                </a:lnTo>
                <a:lnTo>
                  <a:pt x="4301" y="791"/>
                </a:lnTo>
                <a:lnTo>
                  <a:pt x="4301" y="791"/>
                </a:lnTo>
                <a:lnTo>
                  <a:pt x="4297" y="781"/>
                </a:lnTo>
                <a:lnTo>
                  <a:pt x="4295" y="761"/>
                </a:lnTo>
                <a:lnTo>
                  <a:pt x="4295" y="739"/>
                </a:lnTo>
                <a:lnTo>
                  <a:pt x="4295" y="714"/>
                </a:lnTo>
                <a:lnTo>
                  <a:pt x="4295" y="691"/>
                </a:lnTo>
                <a:lnTo>
                  <a:pt x="4292" y="676"/>
                </a:lnTo>
                <a:lnTo>
                  <a:pt x="4292" y="637"/>
                </a:lnTo>
                <a:lnTo>
                  <a:pt x="4295" y="632"/>
                </a:lnTo>
                <a:lnTo>
                  <a:pt x="4297" y="629"/>
                </a:lnTo>
                <a:lnTo>
                  <a:pt x="4299" y="625"/>
                </a:lnTo>
                <a:lnTo>
                  <a:pt x="4301" y="622"/>
                </a:lnTo>
                <a:lnTo>
                  <a:pt x="4302" y="616"/>
                </a:lnTo>
                <a:lnTo>
                  <a:pt x="4304" y="609"/>
                </a:lnTo>
                <a:close/>
                <a:moveTo>
                  <a:pt x="2253" y="595"/>
                </a:moveTo>
                <a:lnTo>
                  <a:pt x="2257" y="616"/>
                </a:lnTo>
                <a:lnTo>
                  <a:pt x="2255" y="637"/>
                </a:lnTo>
                <a:lnTo>
                  <a:pt x="2250" y="660"/>
                </a:lnTo>
                <a:lnTo>
                  <a:pt x="2236" y="667"/>
                </a:lnTo>
                <a:lnTo>
                  <a:pt x="2223" y="671"/>
                </a:lnTo>
                <a:lnTo>
                  <a:pt x="2204" y="672"/>
                </a:lnTo>
                <a:lnTo>
                  <a:pt x="2204" y="664"/>
                </a:lnTo>
                <a:lnTo>
                  <a:pt x="2209" y="651"/>
                </a:lnTo>
                <a:lnTo>
                  <a:pt x="2209" y="636"/>
                </a:lnTo>
                <a:lnTo>
                  <a:pt x="2208" y="618"/>
                </a:lnTo>
                <a:lnTo>
                  <a:pt x="2218" y="609"/>
                </a:lnTo>
                <a:lnTo>
                  <a:pt x="2227" y="602"/>
                </a:lnTo>
                <a:lnTo>
                  <a:pt x="2237" y="597"/>
                </a:lnTo>
                <a:lnTo>
                  <a:pt x="2253" y="595"/>
                </a:lnTo>
                <a:close/>
                <a:moveTo>
                  <a:pt x="2503" y="568"/>
                </a:moveTo>
                <a:lnTo>
                  <a:pt x="2506" y="571"/>
                </a:lnTo>
                <a:lnTo>
                  <a:pt x="2508" y="573"/>
                </a:lnTo>
                <a:lnTo>
                  <a:pt x="2510" y="575"/>
                </a:lnTo>
                <a:lnTo>
                  <a:pt x="2510" y="578"/>
                </a:lnTo>
                <a:lnTo>
                  <a:pt x="2510" y="582"/>
                </a:lnTo>
                <a:lnTo>
                  <a:pt x="2511" y="587"/>
                </a:lnTo>
                <a:lnTo>
                  <a:pt x="2510" y="590"/>
                </a:lnTo>
                <a:lnTo>
                  <a:pt x="2508" y="592"/>
                </a:lnTo>
                <a:lnTo>
                  <a:pt x="2508" y="594"/>
                </a:lnTo>
                <a:lnTo>
                  <a:pt x="2508" y="595"/>
                </a:lnTo>
                <a:lnTo>
                  <a:pt x="2508" y="597"/>
                </a:lnTo>
                <a:lnTo>
                  <a:pt x="2506" y="599"/>
                </a:lnTo>
                <a:lnTo>
                  <a:pt x="2504" y="601"/>
                </a:lnTo>
                <a:lnTo>
                  <a:pt x="2503" y="601"/>
                </a:lnTo>
                <a:lnTo>
                  <a:pt x="2501" y="601"/>
                </a:lnTo>
                <a:lnTo>
                  <a:pt x="2499" y="602"/>
                </a:lnTo>
                <a:lnTo>
                  <a:pt x="2496" y="602"/>
                </a:lnTo>
                <a:lnTo>
                  <a:pt x="2490" y="590"/>
                </a:lnTo>
                <a:lnTo>
                  <a:pt x="2487" y="585"/>
                </a:lnTo>
                <a:lnTo>
                  <a:pt x="2487" y="583"/>
                </a:lnTo>
                <a:lnTo>
                  <a:pt x="2489" y="582"/>
                </a:lnTo>
                <a:lnTo>
                  <a:pt x="2496" y="578"/>
                </a:lnTo>
                <a:lnTo>
                  <a:pt x="2503" y="568"/>
                </a:lnTo>
                <a:close/>
                <a:moveTo>
                  <a:pt x="2583" y="529"/>
                </a:moveTo>
                <a:lnTo>
                  <a:pt x="2588" y="531"/>
                </a:lnTo>
                <a:lnTo>
                  <a:pt x="2590" y="531"/>
                </a:lnTo>
                <a:lnTo>
                  <a:pt x="2592" y="531"/>
                </a:lnTo>
                <a:lnTo>
                  <a:pt x="2593" y="533"/>
                </a:lnTo>
                <a:lnTo>
                  <a:pt x="2595" y="533"/>
                </a:lnTo>
                <a:lnTo>
                  <a:pt x="2592" y="538"/>
                </a:lnTo>
                <a:lnTo>
                  <a:pt x="2590" y="543"/>
                </a:lnTo>
                <a:lnTo>
                  <a:pt x="2588" y="548"/>
                </a:lnTo>
                <a:lnTo>
                  <a:pt x="2585" y="554"/>
                </a:lnTo>
                <a:lnTo>
                  <a:pt x="2579" y="557"/>
                </a:lnTo>
                <a:lnTo>
                  <a:pt x="2579" y="552"/>
                </a:lnTo>
                <a:lnTo>
                  <a:pt x="2578" y="552"/>
                </a:lnTo>
                <a:lnTo>
                  <a:pt x="2578" y="550"/>
                </a:lnTo>
                <a:lnTo>
                  <a:pt x="2578" y="550"/>
                </a:lnTo>
                <a:lnTo>
                  <a:pt x="2578" y="548"/>
                </a:lnTo>
                <a:lnTo>
                  <a:pt x="2576" y="545"/>
                </a:lnTo>
                <a:lnTo>
                  <a:pt x="2579" y="541"/>
                </a:lnTo>
                <a:lnTo>
                  <a:pt x="2581" y="538"/>
                </a:lnTo>
                <a:lnTo>
                  <a:pt x="2583" y="534"/>
                </a:lnTo>
                <a:lnTo>
                  <a:pt x="2583" y="529"/>
                </a:lnTo>
                <a:close/>
                <a:moveTo>
                  <a:pt x="246" y="526"/>
                </a:moveTo>
                <a:lnTo>
                  <a:pt x="251" y="534"/>
                </a:lnTo>
                <a:lnTo>
                  <a:pt x="251" y="541"/>
                </a:lnTo>
                <a:lnTo>
                  <a:pt x="246" y="550"/>
                </a:lnTo>
                <a:lnTo>
                  <a:pt x="239" y="555"/>
                </a:lnTo>
                <a:lnTo>
                  <a:pt x="232" y="559"/>
                </a:lnTo>
                <a:lnTo>
                  <a:pt x="230" y="561"/>
                </a:lnTo>
                <a:lnTo>
                  <a:pt x="227" y="557"/>
                </a:lnTo>
                <a:lnTo>
                  <a:pt x="225" y="554"/>
                </a:lnTo>
                <a:lnTo>
                  <a:pt x="223" y="548"/>
                </a:lnTo>
                <a:lnTo>
                  <a:pt x="223" y="543"/>
                </a:lnTo>
                <a:lnTo>
                  <a:pt x="221" y="538"/>
                </a:lnTo>
                <a:lnTo>
                  <a:pt x="234" y="533"/>
                </a:lnTo>
                <a:lnTo>
                  <a:pt x="237" y="531"/>
                </a:lnTo>
                <a:lnTo>
                  <a:pt x="242" y="529"/>
                </a:lnTo>
                <a:lnTo>
                  <a:pt x="246" y="526"/>
                </a:lnTo>
                <a:close/>
                <a:moveTo>
                  <a:pt x="2646" y="503"/>
                </a:moveTo>
                <a:lnTo>
                  <a:pt x="2660" y="510"/>
                </a:lnTo>
                <a:lnTo>
                  <a:pt x="2660" y="515"/>
                </a:lnTo>
                <a:lnTo>
                  <a:pt x="2656" y="515"/>
                </a:lnTo>
                <a:lnTo>
                  <a:pt x="2655" y="517"/>
                </a:lnTo>
                <a:lnTo>
                  <a:pt x="2651" y="519"/>
                </a:lnTo>
                <a:lnTo>
                  <a:pt x="2649" y="522"/>
                </a:lnTo>
                <a:lnTo>
                  <a:pt x="2646" y="520"/>
                </a:lnTo>
                <a:lnTo>
                  <a:pt x="2644" y="520"/>
                </a:lnTo>
                <a:lnTo>
                  <a:pt x="2644" y="520"/>
                </a:lnTo>
                <a:lnTo>
                  <a:pt x="2642" y="519"/>
                </a:lnTo>
                <a:lnTo>
                  <a:pt x="2641" y="519"/>
                </a:lnTo>
                <a:lnTo>
                  <a:pt x="2641" y="515"/>
                </a:lnTo>
                <a:lnTo>
                  <a:pt x="2641" y="512"/>
                </a:lnTo>
                <a:lnTo>
                  <a:pt x="2641" y="510"/>
                </a:lnTo>
                <a:lnTo>
                  <a:pt x="2641" y="510"/>
                </a:lnTo>
                <a:lnTo>
                  <a:pt x="2642" y="506"/>
                </a:lnTo>
                <a:lnTo>
                  <a:pt x="2646" y="503"/>
                </a:lnTo>
                <a:close/>
                <a:moveTo>
                  <a:pt x="2272" y="494"/>
                </a:moveTo>
                <a:lnTo>
                  <a:pt x="2290" y="496"/>
                </a:lnTo>
                <a:lnTo>
                  <a:pt x="2304" y="499"/>
                </a:lnTo>
                <a:lnTo>
                  <a:pt x="2300" y="506"/>
                </a:lnTo>
                <a:lnTo>
                  <a:pt x="2298" y="512"/>
                </a:lnTo>
                <a:lnTo>
                  <a:pt x="2295" y="517"/>
                </a:lnTo>
                <a:lnTo>
                  <a:pt x="2291" y="522"/>
                </a:lnTo>
                <a:lnTo>
                  <a:pt x="2300" y="522"/>
                </a:lnTo>
                <a:lnTo>
                  <a:pt x="2304" y="519"/>
                </a:lnTo>
                <a:lnTo>
                  <a:pt x="2305" y="517"/>
                </a:lnTo>
                <a:lnTo>
                  <a:pt x="2309" y="515"/>
                </a:lnTo>
                <a:lnTo>
                  <a:pt x="2314" y="515"/>
                </a:lnTo>
                <a:lnTo>
                  <a:pt x="2314" y="522"/>
                </a:lnTo>
                <a:lnTo>
                  <a:pt x="2319" y="534"/>
                </a:lnTo>
                <a:lnTo>
                  <a:pt x="2316" y="545"/>
                </a:lnTo>
                <a:lnTo>
                  <a:pt x="2311" y="554"/>
                </a:lnTo>
                <a:lnTo>
                  <a:pt x="2307" y="561"/>
                </a:lnTo>
                <a:lnTo>
                  <a:pt x="2316" y="569"/>
                </a:lnTo>
                <a:lnTo>
                  <a:pt x="2325" y="582"/>
                </a:lnTo>
                <a:lnTo>
                  <a:pt x="2337" y="595"/>
                </a:lnTo>
                <a:lnTo>
                  <a:pt x="2347" y="611"/>
                </a:lnTo>
                <a:lnTo>
                  <a:pt x="2356" y="629"/>
                </a:lnTo>
                <a:lnTo>
                  <a:pt x="2363" y="644"/>
                </a:lnTo>
                <a:lnTo>
                  <a:pt x="2365" y="657"/>
                </a:lnTo>
                <a:lnTo>
                  <a:pt x="2361" y="669"/>
                </a:lnTo>
                <a:lnTo>
                  <a:pt x="2353" y="676"/>
                </a:lnTo>
                <a:lnTo>
                  <a:pt x="2342" y="683"/>
                </a:lnTo>
                <a:lnTo>
                  <a:pt x="2325" y="690"/>
                </a:lnTo>
                <a:lnTo>
                  <a:pt x="2304" y="695"/>
                </a:lnTo>
                <a:lnTo>
                  <a:pt x="2285" y="700"/>
                </a:lnTo>
                <a:lnTo>
                  <a:pt x="2269" y="702"/>
                </a:lnTo>
                <a:lnTo>
                  <a:pt x="2269" y="698"/>
                </a:lnTo>
                <a:lnTo>
                  <a:pt x="2279" y="683"/>
                </a:lnTo>
                <a:lnTo>
                  <a:pt x="2288" y="667"/>
                </a:lnTo>
                <a:lnTo>
                  <a:pt x="2283" y="667"/>
                </a:lnTo>
                <a:lnTo>
                  <a:pt x="2279" y="667"/>
                </a:lnTo>
                <a:lnTo>
                  <a:pt x="2276" y="665"/>
                </a:lnTo>
                <a:lnTo>
                  <a:pt x="2276" y="664"/>
                </a:lnTo>
                <a:lnTo>
                  <a:pt x="2274" y="662"/>
                </a:lnTo>
                <a:lnTo>
                  <a:pt x="2274" y="658"/>
                </a:lnTo>
                <a:lnTo>
                  <a:pt x="2272" y="653"/>
                </a:lnTo>
                <a:lnTo>
                  <a:pt x="2285" y="650"/>
                </a:lnTo>
                <a:lnTo>
                  <a:pt x="2281" y="646"/>
                </a:lnTo>
                <a:lnTo>
                  <a:pt x="2281" y="644"/>
                </a:lnTo>
                <a:lnTo>
                  <a:pt x="2279" y="643"/>
                </a:lnTo>
                <a:lnTo>
                  <a:pt x="2279" y="643"/>
                </a:lnTo>
                <a:lnTo>
                  <a:pt x="2279" y="641"/>
                </a:lnTo>
                <a:lnTo>
                  <a:pt x="2281" y="637"/>
                </a:lnTo>
                <a:lnTo>
                  <a:pt x="2283" y="630"/>
                </a:lnTo>
                <a:lnTo>
                  <a:pt x="2288" y="625"/>
                </a:lnTo>
                <a:lnTo>
                  <a:pt x="2291" y="622"/>
                </a:lnTo>
                <a:lnTo>
                  <a:pt x="2298" y="618"/>
                </a:lnTo>
                <a:lnTo>
                  <a:pt x="2304" y="615"/>
                </a:lnTo>
                <a:lnTo>
                  <a:pt x="2302" y="611"/>
                </a:lnTo>
                <a:lnTo>
                  <a:pt x="2302" y="609"/>
                </a:lnTo>
                <a:lnTo>
                  <a:pt x="2302" y="609"/>
                </a:lnTo>
                <a:lnTo>
                  <a:pt x="2300" y="608"/>
                </a:lnTo>
                <a:lnTo>
                  <a:pt x="2300" y="606"/>
                </a:lnTo>
                <a:lnTo>
                  <a:pt x="2298" y="602"/>
                </a:lnTo>
                <a:lnTo>
                  <a:pt x="2297" y="602"/>
                </a:lnTo>
                <a:lnTo>
                  <a:pt x="2297" y="601"/>
                </a:lnTo>
                <a:lnTo>
                  <a:pt x="2297" y="601"/>
                </a:lnTo>
                <a:lnTo>
                  <a:pt x="2297" y="601"/>
                </a:lnTo>
                <a:lnTo>
                  <a:pt x="2295" y="601"/>
                </a:lnTo>
                <a:lnTo>
                  <a:pt x="2291" y="599"/>
                </a:lnTo>
                <a:lnTo>
                  <a:pt x="2288" y="597"/>
                </a:lnTo>
                <a:lnTo>
                  <a:pt x="2286" y="597"/>
                </a:lnTo>
                <a:lnTo>
                  <a:pt x="2283" y="597"/>
                </a:lnTo>
                <a:lnTo>
                  <a:pt x="2279" y="595"/>
                </a:lnTo>
                <a:lnTo>
                  <a:pt x="2276" y="595"/>
                </a:lnTo>
                <a:lnTo>
                  <a:pt x="2276" y="594"/>
                </a:lnTo>
                <a:lnTo>
                  <a:pt x="2274" y="592"/>
                </a:lnTo>
                <a:lnTo>
                  <a:pt x="2274" y="590"/>
                </a:lnTo>
                <a:lnTo>
                  <a:pt x="2274" y="587"/>
                </a:lnTo>
                <a:lnTo>
                  <a:pt x="2272" y="583"/>
                </a:lnTo>
                <a:lnTo>
                  <a:pt x="2274" y="582"/>
                </a:lnTo>
                <a:lnTo>
                  <a:pt x="2274" y="580"/>
                </a:lnTo>
                <a:lnTo>
                  <a:pt x="2276" y="578"/>
                </a:lnTo>
                <a:lnTo>
                  <a:pt x="2276" y="576"/>
                </a:lnTo>
                <a:lnTo>
                  <a:pt x="2276" y="573"/>
                </a:lnTo>
                <a:lnTo>
                  <a:pt x="2272" y="573"/>
                </a:lnTo>
                <a:lnTo>
                  <a:pt x="2271" y="576"/>
                </a:lnTo>
                <a:lnTo>
                  <a:pt x="2271" y="578"/>
                </a:lnTo>
                <a:lnTo>
                  <a:pt x="2271" y="580"/>
                </a:lnTo>
                <a:lnTo>
                  <a:pt x="2269" y="580"/>
                </a:lnTo>
                <a:lnTo>
                  <a:pt x="2267" y="582"/>
                </a:lnTo>
                <a:lnTo>
                  <a:pt x="2265" y="583"/>
                </a:lnTo>
                <a:lnTo>
                  <a:pt x="2262" y="566"/>
                </a:lnTo>
                <a:lnTo>
                  <a:pt x="2258" y="550"/>
                </a:lnTo>
                <a:lnTo>
                  <a:pt x="2257" y="538"/>
                </a:lnTo>
                <a:lnTo>
                  <a:pt x="2260" y="529"/>
                </a:lnTo>
                <a:lnTo>
                  <a:pt x="2265" y="520"/>
                </a:lnTo>
                <a:lnTo>
                  <a:pt x="2271" y="510"/>
                </a:lnTo>
                <a:lnTo>
                  <a:pt x="2272" y="494"/>
                </a:lnTo>
                <a:close/>
                <a:moveTo>
                  <a:pt x="29" y="458"/>
                </a:moveTo>
                <a:lnTo>
                  <a:pt x="49" y="458"/>
                </a:lnTo>
                <a:lnTo>
                  <a:pt x="49" y="465"/>
                </a:lnTo>
                <a:lnTo>
                  <a:pt x="45" y="465"/>
                </a:lnTo>
                <a:lnTo>
                  <a:pt x="45" y="468"/>
                </a:lnTo>
                <a:lnTo>
                  <a:pt x="40" y="466"/>
                </a:lnTo>
                <a:lnTo>
                  <a:pt x="36" y="463"/>
                </a:lnTo>
                <a:lnTo>
                  <a:pt x="33" y="461"/>
                </a:lnTo>
                <a:lnTo>
                  <a:pt x="29" y="458"/>
                </a:lnTo>
                <a:close/>
                <a:moveTo>
                  <a:pt x="1239" y="403"/>
                </a:moveTo>
                <a:lnTo>
                  <a:pt x="1244" y="407"/>
                </a:lnTo>
                <a:lnTo>
                  <a:pt x="1249" y="412"/>
                </a:lnTo>
                <a:lnTo>
                  <a:pt x="1253" y="419"/>
                </a:lnTo>
                <a:lnTo>
                  <a:pt x="1255" y="426"/>
                </a:lnTo>
                <a:lnTo>
                  <a:pt x="1251" y="426"/>
                </a:lnTo>
                <a:lnTo>
                  <a:pt x="1248" y="428"/>
                </a:lnTo>
                <a:lnTo>
                  <a:pt x="1246" y="428"/>
                </a:lnTo>
                <a:lnTo>
                  <a:pt x="1241" y="430"/>
                </a:lnTo>
                <a:lnTo>
                  <a:pt x="1235" y="430"/>
                </a:lnTo>
                <a:lnTo>
                  <a:pt x="1235" y="426"/>
                </a:lnTo>
                <a:lnTo>
                  <a:pt x="1234" y="426"/>
                </a:lnTo>
                <a:lnTo>
                  <a:pt x="1234" y="424"/>
                </a:lnTo>
                <a:lnTo>
                  <a:pt x="1234" y="424"/>
                </a:lnTo>
                <a:lnTo>
                  <a:pt x="1232" y="423"/>
                </a:lnTo>
                <a:lnTo>
                  <a:pt x="1234" y="419"/>
                </a:lnTo>
                <a:lnTo>
                  <a:pt x="1234" y="417"/>
                </a:lnTo>
                <a:lnTo>
                  <a:pt x="1234" y="417"/>
                </a:lnTo>
                <a:lnTo>
                  <a:pt x="1234" y="416"/>
                </a:lnTo>
                <a:lnTo>
                  <a:pt x="1235" y="414"/>
                </a:lnTo>
                <a:lnTo>
                  <a:pt x="1239" y="403"/>
                </a:lnTo>
                <a:close/>
                <a:moveTo>
                  <a:pt x="1209" y="391"/>
                </a:moveTo>
                <a:lnTo>
                  <a:pt x="1213" y="395"/>
                </a:lnTo>
                <a:lnTo>
                  <a:pt x="1215" y="397"/>
                </a:lnTo>
                <a:lnTo>
                  <a:pt x="1215" y="398"/>
                </a:lnTo>
                <a:lnTo>
                  <a:pt x="1216" y="402"/>
                </a:lnTo>
                <a:lnTo>
                  <a:pt x="1216" y="405"/>
                </a:lnTo>
                <a:lnTo>
                  <a:pt x="1216" y="410"/>
                </a:lnTo>
                <a:lnTo>
                  <a:pt x="1213" y="410"/>
                </a:lnTo>
                <a:lnTo>
                  <a:pt x="1213" y="414"/>
                </a:lnTo>
                <a:lnTo>
                  <a:pt x="1206" y="412"/>
                </a:lnTo>
                <a:lnTo>
                  <a:pt x="1199" y="410"/>
                </a:lnTo>
                <a:lnTo>
                  <a:pt x="1194" y="407"/>
                </a:lnTo>
                <a:lnTo>
                  <a:pt x="1190" y="407"/>
                </a:lnTo>
                <a:lnTo>
                  <a:pt x="1190" y="403"/>
                </a:lnTo>
                <a:lnTo>
                  <a:pt x="1197" y="400"/>
                </a:lnTo>
                <a:lnTo>
                  <a:pt x="1204" y="397"/>
                </a:lnTo>
                <a:lnTo>
                  <a:pt x="1209" y="391"/>
                </a:lnTo>
                <a:close/>
                <a:moveTo>
                  <a:pt x="1286" y="360"/>
                </a:moveTo>
                <a:lnTo>
                  <a:pt x="1290" y="362"/>
                </a:lnTo>
                <a:lnTo>
                  <a:pt x="1290" y="362"/>
                </a:lnTo>
                <a:lnTo>
                  <a:pt x="1291" y="363"/>
                </a:lnTo>
                <a:lnTo>
                  <a:pt x="1291" y="363"/>
                </a:lnTo>
                <a:lnTo>
                  <a:pt x="1293" y="365"/>
                </a:lnTo>
                <a:lnTo>
                  <a:pt x="1297" y="365"/>
                </a:lnTo>
                <a:lnTo>
                  <a:pt x="1297" y="367"/>
                </a:lnTo>
                <a:lnTo>
                  <a:pt x="1297" y="369"/>
                </a:lnTo>
                <a:lnTo>
                  <a:pt x="1295" y="370"/>
                </a:lnTo>
                <a:lnTo>
                  <a:pt x="1295" y="370"/>
                </a:lnTo>
                <a:lnTo>
                  <a:pt x="1293" y="372"/>
                </a:lnTo>
                <a:lnTo>
                  <a:pt x="1291" y="374"/>
                </a:lnTo>
                <a:lnTo>
                  <a:pt x="1290" y="374"/>
                </a:lnTo>
                <a:lnTo>
                  <a:pt x="1288" y="376"/>
                </a:lnTo>
                <a:lnTo>
                  <a:pt x="1286" y="376"/>
                </a:lnTo>
                <a:lnTo>
                  <a:pt x="1283" y="376"/>
                </a:lnTo>
                <a:lnTo>
                  <a:pt x="1283" y="370"/>
                </a:lnTo>
                <a:lnTo>
                  <a:pt x="1283" y="367"/>
                </a:lnTo>
                <a:lnTo>
                  <a:pt x="1284" y="365"/>
                </a:lnTo>
                <a:lnTo>
                  <a:pt x="1286" y="360"/>
                </a:lnTo>
                <a:close/>
                <a:moveTo>
                  <a:pt x="0" y="341"/>
                </a:moveTo>
                <a:lnTo>
                  <a:pt x="17" y="344"/>
                </a:lnTo>
                <a:lnTo>
                  <a:pt x="29" y="349"/>
                </a:lnTo>
                <a:lnTo>
                  <a:pt x="38" y="360"/>
                </a:lnTo>
                <a:lnTo>
                  <a:pt x="35" y="363"/>
                </a:lnTo>
                <a:lnTo>
                  <a:pt x="31" y="363"/>
                </a:lnTo>
                <a:lnTo>
                  <a:pt x="29" y="365"/>
                </a:lnTo>
                <a:lnTo>
                  <a:pt x="28" y="367"/>
                </a:lnTo>
                <a:lnTo>
                  <a:pt x="22" y="369"/>
                </a:lnTo>
                <a:lnTo>
                  <a:pt x="19" y="365"/>
                </a:lnTo>
                <a:lnTo>
                  <a:pt x="14" y="362"/>
                </a:lnTo>
                <a:lnTo>
                  <a:pt x="10" y="358"/>
                </a:lnTo>
                <a:lnTo>
                  <a:pt x="5" y="356"/>
                </a:lnTo>
                <a:lnTo>
                  <a:pt x="3" y="355"/>
                </a:lnTo>
                <a:lnTo>
                  <a:pt x="0" y="351"/>
                </a:lnTo>
                <a:lnTo>
                  <a:pt x="0" y="348"/>
                </a:lnTo>
                <a:lnTo>
                  <a:pt x="0" y="341"/>
                </a:lnTo>
                <a:close/>
                <a:moveTo>
                  <a:pt x="1178" y="299"/>
                </a:moveTo>
                <a:lnTo>
                  <a:pt x="1178" y="307"/>
                </a:lnTo>
                <a:lnTo>
                  <a:pt x="1180" y="311"/>
                </a:lnTo>
                <a:lnTo>
                  <a:pt x="1181" y="314"/>
                </a:lnTo>
                <a:lnTo>
                  <a:pt x="1181" y="320"/>
                </a:lnTo>
                <a:lnTo>
                  <a:pt x="1181" y="327"/>
                </a:lnTo>
                <a:lnTo>
                  <a:pt x="1201" y="327"/>
                </a:lnTo>
                <a:lnTo>
                  <a:pt x="1218" y="346"/>
                </a:lnTo>
                <a:lnTo>
                  <a:pt x="1235" y="365"/>
                </a:lnTo>
                <a:lnTo>
                  <a:pt x="1235" y="367"/>
                </a:lnTo>
                <a:lnTo>
                  <a:pt x="1234" y="369"/>
                </a:lnTo>
                <a:lnTo>
                  <a:pt x="1234" y="370"/>
                </a:lnTo>
                <a:lnTo>
                  <a:pt x="1234" y="370"/>
                </a:lnTo>
                <a:lnTo>
                  <a:pt x="1232" y="372"/>
                </a:lnTo>
                <a:lnTo>
                  <a:pt x="1229" y="376"/>
                </a:lnTo>
                <a:lnTo>
                  <a:pt x="1227" y="377"/>
                </a:lnTo>
                <a:lnTo>
                  <a:pt x="1225" y="379"/>
                </a:lnTo>
                <a:lnTo>
                  <a:pt x="1223" y="379"/>
                </a:lnTo>
                <a:lnTo>
                  <a:pt x="1218" y="379"/>
                </a:lnTo>
                <a:lnTo>
                  <a:pt x="1213" y="381"/>
                </a:lnTo>
                <a:lnTo>
                  <a:pt x="1213" y="376"/>
                </a:lnTo>
                <a:lnTo>
                  <a:pt x="1213" y="370"/>
                </a:lnTo>
                <a:lnTo>
                  <a:pt x="1213" y="367"/>
                </a:lnTo>
                <a:lnTo>
                  <a:pt x="1213" y="365"/>
                </a:lnTo>
                <a:lnTo>
                  <a:pt x="1209" y="362"/>
                </a:lnTo>
                <a:lnTo>
                  <a:pt x="1206" y="360"/>
                </a:lnTo>
                <a:lnTo>
                  <a:pt x="1201" y="356"/>
                </a:lnTo>
                <a:lnTo>
                  <a:pt x="1195" y="370"/>
                </a:lnTo>
                <a:lnTo>
                  <a:pt x="1185" y="379"/>
                </a:lnTo>
                <a:lnTo>
                  <a:pt x="1171" y="384"/>
                </a:lnTo>
                <a:lnTo>
                  <a:pt x="1171" y="379"/>
                </a:lnTo>
                <a:lnTo>
                  <a:pt x="1171" y="376"/>
                </a:lnTo>
                <a:lnTo>
                  <a:pt x="1173" y="372"/>
                </a:lnTo>
                <a:lnTo>
                  <a:pt x="1171" y="369"/>
                </a:lnTo>
                <a:lnTo>
                  <a:pt x="1169" y="365"/>
                </a:lnTo>
                <a:lnTo>
                  <a:pt x="1167" y="360"/>
                </a:lnTo>
                <a:lnTo>
                  <a:pt x="1162" y="358"/>
                </a:lnTo>
                <a:lnTo>
                  <a:pt x="1159" y="356"/>
                </a:lnTo>
                <a:lnTo>
                  <a:pt x="1155" y="356"/>
                </a:lnTo>
                <a:lnTo>
                  <a:pt x="1152" y="355"/>
                </a:lnTo>
                <a:lnTo>
                  <a:pt x="1150" y="355"/>
                </a:lnTo>
                <a:lnTo>
                  <a:pt x="1146" y="353"/>
                </a:lnTo>
                <a:lnTo>
                  <a:pt x="1143" y="349"/>
                </a:lnTo>
                <a:lnTo>
                  <a:pt x="1153" y="337"/>
                </a:lnTo>
                <a:lnTo>
                  <a:pt x="1160" y="323"/>
                </a:lnTo>
                <a:lnTo>
                  <a:pt x="1167" y="309"/>
                </a:lnTo>
                <a:lnTo>
                  <a:pt x="1178" y="299"/>
                </a:lnTo>
                <a:close/>
                <a:moveTo>
                  <a:pt x="2150" y="269"/>
                </a:moveTo>
                <a:lnTo>
                  <a:pt x="2152" y="273"/>
                </a:lnTo>
                <a:lnTo>
                  <a:pt x="2154" y="276"/>
                </a:lnTo>
                <a:lnTo>
                  <a:pt x="2155" y="278"/>
                </a:lnTo>
                <a:lnTo>
                  <a:pt x="2155" y="281"/>
                </a:lnTo>
                <a:lnTo>
                  <a:pt x="2157" y="285"/>
                </a:lnTo>
                <a:lnTo>
                  <a:pt x="2157" y="292"/>
                </a:lnTo>
                <a:lnTo>
                  <a:pt x="2157" y="297"/>
                </a:lnTo>
                <a:lnTo>
                  <a:pt x="2159" y="311"/>
                </a:lnTo>
                <a:lnTo>
                  <a:pt x="2161" y="327"/>
                </a:lnTo>
                <a:lnTo>
                  <a:pt x="2161" y="341"/>
                </a:lnTo>
                <a:lnTo>
                  <a:pt x="2141" y="351"/>
                </a:lnTo>
                <a:lnTo>
                  <a:pt x="2119" y="360"/>
                </a:lnTo>
                <a:lnTo>
                  <a:pt x="2098" y="370"/>
                </a:lnTo>
                <a:lnTo>
                  <a:pt x="2080" y="384"/>
                </a:lnTo>
                <a:lnTo>
                  <a:pt x="2075" y="381"/>
                </a:lnTo>
                <a:lnTo>
                  <a:pt x="2066" y="377"/>
                </a:lnTo>
                <a:lnTo>
                  <a:pt x="2054" y="370"/>
                </a:lnTo>
                <a:lnTo>
                  <a:pt x="2044" y="365"/>
                </a:lnTo>
                <a:lnTo>
                  <a:pt x="2035" y="360"/>
                </a:lnTo>
                <a:lnTo>
                  <a:pt x="2031" y="356"/>
                </a:lnTo>
                <a:lnTo>
                  <a:pt x="2033" y="355"/>
                </a:lnTo>
                <a:lnTo>
                  <a:pt x="2035" y="353"/>
                </a:lnTo>
                <a:lnTo>
                  <a:pt x="2035" y="353"/>
                </a:lnTo>
                <a:lnTo>
                  <a:pt x="2037" y="351"/>
                </a:lnTo>
                <a:lnTo>
                  <a:pt x="2037" y="349"/>
                </a:lnTo>
                <a:lnTo>
                  <a:pt x="2038" y="346"/>
                </a:lnTo>
                <a:lnTo>
                  <a:pt x="2033" y="342"/>
                </a:lnTo>
                <a:lnTo>
                  <a:pt x="2026" y="341"/>
                </a:lnTo>
                <a:lnTo>
                  <a:pt x="2021" y="337"/>
                </a:lnTo>
                <a:lnTo>
                  <a:pt x="2016" y="334"/>
                </a:lnTo>
                <a:lnTo>
                  <a:pt x="2019" y="334"/>
                </a:lnTo>
                <a:lnTo>
                  <a:pt x="2023" y="330"/>
                </a:lnTo>
                <a:lnTo>
                  <a:pt x="2024" y="328"/>
                </a:lnTo>
                <a:lnTo>
                  <a:pt x="2026" y="328"/>
                </a:lnTo>
                <a:lnTo>
                  <a:pt x="2028" y="327"/>
                </a:lnTo>
                <a:lnTo>
                  <a:pt x="2033" y="327"/>
                </a:lnTo>
                <a:lnTo>
                  <a:pt x="2038" y="327"/>
                </a:lnTo>
                <a:lnTo>
                  <a:pt x="2038" y="314"/>
                </a:lnTo>
                <a:lnTo>
                  <a:pt x="2012" y="314"/>
                </a:lnTo>
                <a:lnTo>
                  <a:pt x="2007" y="304"/>
                </a:lnTo>
                <a:lnTo>
                  <a:pt x="2016" y="297"/>
                </a:lnTo>
                <a:lnTo>
                  <a:pt x="2023" y="290"/>
                </a:lnTo>
                <a:lnTo>
                  <a:pt x="2031" y="287"/>
                </a:lnTo>
                <a:lnTo>
                  <a:pt x="2045" y="283"/>
                </a:lnTo>
                <a:lnTo>
                  <a:pt x="2051" y="288"/>
                </a:lnTo>
                <a:lnTo>
                  <a:pt x="2054" y="294"/>
                </a:lnTo>
                <a:lnTo>
                  <a:pt x="2058" y="297"/>
                </a:lnTo>
                <a:lnTo>
                  <a:pt x="2061" y="304"/>
                </a:lnTo>
                <a:lnTo>
                  <a:pt x="2072" y="295"/>
                </a:lnTo>
                <a:lnTo>
                  <a:pt x="2082" y="288"/>
                </a:lnTo>
                <a:lnTo>
                  <a:pt x="2096" y="283"/>
                </a:lnTo>
                <a:lnTo>
                  <a:pt x="2098" y="288"/>
                </a:lnTo>
                <a:lnTo>
                  <a:pt x="2101" y="290"/>
                </a:lnTo>
                <a:lnTo>
                  <a:pt x="2101" y="292"/>
                </a:lnTo>
                <a:lnTo>
                  <a:pt x="2103" y="292"/>
                </a:lnTo>
                <a:lnTo>
                  <a:pt x="2105" y="292"/>
                </a:lnTo>
                <a:lnTo>
                  <a:pt x="2108" y="292"/>
                </a:lnTo>
                <a:lnTo>
                  <a:pt x="2117" y="287"/>
                </a:lnTo>
                <a:lnTo>
                  <a:pt x="2122" y="281"/>
                </a:lnTo>
                <a:lnTo>
                  <a:pt x="2129" y="276"/>
                </a:lnTo>
                <a:lnTo>
                  <a:pt x="2136" y="271"/>
                </a:lnTo>
                <a:lnTo>
                  <a:pt x="2150" y="269"/>
                </a:lnTo>
                <a:close/>
                <a:moveTo>
                  <a:pt x="1302" y="206"/>
                </a:moveTo>
                <a:lnTo>
                  <a:pt x="1305" y="208"/>
                </a:lnTo>
                <a:lnTo>
                  <a:pt x="1307" y="210"/>
                </a:lnTo>
                <a:lnTo>
                  <a:pt x="1309" y="210"/>
                </a:lnTo>
                <a:lnTo>
                  <a:pt x="1311" y="211"/>
                </a:lnTo>
                <a:lnTo>
                  <a:pt x="1311" y="213"/>
                </a:lnTo>
                <a:lnTo>
                  <a:pt x="1311" y="215"/>
                </a:lnTo>
                <a:lnTo>
                  <a:pt x="1312" y="218"/>
                </a:lnTo>
                <a:lnTo>
                  <a:pt x="1316" y="224"/>
                </a:lnTo>
                <a:lnTo>
                  <a:pt x="1318" y="229"/>
                </a:lnTo>
                <a:lnTo>
                  <a:pt x="1319" y="234"/>
                </a:lnTo>
                <a:lnTo>
                  <a:pt x="1321" y="241"/>
                </a:lnTo>
                <a:lnTo>
                  <a:pt x="1316" y="243"/>
                </a:lnTo>
                <a:lnTo>
                  <a:pt x="1311" y="245"/>
                </a:lnTo>
                <a:lnTo>
                  <a:pt x="1305" y="245"/>
                </a:lnTo>
                <a:lnTo>
                  <a:pt x="1297" y="246"/>
                </a:lnTo>
                <a:lnTo>
                  <a:pt x="1295" y="238"/>
                </a:lnTo>
                <a:lnTo>
                  <a:pt x="1293" y="229"/>
                </a:lnTo>
                <a:lnTo>
                  <a:pt x="1293" y="218"/>
                </a:lnTo>
                <a:lnTo>
                  <a:pt x="1297" y="215"/>
                </a:lnTo>
                <a:lnTo>
                  <a:pt x="1298" y="211"/>
                </a:lnTo>
                <a:lnTo>
                  <a:pt x="1302" y="206"/>
                </a:lnTo>
                <a:close/>
                <a:moveTo>
                  <a:pt x="1604" y="177"/>
                </a:moveTo>
                <a:lnTo>
                  <a:pt x="1611" y="180"/>
                </a:lnTo>
                <a:lnTo>
                  <a:pt x="1618" y="184"/>
                </a:lnTo>
                <a:lnTo>
                  <a:pt x="1621" y="187"/>
                </a:lnTo>
                <a:lnTo>
                  <a:pt x="1626" y="191"/>
                </a:lnTo>
                <a:lnTo>
                  <a:pt x="1632" y="196"/>
                </a:lnTo>
                <a:lnTo>
                  <a:pt x="1630" y="199"/>
                </a:lnTo>
                <a:lnTo>
                  <a:pt x="1630" y="199"/>
                </a:lnTo>
                <a:lnTo>
                  <a:pt x="1630" y="201"/>
                </a:lnTo>
                <a:lnTo>
                  <a:pt x="1628" y="201"/>
                </a:lnTo>
                <a:lnTo>
                  <a:pt x="1628" y="203"/>
                </a:lnTo>
                <a:lnTo>
                  <a:pt x="1625" y="206"/>
                </a:lnTo>
                <a:lnTo>
                  <a:pt x="1625" y="208"/>
                </a:lnTo>
                <a:lnTo>
                  <a:pt x="1623" y="208"/>
                </a:lnTo>
                <a:lnTo>
                  <a:pt x="1621" y="208"/>
                </a:lnTo>
                <a:lnTo>
                  <a:pt x="1619" y="210"/>
                </a:lnTo>
                <a:lnTo>
                  <a:pt x="1616" y="211"/>
                </a:lnTo>
                <a:lnTo>
                  <a:pt x="1611" y="206"/>
                </a:lnTo>
                <a:lnTo>
                  <a:pt x="1606" y="201"/>
                </a:lnTo>
                <a:lnTo>
                  <a:pt x="1599" y="196"/>
                </a:lnTo>
                <a:lnTo>
                  <a:pt x="1593" y="192"/>
                </a:lnTo>
                <a:lnTo>
                  <a:pt x="1597" y="180"/>
                </a:lnTo>
                <a:lnTo>
                  <a:pt x="1600" y="180"/>
                </a:lnTo>
                <a:lnTo>
                  <a:pt x="1602" y="178"/>
                </a:lnTo>
                <a:lnTo>
                  <a:pt x="1602" y="178"/>
                </a:lnTo>
                <a:lnTo>
                  <a:pt x="1602" y="178"/>
                </a:lnTo>
                <a:lnTo>
                  <a:pt x="1604" y="177"/>
                </a:lnTo>
                <a:close/>
                <a:moveTo>
                  <a:pt x="2963" y="170"/>
                </a:moveTo>
                <a:lnTo>
                  <a:pt x="2979" y="170"/>
                </a:lnTo>
                <a:lnTo>
                  <a:pt x="2979" y="177"/>
                </a:lnTo>
                <a:lnTo>
                  <a:pt x="2976" y="177"/>
                </a:lnTo>
                <a:lnTo>
                  <a:pt x="2972" y="180"/>
                </a:lnTo>
                <a:lnTo>
                  <a:pt x="2970" y="180"/>
                </a:lnTo>
                <a:lnTo>
                  <a:pt x="2967" y="180"/>
                </a:lnTo>
                <a:lnTo>
                  <a:pt x="2967" y="178"/>
                </a:lnTo>
                <a:lnTo>
                  <a:pt x="2965" y="175"/>
                </a:lnTo>
                <a:lnTo>
                  <a:pt x="2965" y="173"/>
                </a:lnTo>
                <a:lnTo>
                  <a:pt x="2963" y="171"/>
                </a:lnTo>
                <a:lnTo>
                  <a:pt x="2963" y="170"/>
                </a:lnTo>
                <a:close/>
                <a:moveTo>
                  <a:pt x="989" y="149"/>
                </a:moveTo>
                <a:lnTo>
                  <a:pt x="1005" y="159"/>
                </a:lnTo>
                <a:lnTo>
                  <a:pt x="1019" y="171"/>
                </a:lnTo>
                <a:lnTo>
                  <a:pt x="1033" y="184"/>
                </a:lnTo>
                <a:lnTo>
                  <a:pt x="1028" y="184"/>
                </a:lnTo>
                <a:lnTo>
                  <a:pt x="1024" y="189"/>
                </a:lnTo>
                <a:lnTo>
                  <a:pt x="1021" y="191"/>
                </a:lnTo>
                <a:lnTo>
                  <a:pt x="1016" y="191"/>
                </a:lnTo>
                <a:lnTo>
                  <a:pt x="1010" y="192"/>
                </a:lnTo>
                <a:lnTo>
                  <a:pt x="1002" y="192"/>
                </a:lnTo>
                <a:lnTo>
                  <a:pt x="995" y="185"/>
                </a:lnTo>
                <a:lnTo>
                  <a:pt x="988" y="180"/>
                </a:lnTo>
                <a:lnTo>
                  <a:pt x="979" y="177"/>
                </a:lnTo>
                <a:lnTo>
                  <a:pt x="979" y="173"/>
                </a:lnTo>
                <a:lnTo>
                  <a:pt x="995" y="164"/>
                </a:lnTo>
                <a:lnTo>
                  <a:pt x="993" y="161"/>
                </a:lnTo>
                <a:lnTo>
                  <a:pt x="991" y="159"/>
                </a:lnTo>
                <a:lnTo>
                  <a:pt x="991" y="156"/>
                </a:lnTo>
                <a:lnTo>
                  <a:pt x="989" y="149"/>
                </a:lnTo>
                <a:close/>
                <a:moveTo>
                  <a:pt x="4822" y="100"/>
                </a:moveTo>
                <a:lnTo>
                  <a:pt x="4826" y="105"/>
                </a:lnTo>
                <a:lnTo>
                  <a:pt x="4829" y="109"/>
                </a:lnTo>
                <a:lnTo>
                  <a:pt x="4833" y="109"/>
                </a:lnTo>
                <a:lnTo>
                  <a:pt x="4835" y="110"/>
                </a:lnTo>
                <a:lnTo>
                  <a:pt x="4836" y="110"/>
                </a:lnTo>
                <a:lnTo>
                  <a:pt x="4840" y="110"/>
                </a:lnTo>
                <a:lnTo>
                  <a:pt x="4842" y="110"/>
                </a:lnTo>
                <a:lnTo>
                  <a:pt x="4843" y="110"/>
                </a:lnTo>
                <a:lnTo>
                  <a:pt x="4847" y="112"/>
                </a:lnTo>
                <a:lnTo>
                  <a:pt x="4849" y="115"/>
                </a:lnTo>
                <a:lnTo>
                  <a:pt x="4842" y="121"/>
                </a:lnTo>
                <a:lnTo>
                  <a:pt x="4835" y="126"/>
                </a:lnTo>
                <a:lnTo>
                  <a:pt x="4800" y="129"/>
                </a:lnTo>
                <a:lnTo>
                  <a:pt x="4800" y="115"/>
                </a:lnTo>
                <a:lnTo>
                  <a:pt x="4805" y="110"/>
                </a:lnTo>
                <a:lnTo>
                  <a:pt x="4810" y="107"/>
                </a:lnTo>
                <a:lnTo>
                  <a:pt x="4815" y="103"/>
                </a:lnTo>
                <a:lnTo>
                  <a:pt x="4822" y="100"/>
                </a:lnTo>
                <a:close/>
                <a:moveTo>
                  <a:pt x="1063" y="72"/>
                </a:moveTo>
                <a:lnTo>
                  <a:pt x="1064" y="79"/>
                </a:lnTo>
                <a:lnTo>
                  <a:pt x="1064" y="84"/>
                </a:lnTo>
                <a:lnTo>
                  <a:pt x="1066" y="86"/>
                </a:lnTo>
                <a:lnTo>
                  <a:pt x="1068" y="88"/>
                </a:lnTo>
                <a:lnTo>
                  <a:pt x="1070" y="89"/>
                </a:lnTo>
                <a:lnTo>
                  <a:pt x="1073" y="93"/>
                </a:lnTo>
                <a:lnTo>
                  <a:pt x="1075" y="96"/>
                </a:lnTo>
                <a:lnTo>
                  <a:pt x="1073" y="100"/>
                </a:lnTo>
                <a:lnTo>
                  <a:pt x="1071" y="105"/>
                </a:lnTo>
                <a:lnTo>
                  <a:pt x="1070" y="109"/>
                </a:lnTo>
                <a:lnTo>
                  <a:pt x="1068" y="112"/>
                </a:lnTo>
                <a:lnTo>
                  <a:pt x="1066" y="119"/>
                </a:lnTo>
                <a:lnTo>
                  <a:pt x="1073" y="121"/>
                </a:lnTo>
                <a:lnTo>
                  <a:pt x="1077" y="124"/>
                </a:lnTo>
                <a:lnTo>
                  <a:pt x="1080" y="128"/>
                </a:lnTo>
                <a:lnTo>
                  <a:pt x="1082" y="131"/>
                </a:lnTo>
                <a:lnTo>
                  <a:pt x="1082" y="138"/>
                </a:lnTo>
                <a:lnTo>
                  <a:pt x="1082" y="145"/>
                </a:lnTo>
                <a:lnTo>
                  <a:pt x="1077" y="149"/>
                </a:lnTo>
                <a:lnTo>
                  <a:pt x="1073" y="152"/>
                </a:lnTo>
                <a:lnTo>
                  <a:pt x="1071" y="157"/>
                </a:lnTo>
                <a:lnTo>
                  <a:pt x="1070" y="163"/>
                </a:lnTo>
                <a:lnTo>
                  <a:pt x="1066" y="170"/>
                </a:lnTo>
                <a:lnTo>
                  <a:pt x="1091" y="170"/>
                </a:lnTo>
                <a:lnTo>
                  <a:pt x="1091" y="185"/>
                </a:lnTo>
                <a:lnTo>
                  <a:pt x="1094" y="199"/>
                </a:lnTo>
                <a:lnTo>
                  <a:pt x="1105" y="199"/>
                </a:lnTo>
                <a:lnTo>
                  <a:pt x="1110" y="194"/>
                </a:lnTo>
                <a:lnTo>
                  <a:pt x="1115" y="189"/>
                </a:lnTo>
                <a:lnTo>
                  <a:pt x="1120" y="184"/>
                </a:lnTo>
                <a:lnTo>
                  <a:pt x="1129" y="180"/>
                </a:lnTo>
                <a:lnTo>
                  <a:pt x="1129" y="191"/>
                </a:lnTo>
                <a:lnTo>
                  <a:pt x="1127" y="205"/>
                </a:lnTo>
                <a:lnTo>
                  <a:pt x="1126" y="217"/>
                </a:lnTo>
                <a:lnTo>
                  <a:pt x="1126" y="225"/>
                </a:lnTo>
                <a:lnTo>
                  <a:pt x="1124" y="231"/>
                </a:lnTo>
                <a:lnTo>
                  <a:pt x="1127" y="234"/>
                </a:lnTo>
                <a:lnTo>
                  <a:pt x="1129" y="236"/>
                </a:lnTo>
                <a:lnTo>
                  <a:pt x="1131" y="238"/>
                </a:lnTo>
                <a:lnTo>
                  <a:pt x="1134" y="239"/>
                </a:lnTo>
                <a:lnTo>
                  <a:pt x="1139" y="241"/>
                </a:lnTo>
                <a:lnTo>
                  <a:pt x="1148" y="227"/>
                </a:lnTo>
                <a:lnTo>
                  <a:pt x="1155" y="211"/>
                </a:lnTo>
                <a:lnTo>
                  <a:pt x="1155" y="199"/>
                </a:lnTo>
                <a:lnTo>
                  <a:pt x="1153" y="187"/>
                </a:lnTo>
                <a:lnTo>
                  <a:pt x="1153" y="175"/>
                </a:lnTo>
                <a:lnTo>
                  <a:pt x="1157" y="163"/>
                </a:lnTo>
                <a:lnTo>
                  <a:pt x="1167" y="154"/>
                </a:lnTo>
                <a:lnTo>
                  <a:pt x="1171" y="150"/>
                </a:lnTo>
                <a:lnTo>
                  <a:pt x="1174" y="150"/>
                </a:lnTo>
                <a:lnTo>
                  <a:pt x="1178" y="152"/>
                </a:lnTo>
                <a:lnTo>
                  <a:pt x="1181" y="154"/>
                </a:lnTo>
                <a:lnTo>
                  <a:pt x="1183" y="157"/>
                </a:lnTo>
                <a:lnTo>
                  <a:pt x="1187" y="161"/>
                </a:lnTo>
                <a:lnTo>
                  <a:pt x="1188" y="164"/>
                </a:lnTo>
                <a:lnTo>
                  <a:pt x="1192" y="166"/>
                </a:lnTo>
                <a:lnTo>
                  <a:pt x="1194" y="170"/>
                </a:lnTo>
                <a:lnTo>
                  <a:pt x="1201" y="170"/>
                </a:lnTo>
                <a:lnTo>
                  <a:pt x="1209" y="166"/>
                </a:lnTo>
                <a:lnTo>
                  <a:pt x="1218" y="164"/>
                </a:lnTo>
                <a:lnTo>
                  <a:pt x="1225" y="170"/>
                </a:lnTo>
                <a:lnTo>
                  <a:pt x="1225" y="184"/>
                </a:lnTo>
                <a:lnTo>
                  <a:pt x="1225" y="191"/>
                </a:lnTo>
                <a:lnTo>
                  <a:pt x="1223" y="203"/>
                </a:lnTo>
                <a:lnTo>
                  <a:pt x="1222" y="218"/>
                </a:lnTo>
                <a:lnTo>
                  <a:pt x="1218" y="236"/>
                </a:lnTo>
                <a:lnTo>
                  <a:pt x="1215" y="250"/>
                </a:lnTo>
                <a:lnTo>
                  <a:pt x="1213" y="260"/>
                </a:lnTo>
                <a:lnTo>
                  <a:pt x="1206" y="260"/>
                </a:lnTo>
                <a:lnTo>
                  <a:pt x="1202" y="259"/>
                </a:lnTo>
                <a:lnTo>
                  <a:pt x="1199" y="257"/>
                </a:lnTo>
                <a:lnTo>
                  <a:pt x="1195" y="255"/>
                </a:lnTo>
                <a:lnTo>
                  <a:pt x="1190" y="253"/>
                </a:lnTo>
                <a:lnTo>
                  <a:pt x="1190" y="257"/>
                </a:lnTo>
                <a:lnTo>
                  <a:pt x="1192" y="259"/>
                </a:lnTo>
                <a:lnTo>
                  <a:pt x="1194" y="260"/>
                </a:lnTo>
                <a:lnTo>
                  <a:pt x="1195" y="262"/>
                </a:lnTo>
                <a:lnTo>
                  <a:pt x="1195" y="264"/>
                </a:lnTo>
                <a:lnTo>
                  <a:pt x="1197" y="267"/>
                </a:lnTo>
                <a:lnTo>
                  <a:pt x="1197" y="273"/>
                </a:lnTo>
                <a:lnTo>
                  <a:pt x="1148" y="276"/>
                </a:lnTo>
                <a:lnTo>
                  <a:pt x="1148" y="280"/>
                </a:lnTo>
                <a:lnTo>
                  <a:pt x="1152" y="290"/>
                </a:lnTo>
                <a:lnTo>
                  <a:pt x="1150" y="301"/>
                </a:lnTo>
                <a:lnTo>
                  <a:pt x="1148" y="318"/>
                </a:lnTo>
                <a:lnTo>
                  <a:pt x="1139" y="318"/>
                </a:lnTo>
                <a:lnTo>
                  <a:pt x="1127" y="311"/>
                </a:lnTo>
                <a:lnTo>
                  <a:pt x="1110" y="307"/>
                </a:lnTo>
                <a:lnTo>
                  <a:pt x="1110" y="311"/>
                </a:lnTo>
                <a:lnTo>
                  <a:pt x="1113" y="311"/>
                </a:lnTo>
                <a:lnTo>
                  <a:pt x="1117" y="314"/>
                </a:lnTo>
                <a:lnTo>
                  <a:pt x="1119" y="316"/>
                </a:lnTo>
                <a:lnTo>
                  <a:pt x="1120" y="318"/>
                </a:lnTo>
                <a:lnTo>
                  <a:pt x="1122" y="320"/>
                </a:lnTo>
                <a:lnTo>
                  <a:pt x="1124" y="325"/>
                </a:lnTo>
                <a:lnTo>
                  <a:pt x="1124" y="330"/>
                </a:lnTo>
                <a:lnTo>
                  <a:pt x="1122" y="334"/>
                </a:lnTo>
                <a:lnTo>
                  <a:pt x="1119" y="337"/>
                </a:lnTo>
                <a:lnTo>
                  <a:pt x="1117" y="341"/>
                </a:lnTo>
                <a:lnTo>
                  <a:pt x="1108" y="348"/>
                </a:lnTo>
                <a:lnTo>
                  <a:pt x="1101" y="355"/>
                </a:lnTo>
                <a:lnTo>
                  <a:pt x="1098" y="363"/>
                </a:lnTo>
                <a:lnTo>
                  <a:pt x="1094" y="376"/>
                </a:lnTo>
                <a:lnTo>
                  <a:pt x="1087" y="376"/>
                </a:lnTo>
                <a:lnTo>
                  <a:pt x="1082" y="374"/>
                </a:lnTo>
                <a:lnTo>
                  <a:pt x="1077" y="372"/>
                </a:lnTo>
                <a:lnTo>
                  <a:pt x="1073" y="370"/>
                </a:lnTo>
                <a:lnTo>
                  <a:pt x="1066" y="369"/>
                </a:lnTo>
                <a:lnTo>
                  <a:pt x="1066" y="372"/>
                </a:lnTo>
                <a:lnTo>
                  <a:pt x="1075" y="372"/>
                </a:lnTo>
                <a:lnTo>
                  <a:pt x="1077" y="376"/>
                </a:lnTo>
                <a:lnTo>
                  <a:pt x="1078" y="379"/>
                </a:lnTo>
                <a:lnTo>
                  <a:pt x="1080" y="381"/>
                </a:lnTo>
                <a:lnTo>
                  <a:pt x="1080" y="384"/>
                </a:lnTo>
                <a:lnTo>
                  <a:pt x="1082" y="390"/>
                </a:lnTo>
                <a:lnTo>
                  <a:pt x="1082" y="395"/>
                </a:lnTo>
                <a:lnTo>
                  <a:pt x="1066" y="400"/>
                </a:lnTo>
                <a:lnTo>
                  <a:pt x="1052" y="409"/>
                </a:lnTo>
                <a:lnTo>
                  <a:pt x="1043" y="419"/>
                </a:lnTo>
                <a:lnTo>
                  <a:pt x="1037" y="435"/>
                </a:lnTo>
                <a:lnTo>
                  <a:pt x="1037" y="458"/>
                </a:lnTo>
                <a:lnTo>
                  <a:pt x="1043" y="472"/>
                </a:lnTo>
                <a:lnTo>
                  <a:pt x="1047" y="491"/>
                </a:lnTo>
                <a:lnTo>
                  <a:pt x="1047" y="510"/>
                </a:lnTo>
                <a:lnTo>
                  <a:pt x="1066" y="510"/>
                </a:lnTo>
                <a:lnTo>
                  <a:pt x="1066" y="519"/>
                </a:lnTo>
                <a:lnTo>
                  <a:pt x="1070" y="522"/>
                </a:lnTo>
                <a:lnTo>
                  <a:pt x="1070" y="526"/>
                </a:lnTo>
                <a:lnTo>
                  <a:pt x="1070" y="529"/>
                </a:lnTo>
                <a:lnTo>
                  <a:pt x="1070" y="531"/>
                </a:lnTo>
                <a:lnTo>
                  <a:pt x="1070" y="533"/>
                </a:lnTo>
                <a:lnTo>
                  <a:pt x="1070" y="534"/>
                </a:lnTo>
                <a:lnTo>
                  <a:pt x="1071" y="536"/>
                </a:lnTo>
                <a:lnTo>
                  <a:pt x="1077" y="536"/>
                </a:lnTo>
                <a:lnTo>
                  <a:pt x="1082" y="538"/>
                </a:lnTo>
                <a:lnTo>
                  <a:pt x="1094" y="536"/>
                </a:lnTo>
                <a:lnTo>
                  <a:pt x="1106" y="541"/>
                </a:lnTo>
                <a:lnTo>
                  <a:pt x="1119" y="550"/>
                </a:lnTo>
                <a:lnTo>
                  <a:pt x="1131" y="562"/>
                </a:lnTo>
                <a:lnTo>
                  <a:pt x="1141" y="573"/>
                </a:lnTo>
                <a:lnTo>
                  <a:pt x="1152" y="580"/>
                </a:lnTo>
                <a:lnTo>
                  <a:pt x="1157" y="582"/>
                </a:lnTo>
                <a:lnTo>
                  <a:pt x="1160" y="583"/>
                </a:lnTo>
                <a:lnTo>
                  <a:pt x="1164" y="582"/>
                </a:lnTo>
                <a:lnTo>
                  <a:pt x="1167" y="582"/>
                </a:lnTo>
                <a:lnTo>
                  <a:pt x="1169" y="580"/>
                </a:lnTo>
                <a:lnTo>
                  <a:pt x="1173" y="578"/>
                </a:lnTo>
                <a:lnTo>
                  <a:pt x="1174" y="576"/>
                </a:lnTo>
                <a:lnTo>
                  <a:pt x="1178" y="576"/>
                </a:lnTo>
                <a:lnTo>
                  <a:pt x="1206" y="583"/>
                </a:lnTo>
                <a:lnTo>
                  <a:pt x="1209" y="602"/>
                </a:lnTo>
                <a:lnTo>
                  <a:pt x="1213" y="616"/>
                </a:lnTo>
                <a:lnTo>
                  <a:pt x="1215" y="627"/>
                </a:lnTo>
                <a:lnTo>
                  <a:pt x="1216" y="637"/>
                </a:lnTo>
                <a:lnTo>
                  <a:pt x="1220" y="648"/>
                </a:lnTo>
                <a:lnTo>
                  <a:pt x="1229" y="660"/>
                </a:lnTo>
                <a:lnTo>
                  <a:pt x="1239" y="676"/>
                </a:lnTo>
                <a:lnTo>
                  <a:pt x="1242" y="674"/>
                </a:lnTo>
                <a:lnTo>
                  <a:pt x="1244" y="674"/>
                </a:lnTo>
                <a:lnTo>
                  <a:pt x="1244" y="674"/>
                </a:lnTo>
                <a:lnTo>
                  <a:pt x="1246" y="672"/>
                </a:lnTo>
                <a:lnTo>
                  <a:pt x="1248" y="672"/>
                </a:lnTo>
                <a:lnTo>
                  <a:pt x="1251" y="671"/>
                </a:lnTo>
                <a:lnTo>
                  <a:pt x="1253" y="671"/>
                </a:lnTo>
                <a:lnTo>
                  <a:pt x="1253" y="669"/>
                </a:lnTo>
                <a:lnTo>
                  <a:pt x="1253" y="669"/>
                </a:lnTo>
                <a:lnTo>
                  <a:pt x="1253" y="669"/>
                </a:lnTo>
                <a:lnTo>
                  <a:pt x="1253" y="667"/>
                </a:lnTo>
                <a:lnTo>
                  <a:pt x="1255" y="664"/>
                </a:lnTo>
                <a:lnTo>
                  <a:pt x="1255" y="653"/>
                </a:lnTo>
                <a:lnTo>
                  <a:pt x="1253" y="639"/>
                </a:lnTo>
                <a:lnTo>
                  <a:pt x="1249" y="622"/>
                </a:lnTo>
                <a:lnTo>
                  <a:pt x="1244" y="606"/>
                </a:lnTo>
                <a:lnTo>
                  <a:pt x="1258" y="599"/>
                </a:lnTo>
                <a:lnTo>
                  <a:pt x="1272" y="589"/>
                </a:lnTo>
                <a:lnTo>
                  <a:pt x="1281" y="575"/>
                </a:lnTo>
                <a:lnTo>
                  <a:pt x="1286" y="557"/>
                </a:lnTo>
                <a:lnTo>
                  <a:pt x="1288" y="547"/>
                </a:lnTo>
                <a:lnTo>
                  <a:pt x="1286" y="531"/>
                </a:lnTo>
                <a:lnTo>
                  <a:pt x="1286" y="515"/>
                </a:lnTo>
                <a:lnTo>
                  <a:pt x="1279" y="512"/>
                </a:lnTo>
                <a:lnTo>
                  <a:pt x="1276" y="510"/>
                </a:lnTo>
                <a:lnTo>
                  <a:pt x="1272" y="508"/>
                </a:lnTo>
                <a:lnTo>
                  <a:pt x="1269" y="505"/>
                </a:lnTo>
                <a:lnTo>
                  <a:pt x="1267" y="499"/>
                </a:lnTo>
                <a:lnTo>
                  <a:pt x="1274" y="487"/>
                </a:lnTo>
                <a:lnTo>
                  <a:pt x="1277" y="473"/>
                </a:lnTo>
                <a:lnTo>
                  <a:pt x="1274" y="458"/>
                </a:lnTo>
                <a:lnTo>
                  <a:pt x="1270" y="442"/>
                </a:lnTo>
                <a:lnTo>
                  <a:pt x="1265" y="424"/>
                </a:lnTo>
                <a:lnTo>
                  <a:pt x="1263" y="407"/>
                </a:lnTo>
                <a:lnTo>
                  <a:pt x="1267" y="407"/>
                </a:lnTo>
                <a:lnTo>
                  <a:pt x="1267" y="403"/>
                </a:lnTo>
                <a:lnTo>
                  <a:pt x="1291" y="407"/>
                </a:lnTo>
                <a:lnTo>
                  <a:pt x="1312" y="407"/>
                </a:lnTo>
                <a:lnTo>
                  <a:pt x="1335" y="403"/>
                </a:lnTo>
                <a:lnTo>
                  <a:pt x="1340" y="412"/>
                </a:lnTo>
                <a:lnTo>
                  <a:pt x="1345" y="424"/>
                </a:lnTo>
                <a:lnTo>
                  <a:pt x="1351" y="433"/>
                </a:lnTo>
                <a:lnTo>
                  <a:pt x="1356" y="437"/>
                </a:lnTo>
                <a:lnTo>
                  <a:pt x="1359" y="438"/>
                </a:lnTo>
                <a:lnTo>
                  <a:pt x="1365" y="438"/>
                </a:lnTo>
                <a:lnTo>
                  <a:pt x="1370" y="440"/>
                </a:lnTo>
                <a:lnTo>
                  <a:pt x="1375" y="442"/>
                </a:lnTo>
                <a:lnTo>
                  <a:pt x="1379" y="445"/>
                </a:lnTo>
                <a:lnTo>
                  <a:pt x="1380" y="454"/>
                </a:lnTo>
                <a:lnTo>
                  <a:pt x="1384" y="470"/>
                </a:lnTo>
                <a:lnTo>
                  <a:pt x="1386" y="484"/>
                </a:lnTo>
                <a:lnTo>
                  <a:pt x="1389" y="494"/>
                </a:lnTo>
                <a:lnTo>
                  <a:pt x="1391" y="496"/>
                </a:lnTo>
                <a:lnTo>
                  <a:pt x="1394" y="499"/>
                </a:lnTo>
                <a:lnTo>
                  <a:pt x="1398" y="501"/>
                </a:lnTo>
                <a:lnTo>
                  <a:pt x="1401" y="505"/>
                </a:lnTo>
                <a:lnTo>
                  <a:pt x="1407" y="506"/>
                </a:lnTo>
                <a:lnTo>
                  <a:pt x="1408" y="510"/>
                </a:lnTo>
                <a:lnTo>
                  <a:pt x="1422" y="499"/>
                </a:lnTo>
                <a:lnTo>
                  <a:pt x="1433" y="486"/>
                </a:lnTo>
                <a:lnTo>
                  <a:pt x="1441" y="472"/>
                </a:lnTo>
                <a:lnTo>
                  <a:pt x="1455" y="461"/>
                </a:lnTo>
                <a:lnTo>
                  <a:pt x="1457" y="473"/>
                </a:lnTo>
                <a:lnTo>
                  <a:pt x="1462" y="480"/>
                </a:lnTo>
                <a:lnTo>
                  <a:pt x="1469" y="487"/>
                </a:lnTo>
                <a:lnTo>
                  <a:pt x="1476" y="494"/>
                </a:lnTo>
                <a:lnTo>
                  <a:pt x="1482" y="503"/>
                </a:lnTo>
                <a:lnTo>
                  <a:pt x="1482" y="506"/>
                </a:lnTo>
                <a:lnTo>
                  <a:pt x="1482" y="510"/>
                </a:lnTo>
                <a:lnTo>
                  <a:pt x="1480" y="512"/>
                </a:lnTo>
                <a:lnTo>
                  <a:pt x="1480" y="515"/>
                </a:lnTo>
                <a:lnTo>
                  <a:pt x="1478" y="519"/>
                </a:lnTo>
                <a:lnTo>
                  <a:pt x="1480" y="522"/>
                </a:lnTo>
                <a:lnTo>
                  <a:pt x="1482" y="526"/>
                </a:lnTo>
                <a:lnTo>
                  <a:pt x="1483" y="527"/>
                </a:lnTo>
                <a:lnTo>
                  <a:pt x="1487" y="527"/>
                </a:lnTo>
                <a:lnTo>
                  <a:pt x="1490" y="527"/>
                </a:lnTo>
                <a:lnTo>
                  <a:pt x="1492" y="527"/>
                </a:lnTo>
                <a:lnTo>
                  <a:pt x="1496" y="527"/>
                </a:lnTo>
                <a:lnTo>
                  <a:pt x="1497" y="529"/>
                </a:lnTo>
                <a:lnTo>
                  <a:pt x="1503" y="543"/>
                </a:lnTo>
                <a:lnTo>
                  <a:pt x="1503" y="554"/>
                </a:lnTo>
                <a:lnTo>
                  <a:pt x="1501" y="564"/>
                </a:lnTo>
                <a:lnTo>
                  <a:pt x="1504" y="573"/>
                </a:lnTo>
                <a:lnTo>
                  <a:pt x="1517" y="583"/>
                </a:lnTo>
                <a:lnTo>
                  <a:pt x="1506" y="604"/>
                </a:lnTo>
                <a:lnTo>
                  <a:pt x="1494" y="622"/>
                </a:lnTo>
                <a:lnTo>
                  <a:pt x="1497" y="622"/>
                </a:lnTo>
                <a:lnTo>
                  <a:pt x="1508" y="611"/>
                </a:lnTo>
                <a:lnTo>
                  <a:pt x="1518" y="602"/>
                </a:lnTo>
                <a:lnTo>
                  <a:pt x="1527" y="592"/>
                </a:lnTo>
                <a:lnTo>
                  <a:pt x="1539" y="595"/>
                </a:lnTo>
                <a:lnTo>
                  <a:pt x="1546" y="602"/>
                </a:lnTo>
                <a:lnTo>
                  <a:pt x="1553" y="611"/>
                </a:lnTo>
                <a:lnTo>
                  <a:pt x="1555" y="625"/>
                </a:lnTo>
                <a:lnTo>
                  <a:pt x="1571" y="625"/>
                </a:lnTo>
                <a:lnTo>
                  <a:pt x="1571" y="630"/>
                </a:lnTo>
                <a:lnTo>
                  <a:pt x="1572" y="634"/>
                </a:lnTo>
                <a:lnTo>
                  <a:pt x="1572" y="639"/>
                </a:lnTo>
                <a:lnTo>
                  <a:pt x="1574" y="644"/>
                </a:lnTo>
                <a:lnTo>
                  <a:pt x="1572" y="650"/>
                </a:lnTo>
                <a:lnTo>
                  <a:pt x="1572" y="653"/>
                </a:lnTo>
                <a:lnTo>
                  <a:pt x="1572" y="657"/>
                </a:lnTo>
                <a:lnTo>
                  <a:pt x="1574" y="658"/>
                </a:lnTo>
                <a:lnTo>
                  <a:pt x="1574" y="662"/>
                </a:lnTo>
                <a:lnTo>
                  <a:pt x="1574" y="664"/>
                </a:lnTo>
                <a:lnTo>
                  <a:pt x="1574" y="667"/>
                </a:lnTo>
                <a:lnTo>
                  <a:pt x="1555" y="681"/>
                </a:lnTo>
                <a:lnTo>
                  <a:pt x="1534" y="690"/>
                </a:lnTo>
                <a:lnTo>
                  <a:pt x="1510" y="695"/>
                </a:lnTo>
                <a:lnTo>
                  <a:pt x="1485" y="698"/>
                </a:lnTo>
                <a:lnTo>
                  <a:pt x="1461" y="702"/>
                </a:lnTo>
                <a:lnTo>
                  <a:pt x="1436" y="705"/>
                </a:lnTo>
                <a:lnTo>
                  <a:pt x="1415" y="712"/>
                </a:lnTo>
                <a:lnTo>
                  <a:pt x="1396" y="721"/>
                </a:lnTo>
                <a:lnTo>
                  <a:pt x="1382" y="737"/>
                </a:lnTo>
                <a:lnTo>
                  <a:pt x="1386" y="737"/>
                </a:lnTo>
                <a:lnTo>
                  <a:pt x="1403" y="725"/>
                </a:lnTo>
                <a:lnTo>
                  <a:pt x="1424" y="716"/>
                </a:lnTo>
                <a:lnTo>
                  <a:pt x="1447" y="711"/>
                </a:lnTo>
                <a:lnTo>
                  <a:pt x="1448" y="714"/>
                </a:lnTo>
                <a:lnTo>
                  <a:pt x="1450" y="718"/>
                </a:lnTo>
                <a:lnTo>
                  <a:pt x="1452" y="719"/>
                </a:lnTo>
                <a:lnTo>
                  <a:pt x="1455" y="721"/>
                </a:lnTo>
                <a:lnTo>
                  <a:pt x="1459" y="723"/>
                </a:lnTo>
                <a:lnTo>
                  <a:pt x="1462" y="726"/>
                </a:lnTo>
                <a:lnTo>
                  <a:pt x="1457" y="735"/>
                </a:lnTo>
                <a:lnTo>
                  <a:pt x="1454" y="742"/>
                </a:lnTo>
                <a:lnTo>
                  <a:pt x="1452" y="749"/>
                </a:lnTo>
                <a:lnTo>
                  <a:pt x="1450" y="760"/>
                </a:lnTo>
                <a:lnTo>
                  <a:pt x="1464" y="767"/>
                </a:lnTo>
                <a:lnTo>
                  <a:pt x="1473" y="777"/>
                </a:lnTo>
                <a:lnTo>
                  <a:pt x="1480" y="787"/>
                </a:lnTo>
                <a:lnTo>
                  <a:pt x="1489" y="798"/>
                </a:lnTo>
                <a:lnTo>
                  <a:pt x="1489" y="801"/>
                </a:lnTo>
                <a:lnTo>
                  <a:pt x="1489" y="803"/>
                </a:lnTo>
                <a:lnTo>
                  <a:pt x="1487" y="803"/>
                </a:lnTo>
                <a:lnTo>
                  <a:pt x="1487" y="805"/>
                </a:lnTo>
                <a:lnTo>
                  <a:pt x="1485" y="807"/>
                </a:lnTo>
                <a:lnTo>
                  <a:pt x="1475" y="819"/>
                </a:lnTo>
                <a:lnTo>
                  <a:pt x="1461" y="829"/>
                </a:lnTo>
                <a:lnTo>
                  <a:pt x="1443" y="836"/>
                </a:lnTo>
                <a:lnTo>
                  <a:pt x="1443" y="821"/>
                </a:lnTo>
                <a:lnTo>
                  <a:pt x="1452" y="815"/>
                </a:lnTo>
                <a:lnTo>
                  <a:pt x="1459" y="810"/>
                </a:lnTo>
                <a:lnTo>
                  <a:pt x="1466" y="801"/>
                </a:lnTo>
                <a:lnTo>
                  <a:pt x="1459" y="798"/>
                </a:lnTo>
                <a:lnTo>
                  <a:pt x="1459" y="794"/>
                </a:lnTo>
                <a:lnTo>
                  <a:pt x="1457" y="794"/>
                </a:lnTo>
                <a:lnTo>
                  <a:pt x="1455" y="794"/>
                </a:lnTo>
                <a:lnTo>
                  <a:pt x="1455" y="794"/>
                </a:lnTo>
                <a:lnTo>
                  <a:pt x="1455" y="796"/>
                </a:lnTo>
                <a:lnTo>
                  <a:pt x="1455" y="798"/>
                </a:lnTo>
                <a:lnTo>
                  <a:pt x="1455" y="798"/>
                </a:lnTo>
                <a:lnTo>
                  <a:pt x="1443" y="807"/>
                </a:lnTo>
                <a:lnTo>
                  <a:pt x="1427" y="814"/>
                </a:lnTo>
                <a:lnTo>
                  <a:pt x="1414" y="819"/>
                </a:lnTo>
                <a:lnTo>
                  <a:pt x="1400" y="826"/>
                </a:lnTo>
                <a:lnTo>
                  <a:pt x="1387" y="835"/>
                </a:lnTo>
                <a:lnTo>
                  <a:pt x="1379" y="847"/>
                </a:lnTo>
                <a:lnTo>
                  <a:pt x="1373" y="864"/>
                </a:lnTo>
                <a:lnTo>
                  <a:pt x="1379" y="866"/>
                </a:lnTo>
                <a:lnTo>
                  <a:pt x="1386" y="868"/>
                </a:lnTo>
                <a:lnTo>
                  <a:pt x="1389" y="871"/>
                </a:lnTo>
                <a:lnTo>
                  <a:pt x="1382" y="871"/>
                </a:lnTo>
                <a:lnTo>
                  <a:pt x="1372" y="880"/>
                </a:lnTo>
                <a:lnTo>
                  <a:pt x="1358" y="883"/>
                </a:lnTo>
                <a:lnTo>
                  <a:pt x="1345" y="885"/>
                </a:lnTo>
                <a:lnTo>
                  <a:pt x="1331" y="887"/>
                </a:lnTo>
                <a:lnTo>
                  <a:pt x="1321" y="915"/>
                </a:lnTo>
                <a:lnTo>
                  <a:pt x="1309" y="945"/>
                </a:lnTo>
                <a:lnTo>
                  <a:pt x="1305" y="941"/>
                </a:lnTo>
                <a:lnTo>
                  <a:pt x="1304" y="939"/>
                </a:lnTo>
                <a:lnTo>
                  <a:pt x="1300" y="938"/>
                </a:lnTo>
                <a:lnTo>
                  <a:pt x="1298" y="936"/>
                </a:lnTo>
                <a:lnTo>
                  <a:pt x="1293" y="932"/>
                </a:lnTo>
                <a:lnTo>
                  <a:pt x="1293" y="941"/>
                </a:lnTo>
                <a:lnTo>
                  <a:pt x="1295" y="945"/>
                </a:lnTo>
                <a:lnTo>
                  <a:pt x="1298" y="955"/>
                </a:lnTo>
                <a:lnTo>
                  <a:pt x="1302" y="967"/>
                </a:lnTo>
                <a:lnTo>
                  <a:pt x="1305" y="978"/>
                </a:lnTo>
                <a:lnTo>
                  <a:pt x="1305" y="983"/>
                </a:lnTo>
                <a:lnTo>
                  <a:pt x="1291" y="992"/>
                </a:lnTo>
                <a:lnTo>
                  <a:pt x="1276" y="1000"/>
                </a:lnTo>
                <a:lnTo>
                  <a:pt x="1260" y="1011"/>
                </a:lnTo>
                <a:lnTo>
                  <a:pt x="1244" y="1021"/>
                </a:lnTo>
                <a:lnTo>
                  <a:pt x="1234" y="1035"/>
                </a:lnTo>
                <a:lnTo>
                  <a:pt x="1229" y="1053"/>
                </a:lnTo>
                <a:lnTo>
                  <a:pt x="1223" y="1067"/>
                </a:lnTo>
                <a:lnTo>
                  <a:pt x="1225" y="1084"/>
                </a:lnTo>
                <a:lnTo>
                  <a:pt x="1230" y="1103"/>
                </a:lnTo>
                <a:lnTo>
                  <a:pt x="1237" y="1123"/>
                </a:lnTo>
                <a:lnTo>
                  <a:pt x="1244" y="1142"/>
                </a:lnTo>
                <a:lnTo>
                  <a:pt x="1248" y="1159"/>
                </a:lnTo>
                <a:lnTo>
                  <a:pt x="1244" y="1159"/>
                </a:lnTo>
                <a:lnTo>
                  <a:pt x="1244" y="1163"/>
                </a:lnTo>
                <a:lnTo>
                  <a:pt x="1232" y="1159"/>
                </a:lnTo>
                <a:lnTo>
                  <a:pt x="1227" y="1144"/>
                </a:lnTo>
                <a:lnTo>
                  <a:pt x="1218" y="1124"/>
                </a:lnTo>
                <a:lnTo>
                  <a:pt x="1208" y="1103"/>
                </a:lnTo>
                <a:lnTo>
                  <a:pt x="1197" y="1088"/>
                </a:lnTo>
                <a:lnTo>
                  <a:pt x="1187" y="1079"/>
                </a:lnTo>
                <a:lnTo>
                  <a:pt x="1174" y="1077"/>
                </a:lnTo>
                <a:lnTo>
                  <a:pt x="1159" y="1070"/>
                </a:lnTo>
                <a:lnTo>
                  <a:pt x="1141" y="1063"/>
                </a:lnTo>
                <a:lnTo>
                  <a:pt x="1120" y="1060"/>
                </a:lnTo>
                <a:lnTo>
                  <a:pt x="1120" y="1063"/>
                </a:lnTo>
                <a:lnTo>
                  <a:pt x="1117" y="1063"/>
                </a:lnTo>
                <a:lnTo>
                  <a:pt x="1119" y="1069"/>
                </a:lnTo>
                <a:lnTo>
                  <a:pt x="1122" y="1074"/>
                </a:lnTo>
                <a:lnTo>
                  <a:pt x="1124" y="1077"/>
                </a:lnTo>
                <a:lnTo>
                  <a:pt x="1126" y="1081"/>
                </a:lnTo>
                <a:lnTo>
                  <a:pt x="1129" y="1086"/>
                </a:lnTo>
                <a:lnTo>
                  <a:pt x="1113" y="1086"/>
                </a:lnTo>
                <a:lnTo>
                  <a:pt x="1101" y="1081"/>
                </a:lnTo>
                <a:lnTo>
                  <a:pt x="1085" y="1077"/>
                </a:lnTo>
                <a:lnTo>
                  <a:pt x="1070" y="1077"/>
                </a:lnTo>
                <a:lnTo>
                  <a:pt x="1054" y="1079"/>
                </a:lnTo>
                <a:lnTo>
                  <a:pt x="1043" y="1082"/>
                </a:lnTo>
                <a:lnTo>
                  <a:pt x="1031" y="1088"/>
                </a:lnTo>
                <a:lnTo>
                  <a:pt x="1021" y="1095"/>
                </a:lnTo>
                <a:lnTo>
                  <a:pt x="1014" y="1105"/>
                </a:lnTo>
                <a:lnTo>
                  <a:pt x="1010" y="1114"/>
                </a:lnTo>
                <a:lnTo>
                  <a:pt x="1012" y="1121"/>
                </a:lnTo>
                <a:lnTo>
                  <a:pt x="1012" y="1130"/>
                </a:lnTo>
                <a:lnTo>
                  <a:pt x="1009" y="1140"/>
                </a:lnTo>
                <a:lnTo>
                  <a:pt x="1002" y="1163"/>
                </a:lnTo>
                <a:lnTo>
                  <a:pt x="1002" y="1180"/>
                </a:lnTo>
                <a:lnTo>
                  <a:pt x="1003" y="1198"/>
                </a:lnTo>
                <a:lnTo>
                  <a:pt x="1010" y="1215"/>
                </a:lnTo>
                <a:lnTo>
                  <a:pt x="1021" y="1236"/>
                </a:lnTo>
                <a:lnTo>
                  <a:pt x="1033" y="1238"/>
                </a:lnTo>
                <a:lnTo>
                  <a:pt x="1040" y="1240"/>
                </a:lnTo>
                <a:lnTo>
                  <a:pt x="1043" y="1243"/>
                </a:lnTo>
                <a:lnTo>
                  <a:pt x="1047" y="1245"/>
                </a:lnTo>
                <a:lnTo>
                  <a:pt x="1052" y="1247"/>
                </a:lnTo>
                <a:lnTo>
                  <a:pt x="1061" y="1243"/>
                </a:lnTo>
                <a:lnTo>
                  <a:pt x="1075" y="1236"/>
                </a:lnTo>
                <a:lnTo>
                  <a:pt x="1078" y="1234"/>
                </a:lnTo>
                <a:lnTo>
                  <a:pt x="1080" y="1234"/>
                </a:lnTo>
                <a:lnTo>
                  <a:pt x="1084" y="1234"/>
                </a:lnTo>
                <a:lnTo>
                  <a:pt x="1084" y="1234"/>
                </a:lnTo>
                <a:lnTo>
                  <a:pt x="1085" y="1234"/>
                </a:lnTo>
                <a:lnTo>
                  <a:pt x="1087" y="1234"/>
                </a:lnTo>
                <a:lnTo>
                  <a:pt x="1087" y="1233"/>
                </a:lnTo>
                <a:lnTo>
                  <a:pt x="1091" y="1229"/>
                </a:lnTo>
                <a:lnTo>
                  <a:pt x="1092" y="1224"/>
                </a:lnTo>
                <a:lnTo>
                  <a:pt x="1094" y="1219"/>
                </a:lnTo>
                <a:lnTo>
                  <a:pt x="1096" y="1213"/>
                </a:lnTo>
                <a:lnTo>
                  <a:pt x="1098" y="1210"/>
                </a:lnTo>
                <a:lnTo>
                  <a:pt x="1106" y="1201"/>
                </a:lnTo>
                <a:lnTo>
                  <a:pt x="1117" y="1196"/>
                </a:lnTo>
                <a:lnTo>
                  <a:pt x="1133" y="1194"/>
                </a:lnTo>
                <a:lnTo>
                  <a:pt x="1134" y="1198"/>
                </a:lnTo>
                <a:lnTo>
                  <a:pt x="1136" y="1199"/>
                </a:lnTo>
                <a:lnTo>
                  <a:pt x="1136" y="1201"/>
                </a:lnTo>
                <a:lnTo>
                  <a:pt x="1138" y="1201"/>
                </a:lnTo>
                <a:lnTo>
                  <a:pt x="1138" y="1199"/>
                </a:lnTo>
                <a:lnTo>
                  <a:pt x="1139" y="1199"/>
                </a:lnTo>
                <a:lnTo>
                  <a:pt x="1143" y="1199"/>
                </a:lnTo>
                <a:lnTo>
                  <a:pt x="1148" y="1198"/>
                </a:lnTo>
                <a:lnTo>
                  <a:pt x="1148" y="1213"/>
                </a:lnTo>
                <a:lnTo>
                  <a:pt x="1141" y="1220"/>
                </a:lnTo>
                <a:lnTo>
                  <a:pt x="1136" y="1233"/>
                </a:lnTo>
                <a:lnTo>
                  <a:pt x="1131" y="1250"/>
                </a:lnTo>
                <a:lnTo>
                  <a:pt x="1126" y="1266"/>
                </a:lnTo>
                <a:lnTo>
                  <a:pt x="1120" y="1278"/>
                </a:lnTo>
                <a:lnTo>
                  <a:pt x="1138" y="1278"/>
                </a:lnTo>
                <a:lnTo>
                  <a:pt x="1153" y="1276"/>
                </a:lnTo>
                <a:lnTo>
                  <a:pt x="1167" y="1276"/>
                </a:lnTo>
                <a:lnTo>
                  <a:pt x="1180" y="1278"/>
                </a:lnTo>
                <a:lnTo>
                  <a:pt x="1188" y="1283"/>
                </a:lnTo>
                <a:lnTo>
                  <a:pt x="1195" y="1294"/>
                </a:lnTo>
                <a:lnTo>
                  <a:pt x="1197" y="1309"/>
                </a:lnTo>
                <a:lnTo>
                  <a:pt x="1194" y="1320"/>
                </a:lnTo>
                <a:lnTo>
                  <a:pt x="1190" y="1334"/>
                </a:lnTo>
                <a:lnTo>
                  <a:pt x="1190" y="1348"/>
                </a:lnTo>
                <a:lnTo>
                  <a:pt x="1199" y="1357"/>
                </a:lnTo>
                <a:lnTo>
                  <a:pt x="1204" y="1363"/>
                </a:lnTo>
                <a:lnTo>
                  <a:pt x="1211" y="1370"/>
                </a:lnTo>
                <a:lnTo>
                  <a:pt x="1222" y="1376"/>
                </a:lnTo>
                <a:lnTo>
                  <a:pt x="1235" y="1379"/>
                </a:lnTo>
                <a:lnTo>
                  <a:pt x="1242" y="1370"/>
                </a:lnTo>
                <a:lnTo>
                  <a:pt x="1251" y="1367"/>
                </a:lnTo>
                <a:lnTo>
                  <a:pt x="1267" y="1367"/>
                </a:lnTo>
                <a:lnTo>
                  <a:pt x="1269" y="1370"/>
                </a:lnTo>
                <a:lnTo>
                  <a:pt x="1272" y="1374"/>
                </a:lnTo>
                <a:lnTo>
                  <a:pt x="1274" y="1376"/>
                </a:lnTo>
                <a:lnTo>
                  <a:pt x="1276" y="1376"/>
                </a:lnTo>
                <a:lnTo>
                  <a:pt x="1281" y="1377"/>
                </a:lnTo>
                <a:lnTo>
                  <a:pt x="1286" y="1379"/>
                </a:lnTo>
                <a:lnTo>
                  <a:pt x="1293" y="1365"/>
                </a:lnTo>
                <a:lnTo>
                  <a:pt x="1302" y="1355"/>
                </a:lnTo>
                <a:lnTo>
                  <a:pt x="1312" y="1346"/>
                </a:lnTo>
                <a:lnTo>
                  <a:pt x="1325" y="1339"/>
                </a:lnTo>
                <a:lnTo>
                  <a:pt x="1344" y="1336"/>
                </a:lnTo>
                <a:lnTo>
                  <a:pt x="1347" y="1334"/>
                </a:lnTo>
                <a:lnTo>
                  <a:pt x="1349" y="1334"/>
                </a:lnTo>
                <a:lnTo>
                  <a:pt x="1352" y="1334"/>
                </a:lnTo>
                <a:lnTo>
                  <a:pt x="1354" y="1334"/>
                </a:lnTo>
                <a:lnTo>
                  <a:pt x="1358" y="1336"/>
                </a:lnTo>
                <a:lnTo>
                  <a:pt x="1363" y="1336"/>
                </a:lnTo>
                <a:lnTo>
                  <a:pt x="1361" y="1339"/>
                </a:lnTo>
                <a:lnTo>
                  <a:pt x="1361" y="1343"/>
                </a:lnTo>
                <a:lnTo>
                  <a:pt x="1359" y="1343"/>
                </a:lnTo>
                <a:lnTo>
                  <a:pt x="1359" y="1344"/>
                </a:lnTo>
                <a:lnTo>
                  <a:pt x="1361" y="1344"/>
                </a:lnTo>
                <a:lnTo>
                  <a:pt x="1363" y="1346"/>
                </a:lnTo>
                <a:lnTo>
                  <a:pt x="1366" y="1348"/>
                </a:lnTo>
                <a:lnTo>
                  <a:pt x="1366" y="1344"/>
                </a:lnTo>
                <a:lnTo>
                  <a:pt x="1370" y="1341"/>
                </a:lnTo>
                <a:lnTo>
                  <a:pt x="1372" y="1339"/>
                </a:lnTo>
                <a:lnTo>
                  <a:pt x="1373" y="1337"/>
                </a:lnTo>
                <a:lnTo>
                  <a:pt x="1375" y="1336"/>
                </a:lnTo>
                <a:lnTo>
                  <a:pt x="1379" y="1334"/>
                </a:lnTo>
                <a:lnTo>
                  <a:pt x="1382" y="1332"/>
                </a:lnTo>
                <a:lnTo>
                  <a:pt x="1398" y="1346"/>
                </a:lnTo>
                <a:lnTo>
                  <a:pt x="1419" y="1353"/>
                </a:lnTo>
                <a:lnTo>
                  <a:pt x="1440" y="1355"/>
                </a:lnTo>
                <a:lnTo>
                  <a:pt x="1464" y="1353"/>
                </a:lnTo>
                <a:lnTo>
                  <a:pt x="1489" y="1351"/>
                </a:lnTo>
                <a:lnTo>
                  <a:pt x="1489" y="1355"/>
                </a:lnTo>
                <a:lnTo>
                  <a:pt x="1489" y="1357"/>
                </a:lnTo>
                <a:lnTo>
                  <a:pt x="1487" y="1358"/>
                </a:lnTo>
                <a:lnTo>
                  <a:pt x="1487" y="1358"/>
                </a:lnTo>
                <a:lnTo>
                  <a:pt x="1487" y="1360"/>
                </a:lnTo>
                <a:lnTo>
                  <a:pt x="1485" y="1363"/>
                </a:lnTo>
                <a:lnTo>
                  <a:pt x="1497" y="1367"/>
                </a:lnTo>
                <a:lnTo>
                  <a:pt x="1504" y="1372"/>
                </a:lnTo>
                <a:lnTo>
                  <a:pt x="1511" y="1377"/>
                </a:lnTo>
                <a:lnTo>
                  <a:pt x="1523" y="1383"/>
                </a:lnTo>
                <a:lnTo>
                  <a:pt x="1523" y="1393"/>
                </a:lnTo>
                <a:lnTo>
                  <a:pt x="1536" y="1397"/>
                </a:lnTo>
                <a:lnTo>
                  <a:pt x="1544" y="1398"/>
                </a:lnTo>
                <a:lnTo>
                  <a:pt x="1551" y="1405"/>
                </a:lnTo>
                <a:lnTo>
                  <a:pt x="1555" y="1416"/>
                </a:lnTo>
                <a:lnTo>
                  <a:pt x="1576" y="1418"/>
                </a:lnTo>
                <a:lnTo>
                  <a:pt x="1593" y="1419"/>
                </a:lnTo>
                <a:lnTo>
                  <a:pt x="1616" y="1421"/>
                </a:lnTo>
                <a:lnTo>
                  <a:pt x="1632" y="1442"/>
                </a:lnTo>
                <a:lnTo>
                  <a:pt x="1651" y="1461"/>
                </a:lnTo>
                <a:lnTo>
                  <a:pt x="1672" y="1477"/>
                </a:lnTo>
                <a:lnTo>
                  <a:pt x="1696" y="1489"/>
                </a:lnTo>
                <a:lnTo>
                  <a:pt x="1695" y="1496"/>
                </a:lnTo>
                <a:lnTo>
                  <a:pt x="1691" y="1500"/>
                </a:lnTo>
                <a:lnTo>
                  <a:pt x="1688" y="1505"/>
                </a:lnTo>
                <a:lnTo>
                  <a:pt x="1684" y="1508"/>
                </a:lnTo>
                <a:lnTo>
                  <a:pt x="1681" y="1514"/>
                </a:lnTo>
                <a:lnTo>
                  <a:pt x="1703" y="1514"/>
                </a:lnTo>
                <a:lnTo>
                  <a:pt x="1724" y="1521"/>
                </a:lnTo>
                <a:lnTo>
                  <a:pt x="1728" y="1533"/>
                </a:lnTo>
                <a:lnTo>
                  <a:pt x="1733" y="1531"/>
                </a:lnTo>
                <a:lnTo>
                  <a:pt x="1736" y="1529"/>
                </a:lnTo>
                <a:lnTo>
                  <a:pt x="1742" y="1531"/>
                </a:lnTo>
                <a:lnTo>
                  <a:pt x="1743" y="1531"/>
                </a:lnTo>
                <a:lnTo>
                  <a:pt x="1747" y="1533"/>
                </a:lnTo>
                <a:lnTo>
                  <a:pt x="1750" y="1535"/>
                </a:lnTo>
                <a:lnTo>
                  <a:pt x="1754" y="1536"/>
                </a:lnTo>
                <a:lnTo>
                  <a:pt x="1808" y="1540"/>
                </a:lnTo>
                <a:lnTo>
                  <a:pt x="1813" y="1545"/>
                </a:lnTo>
                <a:lnTo>
                  <a:pt x="1817" y="1555"/>
                </a:lnTo>
                <a:lnTo>
                  <a:pt x="1818" y="1564"/>
                </a:lnTo>
                <a:lnTo>
                  <a:pt x="1824" y="1571"/>
                </a:lnTo>
                <a:lnTo>
                  <a:pt x="1832" y="1573"/>
                </a:lnTo>
                <a:lnTo>
                  <a:pt x="1841" y="1573"/>
                </a:lnTo>
                <a:lnTo>
                  <a:pt x="1848" y="1571"/>
                </a:lnTo>
                <a:lnTo>
                  <a:pt x="1853" y="1578"/>
                </a:lnTo>
                <a:lnTo>
                  <a:pt x="1859" y="1583"/>
                </a:lnTo>
                <a:lnTo>
                  <a:pt x="1862" y="1589"/>
                </a:lnTo>
                <a:lnTo>
                  <a:pt x="1864" y="1596"/>
                </a:lnTo>
                <a:lnTo>
                  <a:pt x="1866" y="1604"/>
                </a:lnTo>
                <a:lnTo>
                  <a:pt x="1853" y="1620"/>
                </a:lnTo>
                <a:lnTo>
                  <a:pt x="1839" y="1639"/>
                </a:lnTo>
                <a:lnTo>
                  <a:pt x="1825" y="1660"/>
                </a:lnTo>
                <a:lnTo>
                  <a:pt x="1813" y="1681"/>
                </a:lnTo>
                <a:lnTo>
                  <a:pt x="1805" y="1697"/>
                </a:lnTo>
                <a:lnTo>
                  <a:pt x="1805" y="1707"/>
                </a:lnTo>
                <a:lnTo>
                  <a:pt x="1806" y="1721"/>
                </a:lnTo>
                <a:lnTo>
                  <a:pt x="1810" y="1737"/>
                </a:lnTo>
                <a:lnTo>
                  <a:pt x="1808" y="1751"/>
                </a:lnTo>
                <a:lnTo>
                  <a:pt x="1805" y="1760"/>
                </a:lnTo>
                <a:lnTo>
                  <a:pt x="1798" y="1774"/>
                </a:lnTo>
                <a:lnTo>
                  <a:pt x="1789" y="1789"/>
                </a:lnTo>
                <a:lnTo>
                  <a:pt x="1780" y="1805"/>
                </a:lnTo>
                <a:lnTo>
                  <a:pt x="1771" y="1817"/>
                </a:lnTo>
                <a:lnTo>
                  <a:pt x="1766" y="1824"/>
                </a:lnTo>
                <a:lnTo>
                  <a:pt x="1756" y="1828"/>
                </a:lnTo>
                <a:lnTo>
                  <a:pt x="1740" y="1830"/>
                </a:lnTo>
                <a:lnTo>
                  <a:pt x="1724" y="1831"/>
                </a:lnTo>
                <a:lnTo>
                  <a:pt x="1709" y="1835"/>
                </a:lnTo>
                <a:lnTo>
                  <a:pt x="1695" y="1840"/>
                </a:lnTo>
                <a:lnTo>
                  <a:pt x="1686" y="1850"/>
                </a:lnTo>
                <a:lnTo>
                  <a:pt x="1682" y="1856"/>
                </a:lnTo>
                <a:lnTo>
                  <a:pt x="1682" y="1859"/>
                </a:lnTo>
                <a:lnTo>
                  <a:pt x="1682" y="1863"/>
                </a:lnTo>
                <a:lnTo>
                  <a:pt x="1684" y="1868"/>
                </a:lnTo>
                <a:lnTo>
                  <a:pt x="1686" y="1873"/>
                </a:lnTo>
                <a:lnTo>
                  <a:pt x="1674" y="1873"/>
                </a:lnTo>
                <a:lnTo>
                  <a:pt x="1672" y="1896"/>
                </a:lnTo>
                <a:lnTo>
                  <a:pt x="1668" y="1915"/>
                </a:lnTo>
                <a:lnTo>
                  <a:pt x="1661" y="1931"/>
                </a:lnTo>
                <a:lnTo>
                  <a:pt x="1654" y="1946"/>
                </a:lnTo>
                <a:lnTo>
                  <a:pt x="1647" y="1966"/>
                </a:lnTo>
                <a:lnTo>
                  <a:pt x="1642" y="1966"/>
                </a:lnTo>
                <a:lnTo>
                  <a:pt x="1642" y="1959"/>
                </a:lnTo>
                <a:lnTo>
                  <a:pt x="1642" y="1955"/>
                </a:lnTo>
                <a:lnTo>
                  <a:pt x="1640" y="1950"/>
                </a:lnTo>
                <a:lnTo>
                  <a:pt x="1639" y="1946"/>
                </a:lnTo>
                <a:lnTo>
                  <a:pt x="1637" y="1948"/>
                </a:lnTo>
                <a:lnTo>
                  <a:pt x="1637" y="1948"/>
                </a:lnTo>
                <a:lnTo>
                  <a:pt x="1635" y="1948"/>
                </a:lnTo>
                <a:lnTo>
                  <a:pt x="1633" y="1950"/>
                </a:lnTo>
                <a:lnTo>
                  <a:pt x="1632" y="1950"/>
                </a:lnTo>
                <a:lnTo>
                  <a:pt x="1623" y="1971"/>
                </a:lnTo>
                <a:lnTo>
                  <a:pt x="1613" y="1985"/>
                </a:lnTo>
                <a:lnTo>
                  <a:pt x="1602" y="1997"/>
                </a:lnTo>
                <a:lnTo>
                  <a:pt x="1590" y="2011"/>
                </a:lnTo>
                <a:lnTo>
                  <a:pt x="1565" y="2006"/>
                </a:lnTo>
                <a:lnTo>
                  <a:pt x="1543" y="2001"/>
                </a:lnTo>
                <a:lnTo>
                  <a:pt x="1543" y="2008"/>
                </a:lnTo>
                <a:lnTo>
                  <a:pt x="1555" y="2015"/>
                </a:lnTo>
                <a:lnTo>
                  <a:pt x="1560" y="2025"/>
                </a:lnTo>
                <a:lnTo>
                  <a:pt x="1562" y="2035"/>
                </a:lnTo>
                <a:lnTo>
                  <a:pt x="1560" y="2048"/>
                </a:lnTo>
                <a:lnTo>
                  <a:pt x="1558" y="2062"/>
                </a:lnTo>
                <a:lnTo>
                  <a:pt x="1527" y="2063"/>
                </a:lnTo>
                <a:lnTo>
                  <a:pt x="1501" y="2070"/>
                </a:lnTo>
                <a:lnTo>
                  <a:pt x="1499" y="2074"/>
                </a:lnTo>
                <a:lnTo>
                  <a:pt x="1497" y="2079"/>
                </a:lnTo>
                <a:lnTo>
                  <a:pt x="1497" y="2086"/>
                </a:lnTo>
                <a:lnTo>
                  <a:pt x="1497" y="2093"/>
                </a:lnTo>
                <a:lnTo>
                  <a:pt x="1496" y="2097"/>
                </a:lnTo>
                <a:lnTo>
                  <a:pt x="1496" y="2098"/>
                </a:lnTo>
                <a:lnTo>
                  <a:pt x="1496" y="2102"/>
                </a:lnTo>
                <a:lnTo>
                  <a:pt x="1496" y="2105"/>
                </a:lnTo>
                <a:lnTo>
                  <a:pt x="1497" y="2112"/>
                </a:lnTo>
                <a:lnTo>
                  <a:pt x="1489" y="2112"/>
                </a:lnTo>
                <a:lnTo>
                  <a:pt x="1478" y="2114"/>
                </a:lnTo>
                <a:lnTo>
                  <a:pt x="1464" y="2114"/>
                </a:lnTo>
                <a:lnTo>
                  <a:pt x="1450" y="2116"/>
                </a:lnTo>
                <a:lnTo>
                  <a:pt x="1450" y="2123"/>
                </a:lnTo>
                <a:lnTo>
                  <a:pt x="1457" y="2126"/>
                </a:lnTo>
                <a:lnTo>
                  <a:pt x="1462" y="2130"/>
                </a:lnTo>
                <a:lnTo>
                  <a:pt x="1466" y="2131"/>
                </a:lnTo>
                <a:lnTo>
                  <a:pt x="1469" y="2133"/>
                </a:lnTo>
                <a:lnTo>
                  <a:pt x="1473" y="2137"/>
                </a:lnTo>
                <a:lnTo>
                  <a:pt x="1475" y="2140"/>
                </a:lnTo>
                <a:lnTo>
                  <a:pt x="1478" y="2145"/>
                </a:lnTo>
                <a:lnTo>
                  <a:pt x="1471" y="2147"/>
                </a:lnTo>
                <a:lnTo>
                  <a:pt x="1466" y="2149"/>
                </a:lnTo>
                <a:lnTo>
                  <a:pt x="1461" y="2151"/>
                </a:lnTo>
                <a:lnTo>
                  <a:pt x="1457" y="2152"/>
                </a:lnTo>
                <a:lnTo>
                  <a:pt x="1455" y="2158"/>
                </a:lnTo>
                <a:lnTo>
                  <a:pt x="1450" y="2168"/>
                </a:lnTo>
                <a:lnTo>
                  <a:pt x="1447" y="2179"/>
                </a:lnTo>
                <a:lnTo>
                  <a:pt x="1443" y="2189"/>
                </a:lnTo>
                <a:lnTo>
                  <a:pt x="1440" y="2191"/>
                </a:lnTo>
                <a:lnTo>
                  <a:pt x="1438" y="2191"/>
                </a:lnTo>
                <a:lnTo>
                  <a:pt x="1433" y="2193"/>
                </a:lnTo>
                <a:lnTo>
                  <a:pt x="1427" y="2193"/>
                </a:lnTo>
                <a:lnTo>
                  <a:pt x="1427" y="2198"/>
                </a:lnTo>
                <a:lnTo>
                  <a:pt x="1427" y="2201"/>
                </a:lnTo>
                <a:lnTo>
                  <a:pt x="1427" y="2203"/>
                </a:lnTo>
                <a:lnTo>
                  <a:pt x="1426" y="2205"/>
                </a:lnTo>
                <a:lnTo>
                  <a:pt x="1427" y="2207"/>
                </a:lnTo>
                <a:lnTo>
                  <a:pt x="1427" y="2208"/>
                </a:lnTo>
                <a:lnTo>
                  <a:pt x="1431" y="2215"/>
                </a:lnTo>
                <a:lnTo>
                  <a:pt x="1434" y="2221"/>
                </a:lnTo>
                <a:lnTo>
                  <a:pt x="1440" y="2224"/>
                </a:lnTo>
                <a:lnTo>
                  <a:pt x="1445" y="2227"/>
                </a:lnTo>
                <a:lnTo>
                  <a:pt x="1450" y="2231"/>
                </a:lnTo>
                <a:lnTo>
                  <a:pt x="1447" y="2243"/>
                </a:lnTo>
                <a:lnTo>
                  <a:pt x="1433" y="2250"/>
                </a:lnTo>
                <a:lnTo>
                  <a:pt x="1419" y="2264"/>
                </a:lnTo>
                <a:lnTo>
                  <a:pt x="1407" y="2282"/>
                </a:lnTo>
                <a:lnTo>
                  <a:pt x="1398" y="2299"/>
                </a:lnTo>
                <a:lnTo>
                  <a:pt x="1393" y="2315"/>
                </a:lnTo>
                <a:lnTo>
                  <a:pt x="1398" y="2320"/>
                </a:lnTo>
                <a:lnTo>
                  <a:pt x="1403" y="2325"/>
                </a:lnTo>
                <a:lnTo>
                  <a:pt x="1407" y="2330"/>
                </a:lnTo>
                <a:lnTo>
                  <a:pt x="1408" y="2339"/>
                </a:lnTo>
                <a:lnTo>
                  <a:pt x="1400" y="2341"/>
                </a:lnTo>
                <a:lnTo>
                  <a:pt x="1387" y="2348"/>
                </a:lnTo>
                <a:lnTo>
                  <a:pt x="1375" y="2358"/>
                </a:lnTo>
                <a:lnTo>
                  <a:pt x="1366" y="2369"/>
                </a:lnTo>
                <a:lnTo>
                  <a:pt x="1365" y="2372"/>
                </a:lnTo>
                <a:lnTo>
                  <a:pt x="1363" y="2376"/>
                </a:lnTo>
                <a:lnTo>
                  <a:pt x="1363" y="2379"/>
                </a:lnTo>
                <a:lnTo>
                  <a:pt x="1363" y="2385"/>
                </a:lnTo>
                <a:lnTo>
                  <a:pt x="1366" y="2385"/>
                </a:lnTo>
                <a:lnTo>
                  <a:pt x="1366" y="2381"/>
                </a:lnTo>
                <a:lnTo>
                  <a:pt x="1377" y="2369"/>
                </a:lnTo>
                <a:lnTo>
                  <a:pt x="1386" y="2357"/>
                </a:lnTo>
                <a:lnTo>
                  <a:pt x="1389" y="2358"/>
                </a:lnTo>
                <a:lnTo>
                  <a:pt x="1391" y="2358"/>
                </a:lnTo>
                <a:lnTo>
                  <a:pt x="1391" y="2360"/>
                </a:lnTo>
                <a:lnTo>
                  <a:pt x="1391" y="2360"/>
                </a:lnTo>
                <a:lnTo>
                  <a:pt x="1393" y="2362"/>
                </a:lnTo>
                <a:lnTo>
                  <a:pt x="1396" y="2371"/>
                </a:lnTo>
                <a:lnTo>
                  <a:pt x="1398" y="2381"/>
                </a:lnTo>
                <a:lnTo>
                  <a:pt x="1400" y="2393"/>
                </a:lnTo>
                <a:lnTo>
                  <a:pt x="1401" y="2404"/>
                </a:lnTo>
                <a:lnTo>
                  <a:pt x="1407" y="2404"/>
                </a:lnTo>
                <a:lnTo>
                  <a:pt x="1408" y="2404"/>
                </a:lnTo>
                <a:lnTo>
                  <a:pt x="1412" y="2404"/>
                </a:lnTo>
                <a:lnTo>
                  <a:pt x="1412" y="2406"/>
                </a:lnTo>
                <a:lnTo>
                  <a:pt x="1414" y="2406"/>
                </a:lnTo>
                <a:lnTo>
                  <a:pt x="1414" y="2407"/>
                </a:lnTo>
                <a:lnTo>
                  <a:pt x="1417" y="2411"/>
                </a:lnTo>
                <a:lnTo>
                  <a:pt x="1414" y="2413"/>
                </a:lnTo>
                <a:lnTo>
                  <a:pt x="1412" y="2414"/>
                </a:lnTo>
                <a:lnTo>
                  <a:pt x="1412" y="2416"/>
                </a:lnTo>
                <a:lnTo>
                  <a:pt x="1410" y="2416"/>
                </a:lnTo>
                <a:lnTo>
                  <a:pt x="1408" y="2418"/>
                </a:lnTo>
                <a:lnTo>
                  <a:pt x="1405" y="2419"/>
                </a:lnTo>
                <a:lnTo>
                  <a:pt x="1389" y="2423"/>
                </a:lnTo>
                <a:lnTo>
                  <a:pt x="1373" y="2419"/>
                </a:lnTo>
                <a:lnTo>
                  <a:pt x="1358" y="2411"/>
                </a:lnTo>
                <a:lnTo>
                  <a:pt x="1342" y="2399"/>
                </a:lnTo>
                <a:lnTo>
                  <a:pt x="1328" y="2385"/>
                </a:lnTo>
                <a:lnTo>
                  <a:pt x="1318" y="2371"/>
                </a:lnTo>
                <a:lnTo>
                  <a:pt x="1312" y="2357"/>
                </a:lnTo>
                <a:lnTo>
                  <a:pt x="1316" y="2357"/>
                </a:lnTo>
                <a:lnTo>
                  <a:pt x="1328" y="2369"/>
                </a:lnTo>
                <a:lnTo>
                  <a:pt x="1340" y="2379"/>
                </a:lnTo>
                <a:lnTo>
                  <a:pt x="1354" y="2388"/>
                </a:lnTo>
                <a:lnTo>
                  <a:pt x="1354" y="2381"/>
                </a:lnTo>
                <a:lnTo>
                  <a:pt x="1335" y="2371"/>
                </a:lnTo>
                <a:lnTo>
                  <a:pt x="1319" y="2357"/>
                </a:lnTo>
                <a:lnTo>
                  <a:pt x="1309" y="2337"/>
                </a:lnTo>
                <a:lnTo>
                  <a:pt x="1302" y="2315"/>
                </a:lnTo>
                <a:lnTo>
                  <a:pt x="1298" y="2292"/>
                </a:lnTo>
                <a:lnTo>
                  <a:pt x="1300" y="2266"/>
                </a:lnTo>
                <a:lnTo>
                  <a:pt x="1302" y="2241"/>
                </a:lnTo>
                <a:lnTo>
                  <a:pt x="1307" y="2219"/>
                </a:lnTo>
                <a:lnTo>
                  <a:pt x="1314" y="2198"/>
                </a:lnTo>
                <a:lnTo>
                  <a:pt x="1321" y="2180"/>
                </a:lnTo>
                <a:lnTo>
                  <a:pt x="1331" y="2180"/>
                </a:lnTo>
                <a:lnTo>
                  <a:pt x="1340" y="2145"/>
                </a:lnTo>
                <a:lnTo>
                  <a:pt x="1335" y="2145"/>
                </a:lnTo>
                <a:lnTo>
                  <a:pt x="1335" y="2142"/>
                </a:lnTo>
                <a:lnTo>
                  <a:pt x="1331" y="2145"/>
                </a:lnTo>
                <a:lnTo>
                  <a:pt x="1328" y="2149"/>
                </a:lnTo>
                <a:lnTo>
                  <a:pt x="1326" y="2152"/>
                </a:lnTo>
                <a:lnTo>
                  <a:pt x="1323" y="2156"/>
                </a:lnTo>
                <a:lnTo>
                  <a:pt x="1316" y="2158"/>
                </a:lnTo>
                <a:lnTo>
                  <a:pt x="1316" y="2154"/>
                </a:lnTo>
                <a:lnTo>
                  <a:pt x="1328" y="2081"/>
                </a:lnTo>
                <a:lnTo>
                  <a:pt x="1326" y="2074"/>
                </a:lnTo>
                <a:lnTo>
                  <a:pt x="1323" y="2062"/>
                </a:lnTo>
                <a:lnTo>
                  <a:pt x="1325" y="2051"/>
                </a:lnTo>
                <a:lnTo>
                  <a:pt x="1337" y="2009"/>
                </a:lnTo>
                <a:lnTo>
                  <a:pt x="1347" y="1966"/>
                </a:lnTo>
                <a:lnTo>
                  <a:pt x="1356" y="1919"/>
                </a:lnTo>
                <a:lnTo>
                  <a:pt x="1366" y="1873"/>
                </a:lnTo>
                <a:lnTo>
                  <a:pt x="1372" y="1843"/>
                </a:lnTo>
                <a:lnTo>
                  <a:pt x="1373" y="1812"/>
                </a:lnTo>
                <a:lnTo>
                  <a:pt x="1375" y="1782"/>
                </a:lnTo>
                <a:lnTo>
                  <a:pt x="1379" y="1754"/>
                </a:lnTo>
                <a:lnTo>
                  <a:pt x="1344" y="1741"/>
                </a:lnTo>
                <a:lnTo>
                  <a:pt x="1314" y="1721"/>
                </a:lnTo>
                <a:lnTo>
                  <a:pt x="1290" y="1695"/>
                </a:lnTo>
                <a:lnTo>
                  <a:pt x="1270" y="1667"/>
                </a:lnTo>
                <a:lnTo>
                  <a:pt x="1263" y="1651"/>
                </a:lnTo>
                <a:lnTo>
                  <a:pt x="1258" y="1636"/>
                </a:lnTo>
                <a:lnTo>
                  <a:pt x="1253" y="1618"/>
                </a:lnTo>
                <a:lnTo>
                  <a:pt x="1246" y="1604"/>
                </a:lnTo>
                <a:lnTo>
                  <a:pt x="1235" y="1594"/>
                </a:lnTo>
                <a:lnTo>
                  <a:pt x="1232" y="1590"/>
                </a:lnTo>
                <a:lnTo>
                  <a:pt x="1227" y="1590"/>
                </a:lnTo>
                <a:lnTo>
                  <a:pt x="1223" y="1589"/>
                </a:lnTo>
                <a:lnTo>
                  <a:pt x="1220" y="1585"/>
                </a:lnTo>
                <a:lnTo>
                  <a:pt x="1216" y="1582"/>
                </a:lnTo>
                <a:lnTo>
                  <a:pt x="1220" y="1575"/>
                </a:lnTo>
                <a:lnTo>
                  <a:pt x="1220" y="1569"/>
                </a:lnTo>
                <a:lnTo>
                  <a:pt x="1220" y="1562"/>
                </a:lnTo>
                <a:lnTo>
                  <a:pt x="1220" y="1555"/>
                </a:lnTo>
                <a:lnTo>
                  <a:pt x="1229" y="1550"/>
                </a:lnTo>
                <a:lnTo>
                  <a:pt x="1235" y="1545"/>
                </a:lnTo>
                <a:lnTo>
                  <a:pt x="1244" y="1540"/>
                </a:lnTo>
                <a:lnTo>
                  <a:pt x="1244" y="1536"/>
                </a:lnTo>
                <a:lnTo>
                  <a:pt x="1235" y="1536"/>
                </a:lnTo>
                <a:lnTo>
                  <a:pt x="1230" y="1535"/>
                </a:lnTo>
                <a:lnTo>
                  <a:pt x="1225" y="1535"/>
                </a:lnTo>
                <a:lnTo>
                  <a:pt x="1220" y="1533"/>
                </a:lnTo>
                <a:lnTo>
                  <a:pt x="1227" y="1517"/>
                </a:lnTo>
                <a:lnTo>
                  <a:pt x="1232" y="1501"/>
                </a:lnTo>
                <a:lnTo>
                  <a:pt x="1239" y="1486"/>
                </a:lnTo>
                <a:lnTo>
                  <a:pt x="1251" y="1473"/>
                </a:lnTo>
                <a:lnTo>
                  <a:pt x="1265" y="1461"/>
                </a:lnTo>
                <a:lnTo>
                  <a:pt x="1277" y="1447"/>
                </a:lnTo>
                <a:lnTo>
                  <a:pt x="1276" y="1437"/>
                </a:lnTo>
                <a:lnTo>
                  <a:pt x="1276" y="1423"/>
                </a:lnTo>
                <a:lnTo>
                  <a:pt x="1274" y="1409"/>
                </a:lnTo>
                <a:lnTo>
                  <a:pt x="1269" y="1400"/>
                </a:lnTo>
                <a:lnTo>
                  <a:pt x="1262" y="1390"/>
                </a:lnTo>
                <a:lnTo>
                  <a:pt x="1255" y="1379"/>
                </a:lnTo>
                <a:lnTo>
                  <a:pt x="1248" y="1379"/>
                </a:lnTo>
                <a:lnTo>
                  <a:pt x="1246" y="1381"/>
                </a:lnTo>
                <a:lnTo>
                  <a:pt x="1244" y="1383"/>
                </a:lnTo>
                <a:lnTo>
                  <a:pt x="1242" y="1384"/>
                </a:lnTo>
                <a:lnTo>
                  <a:pt x="1239" y="1386"/>
                </a:lnTo>
                <a:lnTo>
                  <a:pt x="1241" y="1390"/>
                </a:lnTo>
                <a:lnTo>
                  <a:pt x="1241" y="1393"/>
                </a:lnTo>
                <a:lnTo>
                  <a:pt x="1241" y="1393"/>
                </a:lnTo>
                <a:lnTo>
                  <a:pt x="1241" y="1395"/>
                </a:lnTo>
                <a:lnTo>
                  <a:pt x="1241" y="1395"/>
                </a:lnTo>
                <a:lnTo>
                  <a:pt x="1239" y="1398"/>
                </a:lnTo>
                <a:lnTo>
                  <a:pt x="1237" y="1398"/>
                </a:lnTo>
                <a:lnTo>
                  <a:pt x="1235" y="1400"/>
                </a:lnTo>
                <a:lnTo>
                  <a:pt x="1234" y="1400"/>
                </a:lnTo>
                <a:lnTo>
                  <a:pt x="1232" y="1400"/>
                </a:lnTo>
                <a:lnTo>
                  <a:pt x="1229" y="1402"/>
                </a:lnTo>
                <a:lnTo>
                  <a:pt x="1220" y="1395"/>
                </a:lnTo>
                <a:lnTo>
                  <a:pt x="1204" y="1386"/>
                </a:lnTo>
                <a:lnTo>
                  <a:pt x="1188" y="1377"/>
                </a:lnTo>
                <a:lnTo>
                  <a:pt x="1173" y="1370"/>
                </a:lnTo>
                <a:lnTo>
                  <a:pt x="1162" y="1367"/>
                </a:lnTo>
                <a:lnTo>
                  <a:pt x="1153" y="1346"/>
                </a:lnTo>
                <a:lnTo>
                  <a:pt x="1145" y="1334"/>
                </a:lnTo>
                <a:lnTo>
                  <a:pt x="1136" y="1325"/>
                </a:lnTo>
                <a:lnTo>
                  <a:pt x="1127" y="1322"/>
                </a:lnTo>
                <a:lnTo>
                  <a:pt x="1113" y="1318"/>
                </a:lnTo>
                <a:lnTo>
                  <a:pt x="1098" y="1313"/>
                </a:lnTo>
                <a:lnTo>
                  <a:pt x="1078" y="1306"/>
                </a:lnTo>
                <a:lnTo>
                  <a:pt x="1066" y="1297"/>
                </a:lnTo>
                <a:lnTo>
                  <a:pt x="1056" y="1288"/>
                </a:lnTo>
                <a:lnTo>
                  <a:pt x="1040" y="1281"/>
                </a:lnTo>
                <a:lnTo>
                  <a:pt x="1030" y="1281"/>
                </a:lnTo>
                <a:lnTo>
                  <a:pt x="1023" y="1285"/>
                </a:lnTo>
                <a:lnTo>
                  <a:pt x="1017" y="1288"/>
                </a:lnTo>
                <a:lnTo>
                  <a:pt x="1010" y="1292"/>
                </a:lnTo>
                <a:lnTo>
                  <a:pt x="1002" y="1290"/>
                </a:lnTo>
                <a:lnTo>
                  <a:pt x="998" y="1288"/>
                </a:lnTo>
                <a:lnTo>
                  <a:pt x="995" y="1285"/>
                </a:lnTo>
                <a:lnTo>
                  <a:pt x="991" y="1281"/>
                </a:lnTo>
                <a:lnTo>
                  <a:pt x="986" y="1276"/>
                </a:lnTo>
                <a:lnTo>
                  <a:pt x="982" y="1273"/>
                </a:lnTo>
                <a:lnTo>
                  <a:pt x="979" y="1271"/>
                </a:lnTo>
                <a:lnTo>
                  <a:pt x="956" y="1267"/>
                </a:lnTo>
                <a:lnTo>
                  <a:pt x="953" y="1264"/>
                </a:lnTo>
                <a:lnTo>
                  <a:pt x="949" y="1261"/>
                </a:lnTo>
                <a:lnTo>
                  <a:pt x="946" y="1257"/>
                </a:lnTo>
                <a:lnTo>
                  <a:pt x="942" y="1254"/>
                </a:lnTo>
                <a:lnTo>
                  <a:pt x="941" y="1252"/>
                </a:lnTo>
                <a:lnTo>
                  <a:pt x="921" y="1255"/>
                </a:lnTo>
                <a:lnTo>
                  <a:pt x="918" y="1254"/>
                </a:lnTo>
                <a:lnTo>
                  <a:pt x="913" y="1247"/>
                </a:lnTo>
                <a:lnTo>
                  <a:pt x="904" y="1240"/>
                </a:lnTo>
                <a:lnTo>
                  <a:pt x="897" y="1231"/>
                </a:lnTo>
                <a:lnTo>
                  <a:pt x="890" y="1224"/>
                </a:lnTo>
                <a:lnTo>
                  <a:pt x="886" y="1220"/>
                </a:lnTo>
                <a:lnTo>
                  <a:pt x="893" y="1198"/>
                </a:lnTo>
                <a:lnTo>
                  <a:pt x="874" y="1177"/>
                </a:lnTo>
                <a:lnTo>
                  <a:pt x="857" y="1154"/>
                </a:lnTo>
                <a:lnTo>
                  <a:pt x="839" y="1130"/>
                </a:lnTo>
                <a:lnTo>
                  <a:pt x="822" y="1105"/>
                </a:lnTo>
                <a:lnTo>
                  <a:pt x="818" y="1103"/>
                </a:lnTo>
                <a:lnTo>
                  <a:pt x="813" y="1102"/>
                </a:lnTo>
                <a:lnTo>
                  <a:pt x="810" y="1102"/>
                </a:lnTo>
                <a:lnTo>
                  <a:pt x="804" y="1100"/>
                </a:lnTo>
                <a:lnTo>
                  <a:pt x="803" y="1098"/>
                </a:lnTo>
                <a:lnTo>
                  <a:pt x="796" y="1089"/>
                </a:lnTo>
                <a:lnTo>
                  <a:pt x="792" y="1079"/>
                </a:lnTo>
                <a:lnTo>
                  <a:pt x="789" y="1069"/>
                </a:lnTo>
                <a:lnTo>
                  <a:pt x="783" y="1058"/>
                </a:lnTo>
                <a:lnTo>
                  <a:pt x="775" y="1053"/>
                </a:lnTo>
                <a:lnTo>
                  <a:pt x="771" y="1049"/>
                </a:lnTo>
                <a:lnTo>
                  <a:pt x="768" y="1046"/>
                </a:lnTo>
                <a:lnTo>
                  <a:pt x="764" y="1044"/>
                </a:lnTo>
                <a:lnTo>
                  <a:pt x="764" y="1063"/>
                </a:lnTo>
                <a:lnTo>
                  <a:pt x="769" y="1070"/>
                </a:lnTo>
                <a:lnTo>
                  <a:pt x="780" y="1082"/>
                </a:lnTo>
                <a:lnTo>
                  <a:pt x="790" y="1096"/>
                </a:lnTo>
                <a:lnTo>
                  <a:pt x="803" y="1114"/>
                </a:lnTo>
                <a:lnTo>
                  <a:pt x="813" y="1131"/>
                </a:lnTo>
                <a:lnTo>
                  <a:pt x="824" y="1149"/>
                </a:lnTo>
                <a:lnTo>
                  <a:pt x="832" y="1165"/>
                </a:lnTo>
                <a:lnTo>
                  <a:pt x="836" y="1175"/>
                </a:lnTo>
                <a:lnTo>
                  <a:pt x="836" y="1182"/>
                </a:lnTo>
                <a:lnTo>
                  <a:pt x="834" y="1185"/>
                </a:lnTo>
                <a:lnTo>
                  <a:pt x="832" y="1187"/>
                </a:lnTo>
                <a:lnTo>
                  <a:pt x="832" y="1189"/>
                </a:lnTo>
                <a:lnTo>
                  <a:pt x="829" y="1191"/>
                </a:lnTo>
                <a:lnTo>
                  <a:pt x="829" y="1184"/>
                </a:lnTo>
                <a:lnTo>
                  <a:pt x="827" y="1178"/>
                </a:lnTo>
                <a:lnTo>
                  <a:pt x="827" y="1175"/>
                </a:lnTo>
                <a:lnTo>
                  <a:pt x="825" y="1171"/>
                </a:lnTo>
                <a:lnTo>
                  <a:pt x="822" y="1171"/>
                </a:lnTo>
                <a:lnTo>
                  <a:pt x="820" y="1171"/>
                </a:lnTo>
                <a:lnTo>
                  <a:pt x="818" y="1171"/>
                </a:lnTo>
                <a:lnTo>
                  <a:pt x="817" y="1171"/>
                </a:lnTo>
                <a:lnTo>
                  <a:pt x="815" y="1171"/>
                </a:lnTo>
                <a:lnTo>
                  <a:pt x="810" y="1171"/>
                </a:lnTo>
                <a:lnTo>
                  <a:pt x="806" y="1159"/>
                </a:lnTo>
                <a:lnTo>
                  <a:pt x="803" y="1147"/>
                </a:lnTo>
                <a:lnTo>
                  <a:pt x="797" y="1137"/>
                </a:lnTo>
                <a:lnTo>
                  <a:pt x="789" y="1128"/>
                </a:lnTo>
                <a:lnTo>
                  <a:pt x="778" y="1121"/>
                </a:lnTo>
                <a:lnTo>
                  <a:pt x="768" y="1114"/>
                </a:lnTo>
                <a:lnTo>
                  <a:pt x="759" y="1102"/>
                </a:lnTo>
                <a:lnTo>
                  <a:pt x="762" y="1100"/>
                </a:lnTo>
                <a:lnTo>
                  <a:pt x="764" y="1100"/>
                </a:lnTo>
                <a:lnTo>
                  <a:pt x="764" y="1100"/>
                </a:lnTo>
                <a:lnTo>
                  <a:pt x="766" y="1100"/>
                </a:lnTo>
                <a:lnTo>
                  <a:pt x="766" y="1098"/>
                </a:lnTo>
                <a:lnTo>
                  <a:pt x="766" y="1096"/>
                </a:lnTo>
                <a:lnTo>
                  <a:pt x="768" y="1095"/>
                </a:lnTo>
                <a:lnTo>
                  <a:pt x="755" y="1086"/>
                </a:lnTo>
                <a:lnTo>
                  <a:pt x="749" y="1075"/>
                </a:lnTo>
                <a:lnTo>
                  <a:pt x="743" y="1063"/>
                </a:lnTo>
                <a:lnTo>
                  <a:pt x="740" y="1049"/>
                </a:lnTo>
                <a:lnTo>
                  <a:pt x="733" y="1037"/>
                </a:lnTo>
                <a:lnTo>
                  <a:pt x="724" y="1027"/>
                </a:lnTo>
                <a:lnTo>
                  <a:pt x="714" y="1021"/>
                </a:lnTo>
                <a:lnTo>
                  <a:pt x="701" y="1016"/>
                </a:lnTo>
                <a:lnTo>
                  <a:pt x="691" y="1009"/>
                </a:lnTo>
                <a:lnTo>
                  <a:pt x="684" y="1000"/>
                </a:lnTo>
                <a:lnTo>
                  <a:pt x="680" y="990"/>
                </a:lnTo>
                <a:lnTo>
                  <a:pt x="675" y="979"/>
                </a:lnTo>
                <a:lnTo>
                  <a:pt x="663" y="962"/>
                </a:lnTo>
                <a:lnTo>
                  <a:pt x="653" y="950"/>
                </a:lnTo>
                <a:lnTo>
                  <a:pt x="642" y="939"/>
                </a:lnTo>
                <a:lnTo>
                  <a:pt x="635" y="927"/>
                </a:lnTo>
                <a:lnTo>
                  <a:pt x="630" y="911"/>
                </a:lnTo>
                <a:lnTo>
                  <a:pt x="626" y="890"/>
                </a:lnTo>
                <a:lnTo>
                  <a:pt x="625" y="861"/>
                </a:lnTo>
                <a:lnTo>
                  <a:pt x="625" y="854"/>
                </a:lnTo>
                <a:lnTo>
                  <a:pt x="626" y="840"/>
                </a:lnTo>
                <a:lnTo>
                  <a:pt x="626" y="821"/>
                </a:lnTo>
                <a:lnTo>
                  <a:pt x="626" y="798"/>
                </a:lnTo>
                <a:lnTo>
                  <a:pt x="626" y="777"/>
                </a:lnTo>
                <a:lnTo>
                  <a:pt x="628" y="760"/>
                </a:lnTo>
                <a:lnTo>
                  <a:pt x="630" y="749"/>
                </a:lnTo>
                <a:lnTo>
                  <a:pt x="635" y="747"/>
                </a:lnTo>
                <a:lnTo>
                  <a:pt x="639" y="747"/>
                </a:lnTo>
                <a:lnTo>
                  <a:pt x="642" y="747"/>
                </a:lnTo>
                <a:lnTo>
                  <a:pt x="646" y="747"/>
                </a:lnTo>
                <a:lnTo>
                  <a:pt x="649" y="749"/>
                </a:lnTo>
                <a:lnTo>
                  <a:pt x="651" y="753"/>
                </a:lnTo>
                <a:lnTo>
                  <a:pt x="654" y="756"/>
                </a:lnTo>
                <a:lnTo>
                  <a:pt x="656" y="760"/>
                </a:lnTo>
                <a:lnTo>
                  <a:pt x="656" y="740"/>
                </a:lnTo>
                <a:lnTo>
                  <a:pt x="644" y="726"/>
                </a:lnTo>
                <a:lnTo>
                  <a:pt x="630" y="712"/>
                </a:lnTo>
                <a:lnTo>
                  <a:pt x="614" y="702"/>
                </a:lnTo>
                <a:lnTo>
                  <a:pt x="614" y="711"/>
                </a:lnTo>
                <a:lnTo>
                  <a:pt x="621" y="716"/>
                </a:lnTo>
                <a:lnTo>
                  <a:pt x="628" y="721"/>
                </a:lnTo>
                <a:lnTo>
                  <a:pt x="635" y="726"/>
                </a:lnTo>
                <a:lnTo>
                  <a:pt x="640" y="733"/>
                </a:lnTo>
                <a:lnTo>
                  <a:pt x="640" y="737"/>
                </a:lnTo>
                <a:lnTo>
                  <a:pt x="639" y="737"/>
                </a:lnTo>
                <a:lnTo>
                  <a:pt x="639" y="739"/>
                </a:lnTo>
                <a:lnTo>
                  <a:pt x="639" y="739"/>
                </a:lnTo>
                <a:lnTo>
                  <a:pt x="637" y="740"/>
                </a:lnTo>
                <a:lnTo>
                  <a:pt x="633" y="742"/>
                </a:lnTo>
                <a:lnTo>
                  <a:pt x="632" y="744"/>
                </a:lnTo>
                <a:lnTo>
                  <a:pt x="626" y="744"/>
                </a:lnTo>
                <a:lnTo>
                  <a:pt x="621" y="744"/>
                </a:lnTo>
                <a:lnTo>
                  <a:pt x="619" y="744"/>
                </a:lnTo>
                <a:lnTo>
                  <a:pt x="619" y="742"/>
                </a:lnTo>
                <a:lnTo>
                  <a:pt x="618" y="742"/>
                </a:lnTo>
                <a:lnTo>
                  <a:pt x="618" y="742"/>
                </a:lnTo>
                <a:lnTo>
                  <a:pt x="614" y="740"/>
                </a:lnTo>
                <a:lnTo>
                  <a:pt x="602" y="725"/>
                </a:lnTo>
                <a:lnTo>
                  <a:pt x="591" y="709"/>
                </a:lnTo>
                <a:lnTo>
                  <a:pt x="583" y="691"/>
                </a:lnTo>
                <a:lnTo>
                  <a:pt x="591" y="691"/>
                </a:lnTo>
                <a:lnTo>
                  <a:pt x="595" y="693"/>
                </a:lnTo>
                <a:lnTo>
                  <a:pt x="598" y="693"/>
                </a:lnTo>
                <a:lnTo>
                  <a:pt x="602" y="693"/>
                </a:lnTo>
                <a:lnTo>
                  <a:pt x="605" y="691"/>
                </a:lnTo>
                <a:lnTo>
                  <a:pt x="591" y="686"/>
                </a:lnTo>
                <a:lnTo>
                  <a:pt x="583" y="678"/>
                </a:lnTo>
                <a:lnTo>
                  <a:pt x="576" y="667"/>
                </a:lnTo>
                <a:lnTo>
                  <a:pt x="570" y="655"/>
                </a:lnTo>
                <a:lnTo>
                  <a:pt x="567" y="643"/>
                </a:lnTo>
                <a:lnTo>
                  <a:pt x="562" y="632"/>
                </a:lnTo>
                <a:lnTo>
                  <a:pt x="555" y="623"/>
                </a:lnTo>
                <a:lnTo>
                  <a:pt x="544" y="618"/>
                </a:lnTo>
                <a:lnTo>
                  <a:pt x="548" y="595"/>
                </a:lnTo>
                <a:lnTo>
                  <a:pt x="536" y="582"/>
                </a:lnTo>
                <a:lnTo>
                  <a:pt x="525" y="566"/>
                </a:lnTo>
                <a:lnTo>
                  <a:pt x="516" y="550"/>
                </a:lnTo>
                <a:lnTo>
                  <a:pt x="504" y="534"/>
                </a:lnTo>
                <a:lnTo>
                  <a:pt x="490" y="522"/>
                </a:lnTo>
                <a:lnTo>
                  <a:pt x="471" y="513"/>
                </a:lnTo>
                <a:lnTo>
                  <a:pt x="448" y="508"/>
                </a:lnTo>
                <a:lnTo>
                  <a:pt x="429" y="499"/>
                </a:lnTo>
                <a:lnTo>
                  <a:pt x="415" y="487"/>
                </a:lnTo>
                <a:lnTo>
                  <a:pt x="399" y="473"/>
                </a:lnTo>
                <a:lnTo>
                  <a:pt x="384" y="465"/>
                </a:lnTo>
                <a:lnTo>
                  <a:pt x="352" y="465"/>
                </a:lnTo>
                <a:lnTo>
                  <a:pt x="342" y="459"/>
                </a:lnTo>
                <a:lnTo>
                  <a:pt x="333" y="452"/>
                </a:lnTo>
                <a:lnTo>
                  <a:pt x="323" y="447"/>
                </a:lnTo>
                <a:lnTo>
                  <a:pt x="307" y="445"/>
                </a:lnTo>
                <a:lnTo>
                  <a:pt x="307" y="468"/>
                </a:lnTo>
                <a:lnTo>
                  <a:pt x="289" y="477"/>
                </a:lnTo>
                <a:lnTo>
                  <a:pt x="274" y="486"/>
                </a:lnTo>
                <a:lnTo>
                  <a:pt x="253" y="491"/>
                </a:lnTo>
                <a:lnTo>
                  <a:pt x="258" y="475"/>
                </a:lnTo>
                <a:lnTo>
                  <a:pt x="265" y="459"/>
                </a:lnTo>
                <a:lnTo>
                  <a:pt x="275" y="445"/>
                </a:lnTo>
                <a:lnTo>
                  <a:pt x="284" y="430"/>
                </a:lnTo>
                <a:lnTo>
                  <a:pt x="275" y="430"/>
                </a:lnTo>
                <a:lnTo>
                  <a:pt x="275" y="433"/>
                </a:lnTo>
                <a:lnTo>
                  <a:pt x="262" y="444"/>
                </a:lnTo>
                <a:lnTo>
                  <a:pt x="251" y="458"/>
                </a:lnTo>
                <a:lnTo>
                  <a:pt x="244" y="473"/>
                </a:lnTo>
                <a:lnTo>
                  <a:pt x="239" y="489"/>
                </a:lnTo>
                <a:lnTo>
                  <a:pt x="232" y="506"/>
                </a:lnTo>
                <a:lnTo>
                  <a:pt x="221" y="522"/>
                </a:lnTo>
                <a:lnTo>
                  <a:pt x="214" y="529"/>
                </a:lnTo>
                <a:lnTo>
                  <a:pt x="200" y="540"/>
                </a:lnTo>
                <a:lnTo>
                  <a:pt x="183" y="550"/>
                </a:lnTo>
                <a:lnTo>
                  <a:pt x="162" y="562"/>
                </a:lnTo>
                <a:lnTo>
                  <a:pt x="141" y="576"/>
                </a:lnTo>
                <a:lnTo>
                  <a:pt x="120" y="589"/>
                </a:lnTo>
                <a:lnTo>
                  <a:pt x="99" y="599"/>
                </a:lnTo>
                <a:lnTo>
                  <a:pt x="83" y="606"/>
                </a:lnTo>
                <a:lnTo>
                  <a:pt x="73" y="609"/>
                </a:lnTo>
                <a:lnTo>
                  <a:pt x="73" y="606"/>
                </a:lnTo>
                <a:lnTo>
                  <a:pt x="77" y="606"/>
                </a:lnTo>
                <a:lnTo>
                  <a:pt x="89" y="594"/>
                </a:lnTo>
                <a:lnTo>
                  <a:pt x="104" y="583"/>
                </a:lnTo>
                <a:lnTo>
                  <a:pt x="122" y="573"/>
                </a:lnTo>
                <a:lnTo>
                  <a:pt x="139" y="562"/>
                </a:lnTo>
                <a:lnTo>
                  <a:pt x="155" y="550"/>
                </a:lnTo>
                <a:lnTo>
                  <a:pt x="167" y="536"/>
                </a:lnTo>
                <a:lnTo>
                  <a:pt x="176" y="520"/>
                </a:lnTo>
                <a:lnTo>
                  <a:pt x="179" y="499"/>
                </a:lnTo>
                <a:lnTo>
                  <a:pt x="166" y="503"/>
                </a:lnTo>
                <a:lnTo>
                  <a:pt x="157" y="506"/>
                </a:lnTo>
                <a:lnTo>
                  <a:pt x="145" y="510"/>
                </a:lnTo>
                <a:lnTo>
                  <a:pt x="145" y="506"/>
                </a:lnTo>
                <a:lnTo>
                  <a:pt x="145" y="503"/>
                </a:lnTo>
                <a:lnTo>
                  <a:pt x="145" y="503"/>
                </a:lnTo>
                <a:lnTo>
                  <a:pt x="143" y="501"/>
                </a:lnTo>
                <a:lnTo>
                  <a:pt x="143" y="501"/>
                </a:lnTo>
                <a:lnTo>
                  <a:pt x="141" y="501"/>
                </a:lnTo>
                <a:lnTo>
                  <a:pt x="138" y="499"/>
                </a:lnTo>
                <a:lnTo>
                  <a:pt x="136" y="501"/>
                </a:lnTo>
                <a:lnTo>
                  <a:pt x="134" y="503"/>
                </a:lnTo>
                <a:lnTo>
                  <a:pt x="132" y="505"/>
                </a:lnTo>
                <a:lnTo>
                  <a:pt x="131" y="505"/>
                </a:lnTo>
                <a:lnTo>
                  <a:pt x="127" y="506"/>
                </a:lnTo>
                <a:lnTo>
                  <a:pt x="122" y="506"/>
                </a:lnTo>
                <a:lnTo>
                  <a:pt x="120" y="496"/>
                </a:lnTo>
                <a:lnTo>
                  <a:pt x="115" y="482"/>
                </a:lnTo>
                <a:lnTo>
                  <a:pt x="111" y="472"/>
                </a:lnTo>
                <a:lnTo>
                  <a:pt x="108" y="475"/>
                </a:lnTo>
                <a:lnTo>
                  <a:pt x="106" y="477"/>
                </a:lnTo>
                <a:lnTo>
                  <a:pt x="104" y="477"/>
                </a:lnTo>
                <a:lnTo>
                  <a:pt x="101" y="477"/>
                </a:lnTo>
                <a:lnTo>
                  <a:pt x="99" y="475"/>
                </a:lnTo>
                <a:lnTo>
                  <a:pt x="82" y="463"/>
                </a:lnTo>
                <a:lnTo>
                  <a:pt x="68" y="445"/>
                </a:lnTo>
                <a:lnTo>
                  <a:pt x="57" y="426"/>
                </a:lnTo>
                <a:lnTo>
                  <a:pt x="63" y="416"/>
                </a:lnTo>
                <a:lnTo>
                  <a:pt x="68" y="403"/>
                </a:lnTo>
                <a:lnTo>
                  <a:pt x="73" y="393"/>
                </a:lnTo>
                <a:lnTo>
                  <a:pt x="80" y="384"/>
                </a:lnTo>
                <a:lnTo>
                  <a:pt x="92" y="377"/>
                </a:lnTo>
                <a:lnTo>
                  <a:pt x="103" y="374"/>
                </a:lnTo>
                <a:lnTo>
                  <a:pt x="113" y="369"/>
                </a:lnTo>
                <a:lnTo>
                  <a:pt x="120" y="362"/>
                </a:lnTo>
                <a:lnTo>
                  <a:pt x="125" y="351"/>
                </a:lnTo>
                <a:lnTo>
                  <a:pt x="125" y="334"/>
                </a:lnTo>
                <a:lnTo>
                  <a:pt x="127" y="332"/>
                </a:lnTo>
                <a:lnTo>
                  <a:pt x="129" y="332"/>
                </a:lnTo>
                <a:lnTo>
                  <a:pt x="129" y="330"/>
                </a:lnTo>
                <a:lnTo>
                  <a:pt x="129" y="328"/>
                </a:lnTo>
                <a:lnTo>
                  <a:pt x="131" y="327"/>
                </a:lnTo>
                <a:lnTo>
                  <a:pt x="115" y="327"/>
                </a:lnTo>
                <a:lnTo>
                  <a:pt x="111" y="330"/>
                </a:lnTo>
                <a:lnTo>
                  <a:pt x="110" y="332"/>
                </a:lnTo>
                <a:lnTo>
                  <a:pt x="108" y="334"/>
                </a:lnTo>
                <a:lnTo>
                  <a:pt x="104" y="335"/>
                </a:lnTo>
                <a:lnTo>
                  <a:pt x="101" y="337"/>
                </a:lnTo>
                <a:lnTo>
                  <a:pt x="96" y="337"/>
                </a:lnTo>
                <a:lnTo>
                  <a:pt x="85" y="334"/>
                </a:lnTo>
                <a:lnTo>
                  <a:pt x="70" y="328"/>
                </a:lnTo>
                <a:lnTo>
                  <a:pt x="52" y="325"/>
                </a:lnTo>
                <a:lnTo>
                  <a:pt x="38" y="318"/>
                </a:lnTo>
                <a:lnTo>
                  <a:pt x="35" y="292"/>
                </a:lnTo>
                <a:lnTo>
                  <a:pt x="42" y="292"/>
                </a:lnTo>
                <a:lnTo>
                  <a:pt x="45" y="290"/>
                </a:lnTo>
                <a:lnTo>
                  <a:pt x="50" y="288"/>
                </a:lnTo>
                <a:lnTo>
                  <a:pt x="54" y="287"/>
                </a:lnTo>
                <a:lnTo>
                  <a:pt x="57" y="287"/>
                </a:lnTo>
                <a:lnTo>
                  <a:pt x="61" y="283"/>
                </a:lnTo>
                <a:lnTo>
                  <a:pt x="64" y="280"/>
                </a:lnTo>
                <a:lnTo>
                  <a:pt x="63" y="278"/>
                </a:lnTo>
                <a:lnTo>
                  <a:pt x="63" y="278"/>
                </a:lnTo>
                <a:lnTo>
                  <a:pt x="63" y="276"/>
                </a:lnTo>
                <a:lnTo>
                  <a:pt x="63" y="276"/>
                </a:lnTo>
                <a:lnTo>
                  <a:pt x="61" y="273"/>
                </a:lnTo>
                <a:lnTo>
                  <a:pt x="77" y="273"/>
                </a:lnTo>
                <a:lnTo>
                  <a:pt x="78" y="271"/>
                </a:lnTo>
                <a:lnTo>
                  <a:pt x="80" y="271"/>
                </a:lnTo>
                <a:lnTo>
                  <a:pt x="82" y="269"/>
                </a:lnTo>
                <a:lnTo>
                  <a:pt x="83" y="269"/>
                </a:lnTo>
                <a:lnTo>
                  <a:pt x="87" y="269"/>
                </a:lnTo>
                <a:lnTo>
                  <a:pt x="92" y="274"/>
                </a:lnTo>
                <a:lnTo>
                  <a:pt x="97" y="278"/>
                </a:lnTo>
                <a:lnTo>
                  <a:pt x="103" y="283"/>
                </a:lnTo>
                <a:lnTo>
                  <a:pt x="106" y="288"/>
                </a:lnTo>
                <a:lnTo>
                  <a:pt x="118" y="283"/>
                </a:lnTo>
                <a:lnTo>
                  <a:pt x="118" y="276"/>
                </a:lnTo>
                <a:lnTo>
                  <a:pt x="115" y="271"/>
                </a:lnTo>
                <a:lnTo>
                  <a:pt x="113" y="266"/>
                </a:lnTo>
                <a:lnTo>
                  <a:pt x="111" y="260"/>
                </a:lnTo>
                <a:lnTo>
                  <a:pt x="110" y="255"/>
                </a:lnTo>
                <a:lnTo>
                  <a:pt x="106" y="250"/>
                </a:lnTo>
                <a:lnTo>
                  <a:pt x="94" y="236"/>
                </a:lnTo>
                <a:lnTo>
                  <a:pt x="80" y="225"/>
                </a:lnTo>
                <a:lnTo>
                  <a:pt x="64" y="215"/>
                </a:lnTo>
                <a:lnTo>
                  <a:pt x="50" y="205"/>
                </a:lnTo>
                <a:lnTo>
                  <a:pt x="42" y="189"/>
                </a:lnTo>
                <a:lnTo>
                  <a:pt x="45" y="184"/>
                </a:lnTo>
                <a:lnTo>
                  <a:pt x="47" y="178"/>
                </a:lnTo>
                <a:lnTo>
                  <a:pt x="49" y="173"/>
                </a:lnTo>
                <a:lnTo>
                  <a:pt x="70" y="175"/>
                </a:lnTo>
                <a:lnTo>
                  <a:pt x="90" y="173"/>
                </a:lnTo>
                <a:lnTo>
                  <a:pt x="106" y="164"/>
                </a:lnTo>
                <a:lnTo>
                  <a:pt x="111" y="152"/>
                </a:lnTo>
                <a:lnTo>
                  <a:pt x="115" y="140"/>
                </a:lnTo>
                <a:lnTo>
                  <a:pt x="118" y="129"/>
                </a:lnTo>
                <a:lnTo>
                  <a:pt x="131" y="119"/>
                </a:lnTo>
                <a:lnTo>
                  <a:pt x="148" y="110"/>
                </a:lnTo>
                <a:lnTo>
                  <a:pt x="167" y="105"/>
                </a:lnTo>
                <a:lnTo>
                  <a:pt x="183" y="98"/>
                </a:lnTo>
                <a:lnTo>
                  <a:pt x="199" y="88"/>
                </a:lnTo>
                <a:lnTo>
                  <a:pt x="204" y="91"/>
                </a:lnTo>
                <a:lnTo>
                  <a:pt x="207" y="93"/>
                </a:lnTo>
                <a:lnTo>
                  <a:pt x="207" y="96"/>
                </a:lnTo>
                <a:lnTo>
                  <a:pt x="209" y="98"/>
                </a:lnTo>
                <a:lnTo>
                  <a:pt x="209" y="102"/>
                </a:lnTo>
                <a:lnTo>
                  <a:pt x="211" y="103"/>
                </a:lnTo>
                <a:lnTo>
                  <a:pt x="214" y="107"/>
                </a:lnTo>
                <a:lnTo>
                  <a:pt x="218" y="110"/>
                </a:lnTo>
                <a:lnTo>
                  <a:pt x="223" y="110"/>
                </a:lnTo>
                <a:lnTo>
                  <a:pt x="227" y="110"/>
                </a:lnTo>
                <a:lnTo>
                  <a:pt x="230" y="109"/>
                </a:lnTo>
                <a:lnTo>
                  <a:pt x="234" y="107"/>
                </a:lnTo>
                <a:lnTo>
                  <a:pt x="237" y="107"/>
                </a:lnTo>
                <a:lnTo>
                  <a:pt x="241" y="107"/>
                </a:lnTo>
                <a:lnTo>
                  <a:pt x="244" y="109"/>
                </a:lnTo>
                <a:lnTo>
                  <a:pt x="248" y="112"/>
                </a:lnTo>
                <a:lnTo>
                  <a:pt x="253" y="117"/>
                </a:lnTo>
                <a:lnTo>
                  <a:pt x="256" y="121"/>
                </a:lnTo>
                <a:lnTo>
                  <a:pt x="260" y="124"/>
                </a:lnTo>
                <a:lnTo>
                  <a:pt x="265" y="126"/>
                </a:lnTo>
                <a:lnTo>
                  <a:pt x="270" y="128"/>
                </a:lnTo>
                <a:lnTo>
                  <a:pt x="275" y="126"/>
                </a:lnTo>
                <a:lnTo>
                  <a:pt x="279" y="126"/>
                </a:lnTo>
                <a:lnTo>
                  <a:pt x="282" y="124"/>
                </a:lnTo>
                <a:lnTo>
                  <a:pt x="288" y="122"/>
                </a:lnTo>
                <a:lnTo>
                  <a:pt x="291" y="122"/>
                </a:lnTo>
                <a:lnTo>
                  <a:pt x="302" y="126"/>
                </a:lnTo>
                <a:lnTo>
                  <a:pt x="317" y="131"/>
                </a:lnTo>
                <a:lnTo>
                  <a:pt x="331" y="138"/>
                </a:lnTo>
                <a:lnTo>
                  <a:pt x="345" y="142"/>
                </a:lnTo>
                <a:lnTo>
                  <a:pt x="375" y="138"/>
                </a:lnTo>
                <a:lnTo>
                  <a:pt x="394" y="147"/>
                </a:lnTo>
                <a:lnTo>
                  <a:pt x="412" y="159"/>
                </a:lnTo>
                <a:lnTo>
                  <a:pt x="429" y="170"/>
                </a:lnTo>
                <a:lnTo>
                  <a:pt x="448" y="180"/>
                </a:lnTo>
                <a:lnTo>
                  <a:pt x="471" y="184"/>
                </a:lnTo>
                <a:lnTo>
                  <a:pt x="471" y="177"/>
                </a:lnTo>
                <a:lnTo>
                  <a:pt x="466" y="171"/>
                </a:lnTo>
                <a:lnTo>
                  <a:pt x="461" y="164"/>
                </a:lnTo>
                <a:lnTo>
                  <a:pt x="455" y="157"/>
                </a:lnTo>
                <a:lnTo>
                  <a:pt x="452" y="149"/>
                </a:lnTo>
                <a:lnTo>
                  <a:pt x="473" y="147"/>
                </a:lnTo>
                <a:lnTo>
                  <a:pt x="487" y="143"/>
                </a:lnTo>
                <a:lnTo>
                  <a:pt x="499" y="136"/>
                </a:lnTo>
                <a:lnTo>
                  <a:pt x="509" y="129"/>
                </a:lnTo>
                <a:lnTo>
                  <a:pt x="520" y="121"/>
                </a:lnTo>
                <a:lnTo>
                  <a:pt x="532" y="115"/>
                </a:lnTo>
                <a:lnTo>
                  <a:pt x="548" y="112"/>
                </a:lnTo>
                <a:lnTo>
                  <a:pt x="551" y="114"/>
                </a:lnTo>
                <a:lnTo>
                  <a:pt x="557" y="115"/>
                </a:lnTo>
                <a:lnTo>
                  <a:pt x="560" y="117"/>
                </a:lnTo>
                <a:lnTo>
                  <a:pt x="563" y="119"/>
                </a:lnTo>
                <a:lnTo>
                  <a:pt x="557" y="119"/>
                </a:lnTo>
                <a:lnTo>
                  <a:pt x="539" y="133"/>
                </a:lnTo>
                <a:lnTo>
                  <a:pt x="520" y="145"/>
                </a:lnTo>
                <a:lnTo>
                  <a:pt x="499" y="154"/>
                </a:lnTo>
                <a:lnTo>
                  <a:pt x="499" y="161"/>
                </a:lnTo>
                <a:lnTo>
                  <a:pt x="518" y="164"/>
                </a:lnTo>
                <a:lnTo>
                  <a:pt x="527" y="154"/>
                </a:lnTo>
                <a:lnTo>
                  <a:pt x="536" y="149"/>
                </a:lnTo>
                <a:lnTo>
                  <a:pt x="548" y="147"/>
                </a:lnTo>
                <a:lnTo>
                  <a:pt x="560" y="147"/>
                </a:lnTo>
                <a:lnTo>
                  <a:pt x="576" y="145"/>
                </a:lnTo>
                <a:lnTo>
                  <a:pt x="577" y="140"/>
                </a:lnTo>
                <a:lnTo>
                  <a:pt x="579" y="135"/>
                </a:lnTo>
                <a:lnTo>
                  <a:pt x="583" y="129"/>
                </a:lnTo>
                <a:lnTo>
                  <a:pt x="586" y="126"/>
                </a:lnTo>
                <a:lnTo>
                  <a:pt x="591" y="138"/>
                </a:lnTo>
                <a:lnTo>
                  <a:pt x="597" y="147"/>
                </a:lnTo>
                <a:lnTo>
                  <a:pt x="605" y="154"/>
                </a:lnTo>
                <a:lnTo>
                  <a:pt x="618" y="157"/>
                </a:lnTo>
                <a:lnTo>
                  <a:pt x="621" y="154"/>
                </a:lnTo>
                <a:lnTo>
                  <a:pt x="623" y="152"/>
                </a:lnTo>
                <a:lnTo>
                  <a:pt x="626" y="150"/>
                </a:lnTo>
                <a:lnTo>
                  <a:pt x="628" y="149"/>
                </a:lnTo>
                <a:lnTo>
                  <a:pt x="632" y="149"/>
                </a:lnTo>
                <a:lnTo>
                  <a:pt x="633" y="149"/>
                </a:lnTo>
                <a:lnTo>
                  <a:pt x="637" y="154"/>
                </a:lnTo>
                <a:lnTo>
                  <a:pt x="639" y="157"/>
                </a:lnTo>
                <a:lnTo>
                  <a:pt x="640" y="161"/>
                </a:lnTo>
                <a:lnTo>
                  <a:pt x="646" y="159"/>
                </a:lnTo>
                <a:lnTo>
                  <a:pt x="651" y="156"/>
                </a:lnTo>
                <a:lnTo>
                  <a:pt x="654" y="152"/>
                </a:lnTo>
                <a:lnTo>
                  <a:pt x="659" y="150"/>
                </a:lnTo>
                <a:lnTo>
                  <a:pt x="663" y="149"/>
                </a:lnTo>
                <a:lnTo>
                  <a:pt x="682" y="154"/>
                </a:lnTo>
                <a:lnTo>
                  <a:pt x="698" y="166"/>
                </a:lnTo>
                <a:lnTo>
                  <a:pt x="714" y="178"/>
                </a:lnTo>
                <a:lnTo>
                  <a:pt x="729" y="189"/>
                </a:lnTo>
                <a:lnTo>
                  <a:pt x="735" y="189"/>
                </a:lnTo>
                <a:lnTo>
                  <a:pt x="740" y="189"/>
                </a:lnTo>
                <a:lnTo>
                  <a:pt x="743" y="187"/>
                </a:lnTo>
                <a:lnTo>
                  <a:pt x="749" y="185"/>
                </a:lnTo>
                <a:lnTo>
                  <a:pt x="752" y="184"/>
                </a:lnTo>
                <a:lnTo>
                  <a:pt x="755" y="184"/>
                </a:lnTo>
                <a:lnTo>
                  <a:pt x="759" y="187"/>
                </a:lnTo>
                <a:lnTo>
                  <a:pt x="762" y="191"/>
                </a:lnTo>
                <a:lnTo>
                  <a:pt x="766" y="196"/>
                </a:lnTo>
                <a:lnTo>
                  <a:pt x="769" y="203"/>
                </a:lnTo>
                <a:lnTo>
                  <a:pt x="771" y="206"/>
                </a:lnTo>
                <a:lnTo>
                  <a:pt x="768" y="208"/>
                </a:lnTo>
                <a:lnTo>
                  <a:pt x="764" y="210"/>
                </a:lnTo>
                <a:lnTo>
                  <a:pt x="764" y="210"/>
                </a:lnTo>
                <a:lnTo>
                  <a:pt x="762" y="211"/>
                </a:lnTo>
                <a:lnTo>
                  <a:pt x="762" y="213"/>
                </a:lnTo>
                <a:lnTo>
                  <a:pt x="761" y="215"/>
                </a:lnTo>
                <a:lnTo>
                  <a:pt x="759" y="218"/>
                </a:lnTo>
                <a:lnTo>
                  <a:pt x="771" y="218"/>
                </a:lnTo>
                <a:lnTo>
                  <a:pt x="787" y="220"/>
                </a:lnTo>
                <a:lnTo>
                  <a:pt x="803" y="220"/>
                </a:lnTo>
                <a:lnTo>
                  <a:pt x="817" y="220"/>
                </a:lnTo>
                <a:lnTo>
                  <a:pt x="825" y="222"/>
                </a:lnTo>
                <a:lnTo>
                  <a:pt x="834" y="232"/>
                </a:lnTo>
                <a:lnTo>
                  <a:pt x="843" y="243"/>
                </a:lnTo>
                <a:lnTo>
                  <a:pt x="851" y="253"/>
                </a:lnTo>
                <a:lnTo>
                  <a:pt x="851" y="218"/>
                </a:lnTo>
                <a:lnTo>
                  <a:pt x="860" y="218"/>
                </a:lnTo>
                <a:lnTo>
                  <a:pt x="867" y="218"/>
                </a:lnTo>
                <a:lnTo>
                  <a:pt x="872" y="217"/>
                </a:lnTo>
                <a:lnTo>
                  <a:pt x="879" y="215"/>
                </a:lnTo>
                <a:lnTo>
                  <a:pt x="879" y="211"/>
                </a:lnTo>
                <a:lnTo>
                  <a:pt x="848" y="211"/>
                </a:lnTo>
                <a:lnTo>
                  <a:pt x="846" y="206"/>
                </a:lnTo>
                <a:lnTo>
                  <a:pt x="845" y="205"/>
                </a:lnTo>
                <a:lnTo>
                  <a:pt x="843" y="201"/>
                </a:lnTo>
                <a:lnTo>
                  <a:pt x="841" y="198"/>
                </a:lnTo>
                <a:lnTo>
                  <a:pt x="841" y="192"/>
                </a:lnTo>
                <a:lnTo>
                  <a:pt x="845" y="192"/>
                </a:lnTo>
                <a:lnTo>
                  <a:pt x="845" y="189"/>
                </a:lnTo>
                <a:lnTo>
                  <a:pt x="890" y="184"/>
                </a:lnTo>
                <a:lnTo>
                  <a:pt x="890" y="196"/>
                </a:lnTo>
                <a:lnTo>
                  <a:pt x="895" y="199"/>
                </a:lnTo>
                <a:lnTo>
                  <a:pt x="899" y="205"/>
                </a:lnTo>
                <a:lnTo>
                  <a:pt x="902" y="208"/>
                </a:lnTo>
                <a:lnTo>
                  <a:pt x="906" y="215"/>
                </a:lnTo>
                <a:lnTo>
                  <a:pt x="925" y="215"/>
                </a:lnTo>
                <a:lnTo>
                  <a:pt x="937" y="218"/>
                </a:lnTo>
                <a:lnTo>
                  <a:pt x="949" y="220"/>
                </a:lnTo>
                <a:lnTo>
                  <a:pt x="961" y="222"/>
                </a:lnTo>
                <a:lnTo>
                  <a:pt x="979" y="222"/>
                </a:lnTo>
                <a:lnTo>
                  <a:pt x="981" y="220"/>
                </a:lnTo>
                <a:lnTo>
                  <a:pt x="982" y="218"/>
                </a:lnTo>
                <a:lnTo>
                  <a:pt x="984" y="217"/>
                </a:lnTo>
                <a:lnTo>
                  <a:pt x="986" y="215"/>
                </a:lnTo>
                <a:lnTo>
                  <a:pt x="986" y="203"/>
                </a:lnTo>
                <a:lnTo>
                  <a:pt x="1009" y="203"/>
                </a:lnTo>
                <a:lnTo>
                  <a:pt x="1016" y="218"/>
                </a:lnTo>
                <a:lnTo>
                  <a:pt x="1024" y="234"/>
                </a:lnTo>
                <a:lnTo>
                  <a:pt x="1026" y="227"/>
                </a:lnTo>
                <a:lnTo>
                  <a:pt x="1026" y="224"/>
                </a:lnTo>
                <a:lnTo>
                  <a:pt x="1028" y="218"/>
                </a:lnTo>
                <a:lnTo>
                  <a:pt x="1028" y="215"/>
                </a:lnTo>
                <a:lnTo>
                  <a:pt x="1040" y="215"/>
                </a:lnTo>
                <a:lnTo>
                  <a:pt x="1040" y="201"/>
                </a:lnTo>
                <a:lnTo>
                  <a:pt x="1040" y="185"/>
                </a:lnTo>
                <a:lnTo>
                  <a:pt x="1042" y="171"/>
                </a:lnTo>
                <a:lnTo>
                  <a:pt x="1040" y="164"/>
                </a:lnTo>
                <a:lnTo>
                  <a:pt x="1028" y="150"/>
                </a:lnTo>
                <a:lnTo>
                  <a:pt x="1019" y="135"/>
                </a:lnTo>
                <a:lnTo>
                  <a:pt x="1017" y="117"/>
                </a:lnTo>
                <a:lnTo>
                  <a:pt x="1021" y="100"/>
                </a:lnTo>
                <a:lnTo>
                  <a:pt x="1033" y="81"/>
                </a:lnTo>
                <a:lnTo>
                  <a:pt x="1042" y="77"/>
                </a:lnTo>
                <a:lnTo>
                  <a:pt x="1052" y="74"/>
                </a:lnTo>
                <a:lnTo>
                  <a:pt x="1063" y="72"/>
                </a:lnTo>
                <a:close/>
                <a:moveTo>
                  <a:pt x="851" y="23"/>
                </a:moveTo>
                <a:lnTo>
                  <a:pt x="872" y="37"/>
                </a:lnTo>
                <a:lnTo>
                  <a:pt x="885" y="54"/>
                </a:lnTo>
                <a:lnTo>
                  <a:pt x="892" y="75"/>
                </a:lnTo>
                <a:lnTo>
                  <a:pt x="897" y="102"/>
                </a:lnTo>
                <a:lnTo>
                  <a:pt x="902" y="129"/>
                </a:lnTo>
                <a:lnTo>
                  <a:pt x="918" y="131"/>
                </a:lnTo>
                <a:lnTo>
                  <a:pt x="928" y="133"/>
                </a:lnTo>
                <a:lnTo>
                  <a:pt x="937" y="140"/>
                </a:lnTo>
                <a:lnTo>
                  <a:pt x="942" y="149"/>
                </a:lnTo>
                <a:lnTo>
                  <a:pt x="944" y="164"/>
                </a:lnTo>
                <a:lnTo>
                  <a:pt x="941" y="164"/>
                </a:lnTo>
                <a:lnTo>
                  <a:pt x="939" y="163"/>
                </a:lnTo>
                <a:lnTo>
                  <a:pt x="937" y="161"/>
                </a:lnTo>
                <a:lnTo>
                  <a:pt x="935" y="159"/>
                </a:lnTo>
                <a:lnTo>
                  <a:pt x="932" y="157"/>
                </a:lnTo>
                <a:lnTo>
                  <a:pt x="932" y="164"/>
                </a:lnTo>
                <a:lnTo>
                  <a:pt x="935" y="168"/>
                </a:lnTo>
                <a:lnTo>
                  <a:pt x="937" y="170"/>
                </a:lnTo>
                <a:lnTo>
                  <a:pt x="939" y="170"/>
                </a:lnTo>
                <a:lnTo>
                  <a:pt x="939" y="173"/>
                </a:lnTo>
                <a:lnTo>
                  <a:pt x="939" y="175"/>
                </a:lnTo>
                <a:lnTo>
                  <a:pt x="941" y="180"/>
                </a:lnTo>
                <a:lnTo>
                  <a:pt x="932" y="182"/>
                </a:lnTo>
                <a:lnTo>
                  <a:pt x="923" y="184"/>
                </a:lnTo>
                <a:lnTo>
                  <a:pt x="913" y="184"/>
                </a:lnTo>
                <a:lnTo>
                  <a:pt x="895" y="177"/>
                </a:lnTo>
                <a:lnTo>
                  <a:pt x="878" y="175"/>
                </a:lnTo>
                <a:lnTo>
                  <a:pt x="858" y="178"/>
                </a:lnTo>
                <a:lnTo>
                  <a:pt x="839" y="184"/>
                </a:lnTo>
                <a:lnTo>
                  <a:pt x="820" y="187"/>
                </a:lnTo>
                <a:lnTo>
                  <a:pt x="799" y="187"/>
                </a:lnTo>
                <a:lnTo>
                  <a:pt x="775" y="180"/>
                </a:lnTo>
                <a:lnTo>
                  <a:pt x="762" y="177"/>
                </a:lnTo>
                <a:lnTo>
                  <a:pt x="752" y="175"/>
                </a:lnTo>
                <a:lnTo>
                  <a:pt x="743" y="173"/>
                </a:lnTo>
                <a:lnTo>
                  <a:pt x="735" y="168"/>
                </a:lnTo>
                <a:lnTo>
                  <a:pt x="729" y="157"/>
                </a:lnTo>
                <a:lnTo>
                  <a:pt x="733" y="157"/>
                </a:lnTo>
                <a:lnTo>
                  <a:pt x="742" y="149"/>
                </a:lnTo>
                <a:lnTo>
                  <a:pt x="755" y="145"/>
                </a:lnTo>
                <a:lnTo>
                  <a:pt x="771" y="143"/>
                </a:lnTo>
                <a:lnTo>
                  <a:pt x="787" y="142"/>
                </a:lnTo>
                <a:lnTo>
                  <a:pt x="787" y="138"/>
                </a:lnTo>
                <a:lnTo>
                  <a:pt x="780" y="133"/>
                </a:lnTo>
                <a:lnTo>
                  <a:pt x="775" y="129"/>
                </a:lnTo>
                <a:lnTo>
                  <a:pt x="768" y="128"/>
                </a:lnTo>
                <a:lnTo>
                  <a:pt x="755" y="126"/>
                </a:lnTo>
                <a:lnTo>
                  <a:pt x="749" y="126"/>
                </a:lnTo>
                <a:lnTo>
                  <a:pt x="736" y="126"/>
                </a:lnTo>
                <a:lnTo>
                  <a:pt x="721" y="126"/>
                </a:lnTo>
                <a:lnTo>
                  <a:pt x="719" y="115"/>
                </a:lnTo>
                <a:lnTo>
                  <a:pt x="714" y="105"/>
                </a:lnTo>
                <a:lnTo>
                  <a:pt x="710" y="96"/>
                </a:lnTo>
                <a:lnTo>
                  <a:pt x="707" y="86"/>
                </a:lnTo>
                <a:lnTo>
                  <a:pt x="707" y="68"/>
                </a:lnTo>
                <a:lnTo>
                  <a:pt x="714" y="58"/>
                </a:lnTo>
                <a:lnTo>
                  <a:pt x="721" y="46"/>
                </a:lnTo>
                <a:lnTo>
                  <a:pt x="729" y="35"/>
                </a:lnTo>
                <a:lnTo>
                  <a:pt x="740" y="28"/>
                </a:lnTo>
                <a:lnTo>
                  <a:pt x="752" y="30"/>
                </a:lnTo>
                <a:lnTo>
                  <a:pt x="755" y="30"/>
                </a:lnTo>
                <a:lnTo>
                  <a:pt x="755" y="33"/>
                </a:lnTo>
                <a:lnTo>
                  <a:pt x="755" y="35"/>
                </a:lnTo>
                <a:lnTo>
                  <a:pt x="754" y="35"/>
                </a:lnTo>
                <a:lnTo>
                  <a:pt x="754" y="37"/>
                </a:lnTo>
                <a:lnTo>
                  <a:pt x="754" y="37"/>
                </a:lnTo>
                <a:lnTo>
                  <a:pt x="755" y="39"/>
                </a:lnTo>
                <a:lnTo>
                  <a:pt x="755" y="42"/>
                </a:lnTo>
                <a:lnTo>
                  <a:pt x="764" y="42"/>
                </a:lnTo>
                <a:lnTo>
                  <a:pt x="776" y="42"/>
                </a:lnTo>
                <a:lnTo>
                  <a:pt x="787" y="42"/>
                </a:lnTo>
                <a:lnTo>
                  <a:pt x="794" y="42"/>
                </a:lnTo>
                <a:lnTo>
                  <a:pt x="797" y="44"/>
                </a:lnTo>
                <a:lnTo>
                  <a:pt x="799" y="46"/>
                </a:lnTo>
                <a:lnTo>
                  <a:pt x="801" y="49"/>
                </a:lnTo>
                <a:lnTo>
                  <a:pt x="803" y="53"/>
                </a:lnTo>
                <a:lnTo>
                  <a:pt x="806" y="54"/>
                </a:lnTo>
                <a:lnTo>
                  <a:pt x="810" y="58"/>
                </a:lnTo>
                <a:lnTo>
                  <a:pt x="811" y="53"/>
                </a:lnTo>
                <a:lnTo>
                  <a:pt x="813" y="51"/>
                </a:lnTo>
                <a:lnTo>
                  <a:pt x="817" y="49"/>
                </a:lnTo>
                <a:lnTo>
                  <a:pt x="818" y="47"/>
                </a:lnTo>
                <a:lnTo>
                  <a:pt x="824" y="47"/>
                </a:lnTo>
                <a:lnTo>
                  <a:pt x="829" y="46"/>
                </a:lnTo>
                <a:lnTo>
                  <a:pt x="836" y="60"/>
                </a:lnTo>
                <a:lnTo>
                  <a:pt x="843" y="70"/>
                </a:lnTo>
                <a:lnTo>
                  <a:pt x="848" y="77"/>
                </a:lnTo>
                <a:lnTo>
                  <a:pt x="850" y="72"/>
                </a:lnTo>
                <a:lnTo>
                  <a:pt x="851" y="67"/>
                </a:lnTo>
                <a:lnTo>
                  <a:pt x="851" y="61"/>
                </a:lnTo>
                <a:lnTo>
                  <a:pt x="851" y="54"/>
                </a:lnTo>
                <a:lnTo>
                  <a:pt x="845" y="44"/>
                </a:lnTo>
                <a:lnTo>
                  <a:pt x="846" y="33"/>
                </a:lnTo>
                <a:lnTo>
                  <a:pt x="851" y="23"/>
                </a:lnTo>
                <a:close/>
                <a:moveTo>
                  <a:pt x="871" y="7"/>
                </a:moveTo>
                <a:lnTo>
                  <a:pt x="879" y="7"/>
                </a:lnTo>
                <a:lnTo>
                  <a:pt x="886" y="9"/>
                </a:lnTo>
                <a:lnTo>
                  <a:pt x="893" y="11"/>
                </a:lnTo>
                <a:lnTo>
                  <a:pt x="899" y="14"/>
                </a:lnTo>
                <a:lnTo>
                  <a:pt x="900" y="19"/>
                </a:lnTo>
                <a:lnTo>
                  <a:pt x="900" y="23"/>
                </a:lnTo>
                <a:lnTo>
                  <a:pt x="902" y="28"/>
                </a:lnTo>
                <a:lnTo>
                  <a:pt x="902" y="35"/>
                </a:lnTo>
                <a:lnTo>
                  <a:pt x="897" y="35"/>
                </a:lnTo>
                <a:lnTo>
                  <a:pt x="893" y="37"/>
                </a:lnTo>
                <a:lnTo>
                  <a:pt x="888" y="37"/>
                </a:lnTo>
                <a:lnTo>
                  <a:pt x="883" y="39"/>
                </a:lnTo>
                <a:lnTo>
                  <a:pt x="874" y="30"/>
                </a:lnTo>
                <a:lnTo>
                  <a:pt x="864" y="23"/>
                </a:lnTo>
                <a:lnTo>
                  <a:pt x="871" y="7"/>
                </a:lnTo>
                <a:close/>
                <a:moveTo>
                  <a:pt x="4266" y="0"/>
                </a:moveTo>
                <a:lnTo>
                  <a:pt x="4285" y="0"/>
                </a:lnTo>
                <a:lnTo>
                  <a:pt x="4301" y="4"/>
                </a:lnTo>
                <a:lnTo>
                  <a:pt x="4316" y="7"/>
                </a:lnTo>
                <a:lnTo>
                  <a:pt x="4320" y="23"/>
                </a:lnTo>
                <a:lnTo>
                  <a:pt x="4269" y="23"/>
                </a:lnTo>
                <a:lnTo>
                  <a:pt x="4267" y="18"/>
                </a:lnTo>
                <a:lnTo>
                  <a:pt x="4267" y="13"/>
                </a:lnTo>
                <a:lnTo>
                  <a:pt x="4266" y="7"/>
                </a:lnTo>
                <a:lnTo>
                  <a:pt x="4266" y="0"/>
                </a:lnTo>
                <a:close/>
              </a:path>
            </a:pathLst>
          </a:custGeom>
          <a:solidFill>
            <a:srgbClr val="d9d9d9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CustomShape 3"/>
          <p:cNvSpPr/>
          <p:nvPr/>
        </p:nvSpPr>
        <p:spPr>
          <a:xfrm>
            <a:off x="3924000" y="2018160"/>
            <a:ext cx="5044680" cy="2594880"/>
          </a:xfrm>
          <a:custGeom>
            <a:avLst/>
            <a:gdLst/>
            <a:ahLst/>
            <a:rect l="l" t="t" r="r" b="b"/>
            <a:pathLst>
              <a:path w="4352" h="2211">
                <a:moveTo>
                  <a:pt x="2697" y="200"/>
                </a:moveTo>
                <a:lnTo>
                  <a:pt x="2708" y="204"/>
                </a:lnTo>
                <a:lnTo>
                  <a:pt x="2708" y="211"/>
                </a:lnTo>
                <a:lnTo>
                  <a:pt x="2704" y="211"/>
                </a:lnTo>
                <a:lnTo>
                  <a:pt x="2702" y="213"/>
                </a:lnTo>
                <a:lnTo>
                  <a:pt x="2701" y="214"/>
                </a:lnTo>
                <a:lnTo>
                  <a:pt x="2699" y="214"/>
                </a:lnTo>
                <a:lnTo>
                  <a:pt x="2697" y="214"/>
                </a:lnTo>
                <a:lnTo>
                  <a:pt x="2694" y="214"/>
                </a:lnTo>
                <a:lnTo>
                  <a:pt x="2694" y="209"/>
                </a:lnTo>
                <a:lnTo>
                  <a:pt x="2694" y="206"/>
                </a:lnTo>
                <a:lnTo>
                  <a:pt x="2695" y="204"/>
                </a:lnTo>
                <a:lnTo>
                  <a:pt x="2697" y="200"/>
                </a:lnTo>
                <a:close/>
                <a:moveTo>
                  <a:pt x="562" y="192"/>
                </a:moveTo>
                <a:lnTo>
                  <a:pt x="562" y="195"/>
                </a:lnTo>
                <a:lnTo>
                  <a:pt x="566" y="195"/>
                </a:lnTo>
                <a:lnTo>
                  <a:pt x="564" y="213"/>
                </a:lnTo>
                <a:lnTo>
                  <a:pt x="566" y="228"/>
                </a:lnTo>
                <a:lnTo>
                  <a:pt x="573" y="242"/>
                </a:lnTo>
                <a:lnTo>
                  <a:pt x="576" y="244"/>
                </a:lnTo>
                <a:lnTo>
                  <a:pt x="580" y="244"/>
                </a:lnTo>
                <a:lnTo>
                  <a:pt x="583" y="246"/>
                </a:lnTo>
                <a:lnTo>
                  <a:pt x="589" y="246"/>
                </a:lnTo>
                <a:lnTo>
                  <a:pt x="589" y="204"/>
                </a:lnTo>
                <a:lnTo>
                  <a:pt x="615" y="204"/>
                </a:lnTo>
                <a:lnTo>
                  <a:pt x="620" y="216"/>
                </a:lnTo>
                <a:lnTo>
                  <a:pt x="627" y="228"/>
                </a:lnTo>
                <a:lnTo>
                  <a:pt x="634" y="239"/>
                </a:lnTo>
                <a:lnTo>
                  <a:pt x="646" y="242"/>
                </a:lnTo>
                <a:lnTo>
                  <a:pt x="646" y="247"/>
                </a:lnTo>
                <a:lnTo>
                  <a:pt x="648" y="258"/>
                </a:lnTo>
                <a:lnTo>
                  <a:pt x="650" y="270"/>
                </a:lnTo>
                <a:lnTo>
                  <a:pt x="650" y="277"/>
                </a:lnTo>
                <a:lnTo>
                  <a:pt x="653" y="275"/>
                </a:lnTo>
                <a:lnTo>
                  <a:pt x="655" y="275"/>
                </a:lnTo>
                <a:lnTo>
                  <a:pt x="655" y="275"/>
                </a:lnTo>
                <a:lnTo>
                  <a:pt x="657" y="274"/>
                </a:lnTo>
                <a:lnTo>
                  <a:pt x="658" y="272"/>
                </a:lnTo>
                <a:lnTo>
                  <a:pt x="660" y="268"/>
                </a:lnTo>
                <a:lnTo>
                  <a:pt x="662" y="263"/>
                </a:lnTo>
                <a:lnTo>
                  <a:pt x="664" y="258"/>
                </a:lnTo>
                <a:lnTo>
                  <a:pt x="665" y="254"/>
                </a:lnTo>
                <a:lnTo>
                  <a:pt x="669" y="251"/>
                </a:lnTo>
                <a:lnTo>
                  <a:pt x="672" y="249"/>
                </a:lnTo>
                <a:lnTo>
                  <a:pt x="678" y="247"/>
                </a:lnTo>
                <a:lnTo>
                  <a:pt x="681" y="244"/>
                </a:lnTo>
                <a:lnTo>
                  <a:pt x="685" y="242"/>
                </a:lnTo>
                <a:lnTo>
                  <a:pt x="681" y="242"/>
                </a:lnTo>
                <a:lnTo>
                  <a:pt x="681" y="239"/>
                </a:lnTo>
                <a:lnTo>
                  <a:pt x="672" y="242"/>
                </a:lnTo>
                <a:lnTo>
                  <a:pt x="667" y="246"/>
                </a:lnTo>
                <a:lnTo>
                  <a:pt x="660" y="251"/>
                </a:lnTo>
                <a:lnTo>
                  <a:pt x="650" y="254"/>
                </a:lnTo>
                <a:lnTo>
                  <a:pt x="648" y="239"/>
                </a:lnTo>
                <a:lnTo>
                  <a:pt x="646" y="228"/>
                </a:lnTo>
                <a:lnTo>
                  <a:pt x="643" y="219"/>
                </a:lnTo>
                <a:lnTo>
                  <a:pt x="639" y="207"/>
                </a:lnTo>
                <a:lnTo>
                  <a:pt x="643" y="206"/>
                </a:lnTo>
                <a:lnTo>
                  <a:pt x="644" y="206"/>
                </a:lnTo>
                <a:lnTo>
                  <a:pt x="648" y="204"/>
                </a:lnTo>
                <a:lnTo>
                  <a:pt x="653" y="204"/>
                </a:lnTo>
                <a:lnTo>
                  <a:pt x="658" y="207"/>
                </a:lnTo>
                <a:lnTo>
                  <a:pt x="662" y="209"/>
                </a:lnTo>
                <a:lnTo>
                  <a:pt x="667" y="211"/>
                </a:lnTo>
                <a:lnTo>
                  <a:pt x="672" y="213"/>
                </a:lnTo>
                <a:lnTo>
                  <a:pt x="678" y="214"/>
                </a:lnTo>
                <a:lnTo>
                  <a:pt x="685" y="226"/>
                </a:lnTo>
                <a:lnTo>
                  <a:pt x="692" y="240"/>
                </a:lnTo>
                <a:lnTo>
                  <a:pt x="697" y="253"/>
                </a:lnTo>
                <a:lnTo>
                  <a:pt x="704" y="261"/>
                </a:lnTo>
                <a:lnTo>
                  <a:pt x="707" y="263"/>
                </a:lnTo>
                <a:lnTo>
                  <a:pt x="713" y="263"/>
                </a:lnTo>
                <a:lnTo>
                  <a:pt x="718" y="263"/>
                </a:lnTo>
                <a:lnTo>
                  <a:pt x="723" y="263"/>
                </a:lnTo>
                <a:lnTo>
                  <a:pt x="726" y="263"/>
                </a:lnTo>
                <a:lnTo>
                  <a:pt x="730" y="265"/>
                </a:lnTo>
                <a:lnTo>
                  <a:pt x="747" y="277"/>
                </a:lnTo>
                <a:lnTo>
                  <a:pt x="761" y="293"/>
                </a:lnTo>
                <a:lnTo>
                  <a:pt x="777" y="307"/>
                </a:lnTo>
                <a:lnTo>
                  <a:pt x="777" y="319"/>
                </a:lnTo>
                <a:lnTo>
                  <a:pt x="791" y="324"/>
                </a:lnTo>
                <a:lnTo>
                  <a:pt x="803" y="331"/>
                </a:lnTo>
                <a:lnTo>
                  <a:pt x="810" y="342"/>
                </a:lnTo>
                <a:lnTo>
                  <a:pt x="819" y="354"/>
                </a:lnTo>
                <a:lnTo>
                  <a:pt x="826" y="366"/>
                </a:lnTo>
                <a:lnTo>
                  <a:pt x="835" y="377"/>
                </a:lnTo>
                <a:lnTo>
                  <a:pt x="829" y="384"/>
                </a:lnTo>
                <a:lnTo>
                  <a:pt x="826" y="387"/>
                </a:lnTo>
                <a:lnTo>
                  <a:pt x="824" y="392"/>
                </a:lnTo>
                <a:lnTo>
                  <a:pt x="822" y="396"/>
                </a:lnTo>
                <a:lnTo>
                  <a:pt x="829" y="408"/>
                </a:lnTo>
                <a:lnTo>
                  <a:pt x="840" y="417"/>
                </a:lnTo>
                <a:lnTo>
                  <a:pt x="854" y="422"/>
                </a:lnTo>
                <a:lnTo>
                  <a:pt x="854" y="427"/>
                </a:lnTo>
                <a:lnTo>
                  <a:pt x="854" y="429"/>
                </a:lnTo>
                <a:lnTo>
                  <a:pt x="856" y="431"/>
                </a:lnTo>
                <a:lnTo>
                  <a:pt x="856" y="432"/>
                </a:lnTo>
                <a:lnTo>
                  <a:pt x="857" y="434"/>
                </a:lnTo>
                <a:lnTo>
                  <a:pt x="861" y="436"/>
                </a:lnTo>
                <a:lnTo>
                  <a:pt x="864" y="439"/>
                </a:lnTo>
                <a:lnTo>
                  <a:pt x="870" y="441"/>
                </a:lnTo>
                <a:lnTo>
                  <a:pt x="873" y="443"/>
                </a:lnTo>
                <a:lnTo>
                  <a:pt x="877" y="446"/>
                </a:lnTo>
                <a:lnTo>
                  <a:pt x="878" y="448"/>
                </a:lnTo>
                <a:lnTo>
                  <a:pt x="880" y="452"/>
                </a:lnTo>
                <a:lnTo>
                  <a:pt x="878" y="453"/>
                </a:lnTo>
                <a:lnTo>
                  <a:pt x="878" y="455"/>
                </a:lnTo>
                <a:lnTo>
                  <a:pt x="878" y="455"/>
                </a:lnTo>
                <a:lnTo>
                  <a:pt x="878" y="457"/>
                </a:lnTo>
                <a:lnTo>
                  <a:pt x="880" y="459"/>
                </a:lnTo>
                <a:lnTo>
                  <a:pt x="884" y="460"/>
                </a:lnTo>
                <a:lnTo>
                  <a:pt x="889" y="462"/>
                </a:lnTo>
                <a:lnTo>
                  <a:pt x="892" y="464"/>
                </a:lnTo>
                <a:lnTo>
                  <a:pt x="898" y="464"/>
                </a:lnTo>
                <a:lnTo>
                  <a:pt x="903" y="464"/>
                </a:lnTo>
                <a:lnTo>
                  <a:pt x="896" y="511"/>
                </a:lnTo>
                <a:lnTo>
                  <a:pt x="891" y="513"/>
                </a:lnTo>
                <a:lnTo>
                  <a:pt x="885" y="513"/>
                </a:lnTo>
                <a:lnTo>
                  <a:pt x="880" y="514"/>
                </a:lnTo>
                <a:lnTo>
                  <a:pt x="873" y="514"/>
                </a:lnTo>
                <a:lnTo>
                  <a:pt x="866" y="506"/>
                </a:lnTo>
                <a:lnTo>
                  <a:pt x="857" y="497"/>
                </a:lnTo>
                <a:lnTo>
                  <a:pt x="850" y="488"/>
                </a:lnTo>
                <a:lnTo>
                  <a:pt x="845" y="476"/>
                </a:lnTo>
                <a:lnTo>
                  <a:pt x="838" y="476"/>
                </a:lnTo>
                <a:lnTo>
                  <a:pt x="833" y="478"/>
                </a:lnTo>
                <a:lnTo>
                  <a:pt x="828" y="478"/>
                </a:lnTo>
                <a:lnTo>
                  <a:pt x="822" y="480"/>
                </a:lnTo>
                <a:lnTo>
                  <a:pt x="831" y="507"/>
                </a:lnTo>
                <a:lnTo>
                  <a:pt x="838" y="537"/>
                </a:lnTo>
                <a:lnTo>
                  <a:pt x="850" y="537"/>
                </a:lnTo>
                <a:lnTo>
                  <a:pt x="857" y="551"/>
                </a:lnTo>
                <a:lnTo>
                  <a:pt x="863" y="565"/>
                </a:lnTo>
                <a:lnTo>
                  <a:pt x="864" y="584"/>
                </a:lnTo>
                <a:lnTo>
                  <a:pt x="863" y="586"/>
                </a:lnTo>
                <a:lnTo>
                  <a:pt x="861" y="588"/>
                </a:lnTo>
                <a:lnTo>
                  <a:pt x="861" y="590"/>
                </a:lnTo>
                <a:lnTo>
                  <a:pt x="859" y="591"/>
                </a:lnTo>
                <a:lnTo>
                  <a:pt x="857" y="593"/>
                </a:lnTo>
                <a:lnTo>
                  <a:pt x="854" y="595"/>
                </a:lnTo>
                <a:lnTo>
                  <a:pt x="847" y="591"/>
                </a:lnTo>
                <a:lnTo>
                  <a:pt x="838" y="586"/>
                </a:lnTo>
                <a:lnTo>
                  <a:pt x="829" y="581"/>
                </a:lnTo>
                <a:lnTo>
                  <a:pt x="822" y="577"/>
                </a:lnTo>
                <a:lnTo>
                  <a:pt x="819" y="576"/>
                </a:lnTo>
                <a:lnTo>
                  <a:pt x="816" y="576"/>
                </a:lnTo>
                <a:lnTo>
                  <a:pt x="826" y="590"/>
                </a:lnTo>
                <a:lnTo>
                  <a:pt x="835" y="602"/>
                </a:lnTo>
                <a:lnTo>
                  <a:pt x="842" y="617"/>
                </a:lnTo>
                <a:lnTo>
                  <a:pt x="838" y="617"/>
                </a:lnTo>
                <a:lnTo>
                  <a:pt x="826" y="612"/>
                </a:lnTo>
                <a:lnTo>
                  <a:pt x="810" y="609"/>
                </a:lnTo>
                <a:lnTo>
                  <a:pt x="793" y="605"/>
                </a:lnTo>
                <a:lnTo>
                  <a:pt x="781" y="598"/>
                </a:lnTo>
                <a:lnTo>
                  <a:pt x="770" y="588"/>
                </a:lnTo>
                <a:lnTo>
                  <a:pt x="763" y="572"/>
                </a:lnTo>
                <a:lnTo>
                  <a:pt x="756" y="558"/>
                </a:lnTo>
                <a:lnTo>
                  <a:pt x="746" y="544"/>
                </a:lnTo>
                <a:lnTo>
                  <a:pt x="735" y="534"/>
                </a:lnTo>
                <a:lnTo>
                  <a:pt x="720" y="542"/>
                </a:lnTo>
                <a:lnTo>
                  <a:pt x="702" y="548"/>
                </a:lnTo>
                <a:lnTo>
                  <a:pt x="681" y="549"/>
                </a:lnTo>
                <a:lnTo>
                  <a:pt x="679" y="544"/>
                </a:lnTo>
                <a:lnTo>
                  <a:pt x="678" y="539"/>
                </a:lnTo>
                <a:lnTo>
                  <a:pt x="678" y="534"/>
                </a:lnTo>
                <a:lnTo>
                  <a:pt x="678" y="527"/>
                </a:lnTo>
                <a:lnTo>
                  <a:pt x="693" y="521"/>
                </a:lnTo>
                <a:lnTo>
                  <a:pt x="713" y="516"/>
                </a:lnTo>
                <a:lnTo>
                  <a:pt x="730" y="511"/>
                </a:lnTo>
                <a:lnTo>
                  <a:pt x="735" y="501"/>
                </a:lnTo>
                <a:lnTo>
                  <a:pt x="740" y="487"/>
                </a:lnTo>
                <a:lnTo>
                  <a:pt x="746" y="471"/>
                </a:lnTo>
                <a:lnTo>
                  <a:pt x="749" y="455"/>
                </a:lnTo>
                <a:lnTo>
                  <a:pt x="751" y="443"/>
                </a:lnTo>
                <a:lnTo>
                  <a:pt x="749" y="434"/>
                </a:lnTo>
                <a:lnTo>
                  <a:pt x="742" y="422"/>
                </a:lnTo>
                <a:lnTo>
                  <a:pt x="733" y="415"/>
                </a:lnTo>
                <a:lnTo>
                  <a:pt x="723" y="408"/>
                </a:lnTo>
                <a:lnTo>
                  <a:pt x="716" y="399"/>
                </a:lnTo>
                <a:lnTo>
                  <a:pt x="707" y="357"/>
                </a:lnTo>
                <a:lnTo>
                  <a:pt x="693" y="354"/>
                </a:lnTo>
                <a:lnTo>
                  <a:pt x="683" y="347"/>
                </a:lnTo>
                <a:lnTo>
                  <a:pt x="674" y="340"/>
                </a:lnTo>
                <a:lnTo>
                  <a:pt x="665" y="338"/>
                </a:lnTo>
                <a:lnTo>
                  <a:pt x="657" y="342"/>
                </a:lnTo>
                <a:lnTo>
                  <a:pt x="651" y="347"/>
                </a:lnTo>
                <a:lnTo>
                  <a:pt x="646" y="352"/>
                </a:lnTo>
                <a:lnTo>
                  <a:pt x="639" y="357"/>
                </a:lnTo>
                <a:lnTo>
                  <a:pt x="627" y="361"/>
                </a:lnTo>
                <a:lnTo>
                  <a:pt x="615" y="354"/>
                </a:lnTo>
                <a:lnTo>
                  <a:pt x="599" y="349"/>
                </a:lnTo>
                <a:lnTo>
                  <a:pt x="582" y="345"/>
                </a:lnTo>
                <a:lnTo>
                  <a:pt x="566" y="340"/>
                </a:lnTo>
                <a:lnTo>
                  <a:pt x="552" y="335"/>
                </a:lnTo>
                <a:lnTo>
                  <a:pt x="541" y="326"/>
                </a:lnTo>
                <a:lnTo>
                  <a:pt x="534" y="312"/>
                </a:lnTo>
                <a:lnTo>
                  <a:pt x="536" y="310"/>
                </a:lnTo>
                <a:lnTo>
                  <a:pt x="536" y="309"/>
                </a:lnTo>
                <a:lnTo>
                  <a:pt x="538" y="309"/>
                </a:lnTo>
                <a:lnTo>
                  <a:pt x="538" y="307"/>
                </a:lnTo>
                <a:lnTo>
                  <a:pt x="538" y="303"/>
                </a:lnTo>
                <a:lnTo>
                  <a:pt x="531" y="302"/>
                </a:lnTo>
                <a:lnTo>
                  <a:pt x="524" y="300"/>
                </a:lnTo>
                <a:lnTo>
                  <a:pt x="519" y="296"/>
                </a:lnTo>
                <a:lnTo>
                  <a:pt x="515" y="291"/>
                </a:lnTo>
                <a:lnTo>
                  <a:pt x="512" y="284"/>
                </a:lnTo>
                <a:lnTo>
                  <a:pt x="521" y="267"/>
                </a:lnTo>
                <a:lnTo>
                  <a:pt x="528" y="244"/>
                </a:lnTo>
                <a:lnTo>
                  <a:pt x="531" y="219"/>
                </a:lnTo>
                <a:lnTo>
                  <a:pt x="534" y="195"/>
                </a:lnTo>
                <a:lnTo>
                  <a:pt x="562" y="192"/>
                </a:lnTo>
                <a:close/>
                <a:moveTo>
                  <a:pt x="400" y="188"/>
                </a:moveTo>
                <a:lnTo>
                  <a:pt x="416" y="188"/>
                </a:lnTo>
                <a:lnTo>
                  <a:pt x="425" y="223"/>
                </a:lnTo>
                <a:lnTo>
                  <a:pt x="432" y="261"/>
                </a:lnTo>
                <a:lnTo>
                  <a:pt x="428" y="261"/>
                </a:lnTo>
                <a:lnTo>
                  <a:pt x="423" y="268"/>
                </a:lnTo>
                <a:lnTo>
                  <a:pt x="412" y="265"/>
                </a:lnTo>
                <a:lnTo>
                  <a:pt x="409" y="268"/>
                </a:lnTo>
                <a:lnTo>
                  <a:pt x="409" y="272"/>
                </a:lnTo>
                <a:lnTo>
                  <a:pt x="409" y="275"/>
                </a:lnTo>
                <a:lnTo>
                  <a:pt x="409" y="277"/>
                </a:lnTo>
                <a:lnTo>
                  <a:pt x="407" y="279"/>
                </a:lnTo>
                <a:lnTo>
                  <a:pt x="405" y="282"/>
                </a:lnTo>
                <a:lnTo>
                  <a:pt x="400" y="284"/>
                </a:lnTo>
                <a:lnTo>
                  <a:pt x="395" y="281"/>
                </a:lnTo>
                <a:lnTo>
                  <a:pt x="388" y="275"/>
                </a:lnTo>
                <a:lnTo>
                  <a:pt x="381" y="272"/>
                </a:lnTo>
                <a:lnTo>
                  <a:pt x="381" y="261"/>
                </a:lnTo>
                <a:lnTo>
                  <a:pt x="358" y="258"/>
                </a:lnTo>
                <a:lnTo>
                  <a:pt x="362" y="226"/>
                </a:lnTo>
                <a:lnTo>
                  <a:pt x="369" y="223"/>
                </a:lnTo>
                <a:lnTo>
                  <a:pt x="376" y="218"/>
                </a:lnTo>
                <a:lnTo>
                  <a:pt x="381" y="211"/>
                </a:lnTo>
                <a:lnTo>
                  <a:pt x="376" y="209"/>
                </a:lnTo>
                <a:lnTo>
                  <a:pt x="372" y="207"/>
                </a:lnTo>
                <a:lnTo>
                  <a:pt x="369" y="206"/>
                </a:lnTo>
                <a:lnTo>
                  <a:pt x="365" y="202"/>
                </a:lnTo>
                <a:lnTo>
                  <a:pt x="363" y="199"/>
                </a:lnTo>
                <a:lnTo>
                  <a:pt x="362" y="192"/>
                </a:lnTo>
                <a:lnTo>
                  <a:pt x="381" y="190"/>
                </a:lnTo>
                <a:lnTo>
                  <a:pt x="400" y="188"/>
                </a:lnTo>
                <a:close/>
                <a:moveTo>
                  <a:pt x="3661" y="172"/>
                </a:moveTo>
                <a:lnTo>
                  <a:pt x="3673" y="178"/>
                </a:lnTo>
                <a:lnTo>
                  <a:pt x="3673" y="185"/>
                </a:lnTo>
                <a:lnTo>
                  <a:pt x="3657" y="185"/>
                </a:lnTo>
                <a:lnTo>
                  <a:pt x="3661" y="172"/>
                </a:lnTo>
                <a:close/>
                <a:moveTo>
                  <a:pt x="438" y="172"/>
                </a:moveTo>
                <a:lnTo>
                  <a:pt x="451" y="174"/>
                </a:lnTo>
                <a:lnTo>
                  <a:pt x="465" y="176"/>
                </a:lnTo>
                <a:lnTo>
                  <a:pt x="477" y="178"/>
                </a:lnTo>
                <a:lnTo>
                  <a:pt x="486" y="181"/>
                </a:lnTo>
                <a:lnTo>
                  <a:pt x="487" y="185"/>
                </a:lnTo>
                <a:lnTo>
                  <a:pt x="487" y="190"/>
                </a:lnTo>
                <a:lnTo>
                  <a:pt x="489" y="197"/>
                </a:lnTo>
                <a:lnTo>
                  <a:pt x="489" y="204"/>
                </a:lnTo>
                <a:lnTo>
                  <a:pt x="487" y="207"/>
                </a:lnTo>
                <a:lnTo>
                  <a:pt x="486" y="211"/>
                </a:lnTo>
                <a:lnTo>
                  <a:pt x="484" y="216"/>
                </a:lnTo>
                <a:lnTo>
                  <a:pt x="480" y="219"/>
                </a:lnTo>
                <a:lnTo>
                  <a:pt x="477" y="221"/>
                </a:lnTo>
                <a:lnTo>
                  <a:pt x="473" y="223"/>
                </a:lnTo>
                <a:lnTo>
                  <a:pt x="472" y="225"/>
                </a:lnTo>
                <a:lnTo>
                  <a:pt x="468" y="226"/>
                </a:lnTo>
                <a:lnTo>
                  <a:pt x="466" y="230"/>
                </a:lnTo>
                <a:lnTo>
                  <a:pt x="468" y="239"/>
                </a:lnTo>
                <a:lnTo>
                  <a:pt x="466" y="249"/>
                </a:lnTo>
                <a:lnTo>
                  <a:pt x="465" y="256"/>
                </a:lnTo>
                <a:lnTo>
                  <a:pt x="461" y="261"/>
                </a:lnTo>
                <a:lnTo>
                  <a:pt x="458" y="263"/>
                </a:lnTo>
                <a:lnTo>
                  <a:pt x="454" y="265"/>
                </a:lnTo>
                <a:lnTo>
                  <a:pt x="449" y="265"/>
                </a:lnTo>
                <a:lnTo>
                  <a:pt x="442" y="265"/>
                </a:lnTo>
                <a:lnTo>
                  <a:pt x="438" y="254"/>
                </a:lnTo>
                <a:lnTo>
                  <a:pt x="442" y="244"/>
                </a:lnTo>
                <a:lnTo>
                  <a:pt x="442" y="232"/>
                </a:lnTo>
                <a:lnTo>
                  <a:pt x="438" y="218"/>
                </a:lnTo>
                <a:lnTo>
                  <a:pt x="437" y="202"/>
                </a:lnTo>
                <a:lnTo>
                  <a:pt x="435" y="188"/>
                </a:lnTo>
                <a:lnTo>
                  <a:pt x="438" y="172"/>
                </a:lnTo>
                <a:close/>
                <a:moveTo>
                  <a:pt x="60" y="171"/>
                </a:moveTo>
                <a:lnTo>
                  <a:pt x="74" y="172"/>
                </a:lnTo>
                <a:lnTo>
                  <a:pt x="74" y="185"/>
                </a:lnTo>
                <a:lnTo>
                  <a:pt x="91" y="185"/>
                </a:lnTo>
                <a:lnTo>
                  <a:pt x="105" y="185"/>
                </a:lnTo>
                <a:lnTo>
                  <a:pt x="121" y="185"/>
                </a:lnTo>
                <a:lnTo>
                  <a:pt x="124" y="192"/>
                </a:lnTo>
                <a:lnTo>
                  <a:pt x="128" y="200"/>
                </a:lnTo>
                <a:lnTo>
                  <a:pt x="131" y="209"/>
                </a:lnTo>
                <a:lnTo>
                  <a:pt x="135" y="216"/>
                </a:lnTo>
                <a:lnTo>
                  <a:pt x="135" y="219"/>
                </a:lnTo>
                <a:lnTo>
                  <a:pt x="124" y="232"/>
                </a:lnTo>
                <a:lnTo>
                  <a:pt x="110" y="237"/>
                </a:lnTo>
                <a:lnTo>
                  <a:pt x="96" y="242"/>
                </a:lnTo>
                <a:lnTo>
                  <a:pt x="88" y="258"/>
                </a:lnTo>
                <a:lnTo>
                  <a:pt x="81" y="272"/>
                </a:lnTo>
                <a:lnTo>
                  <a:pt x="79" y="288"/>
                </a:lnTo>
                <a:lnTo>
                  <a:pt x="82" y="303"/>
                </a:lnTo>
                <a:lnTo>
                  <a:pt x="67" y="305"/>
                </a:lnTo>
                <a:lnTo>
                  <a:pt x="53" y="310"/>
                </a:lnTo>
                <a:lnTo>
                  <a:pt x="35" y="315"/>
                </a:lnTo>
                <a:lnTo>
                  <a:pt x="34" y="312"/>
                </a:lnTo>
                <a:lnTo>
                  <a:pt x="32" y="309"/>
                </a:lnTo>
                <a:lnTo>
                  <a:pt x="30" y="307"/>
                </a:lnTo>
                <a:lnTo>
                  <a:pt x="30" y="303"/>
                </a:lnTo>
                <a:lnTo>
                  <a:pt x="28" y="300"/>
                </a:lnTo>
                <a:lnTo>
                  <a:pt x="30" y="298"/>
                </a:lnTo>
                <a:lnTo>
                  <a:pt x="30" y="296"/>
                </a:lnTo>
                <a:lnTo>
                  <a:pt x="30" y="295"/>
                </a:lnTo>
                <a:lnTo>
                  <a:pt x="32" y="291"/>
                </a:lnTo>
                <a:lnTo>
                  <a:pt x="32" y="288"/>
                </a:lnTo>
                <a:lnTo>
                  <a:pt x="20" y="288"/>
                </a:lnTo>
                <a:lnTo>
                  <a:pt x="20" y="282"/>
                </a:lnTo>
                <a:lnTo>
                  <a:pt x="20" y="281"/>
                </a:lnTo>
                <a:lnTo>
                  <a:pt x="18" y="279"/>
                </a:lnTo>
                <a:lnTo>
                  <a:pt x="18" y="277"/>
                </a:lnTo>
                <a:lnTo>
                  <a:pt x="16" y="275"/>
                </a:lnTo>
                <a:lnTo>
                  <a:pt x="13" y="272"/>
                </a:lnTo>
                <a:lnTo>
                  <a:pt x="11" y="272"/>
                </a:lnTo>
                <a:lnTo>
                  <a:pt x="9" y="272"/>
                </a:lnTo>
                <a:lnTo>
                  <a:pt x="9" y="272"/>
                </a:lnTo>
                <a:lnTo>
                  <a:pt x="7" y="272"/>
                </a:lnTo>
                <a:lnTo>
                  <a:pt x="6" y="272"/>
                </a:lnTo>
                <a:lnTo>
                  <a:pt x="0" y="272"/>
                </a:lnTo>
                <a:lnTo>
                  <a:pt x="0" y="261"/>
                </a:lnTo>
                <a:lnTo>
                  <a:pt x="13" y="247"/>
                </a:lnTo>
                <a:lnTo>
                  <a:pt x="21" y="228"/>
                </a:lnTo>
                <a:lnTo>
                  <a:pt x="28" y="207"/>
                </a:lnTo>
                <a:lnTo>
                  <a:pt x="23" y="204"/>
                </a:lnTo>
                <a:lnTo>
                  <a:pt x="21" y="199"/>
                </a:lnTo>
                <a:lnTo>
                  <a:pt x="20" y="195"/>
                </a:lnTo>
                <a:lnTo>
                  <a:pt x="18" y="188"/>
                </a:lnTo>
                <a:lnTo>
                  <a:pt x="16" y="181"/>
                </a:lnTo>
                <a:lnTo>
                  <a:pt x="30" y="178"/>
                </a:lnTo>
                <a:lnTo>
                  <a:pt x="41" y="176"/>
                </a:lnTo>
                <a:lnTo>
                  <a:pt x="49" y="172"/>
                </a:lnTo>
                <a:lnTo>
                  <a:pt x="60" y="171"/>
                </a:lnTo>
                <a:close/>
                <a:moveTo>
                  <a:pt x="1556" y="130"/>
                </a:moveTo>
                <a:lnTo>
                  <a:pt x="1571" y="130"/>
                </a:lnTo>
                <a:lnTo>
                  <a:pt x="1571" y="134"/>
                </a:lnTo>
                <a:lnTo>
                  <a:pt x="1568" y="134"/>
                </a:lnTo>
                <a:lnTo>
                  <a:pt x="1564" y="136"/>
                </a:lnTo>
                <a:lnTo>
                  <a:pt x="1563" y="136"/>
                </a:lnTo>
                <a:lnTo>
                  <a:pt x="1563" y="136"/>
                </a:lnTo>
                <a:lnTo>
                  <a:pt x="1561" y="136"/>
                </a:lnTo>
                <a:lnTo>
                  <a:pt x="1561" y="136"/>
                </a:lnTo>
                <a:lnTo>
                  <a:pt x="1559" y="134"/>
                </a:lnTo>
                <a:lnTo>
                  <a:pt x="1556" y="130"/>
                </a:lnTo>
                <a:close/>
                <a:moveTo>
                  <a:pt x="454" y="130"/>
                </a:moveTo>
                <a:lnTo>
                  <a:pt x="458" y="153"/>
                </a:lnTo>
                <a:lnTo>
                  <a:pt x="452" y="157"/>
                </a:lnTo>
                <a:lnTo>
                  <a:pt x="449" y="158"/>
                </a:lnTo>
                <a:lnTo>
                  <a:pt x="445" y="160"/>
                </a:lnTo>
                <a:lnTo>
                  <a:pt x="440" y="164"/>
                </a:lnTo>
                <a:lnTo>
                  <a:pt x="435" y="165"/>
                </a:lnTo>
                <a:lnTo>
                  <a:pt x="433" y="164"/>
                </a:lnTo>
                <a:lnTo>
                  <a:pt x="432" y="164"/>
                </a:lnTo>
                <a:lnTo>
                  <a:pt x="430" y="162"/>
                </a:lnTo>
                <a:lnTo>
                  <a:pt x="428" y="162"/>
                </a:lnTo>
                <a:lnTo>
                  <a:pt x="423" y="162"/>
                </a:lnTo>
                <a:lnTo>
                  <a:pt x="423" y="158"/>
                </a:lnTo>
                <a:lnTo>
                  <a:pt x="423" y="157"/>
                </a:lnTo>
                <a:lnTo>
                  <a:pt x="421" y="157"/>
                </a:lnTo>
                <a:lnTo>
                  <a:pt x="421" y="155"/>
                </a:lnTo>
                <a:lnTo>
                  <a:pt x="419" y="153"/>
                </a:lnTo>
                <a:lnTo>
                  <a:pt x="419" y="146"/>
                </a:lnTo>
                <a:lnTo>
                  <a:pt x="428" y="141"/>
                </a:lnTo>
                <a:lnTo>
                  <a:pt x="435" y="136"/>
                </a:lnTo>
                <a:lnTo>
                  <a:pt x="442" y="132"/>
                </a:lnTo>
                <a:lnTo>
                  <a:pt x="454" y="130"/>
                </a:lnTo>
                <a:close/>
                <a:moveTo>
                  <a:pt x="109" y="127"/>
                </a:moveTo>
                <a:lnTo>
                  <a:pt x="112" y="127"/>
                </a:lnTo>
                <a:lnTo>
                  <a:pt x="116" y="129"/>
                </a:lnTo>
                <a:lnTo>
                  <a:pt x="117" y="129"/>
                </a:lnTo>
                <a:lnTo>
                  <a:pt x="117" y="129"/>
                </a:lnTo>
                <a:lnTo>
                  <a:pt x="117" y="129"/>
                </a:lnTo>
                <a:lnTo>
                  <a:pt x="119" y="130"/>
                </a:lnTo>
                <a:lnTo>
                  <a:pt x="121" y="134"/>
                </a:lnTo>
                <a:lnTo>
                  <a:pt x="109" y="134"/>
                </a:lnTo>
                <a:lnTo>
                  <a:pt x="109" y="127"/>
                </a:lnTo>
                <a:close/>
                <a:moveTo>
                  <a:pt x="3744" y="115"/>
                </a:moveTo>
                <a:lnTo>
                  <a:pt x="3760" y="117"/>
                </a:lnTo>
                <a:lnTo>
                  <a:pt x="3776" y="120"/>
                </a:lnTo>
                <a:lnTo>
                  <a:pt x="3790" y="125"/>
                </a:lnTo>
                <a:lnTo>
                  <a:pt x="3800" y="134"/>
                </a:lnTo>
                <a:lnTo>
                  <a:pt x="3807" y="146"/>
                </a:lnTo>
                <a:lnTo>
                  <a:pt x="3811" y="162"/>
                </a:lnTo>
                <a:lnTo>
                  <a:pt x="3788" y="158"/>
                </a:lnTo>
                <a:lnTo>
                  <a:pt x="3767" y="151"/>
                </a:lnTo>
                <a:lnTo>
                  <a:pt x="3751" y="141"/>
                </a:lnTo>
                <a:lnTo>
                  <a:pt x="3741" y="127"/>
                </a:lnTo>
                <a:lnTo>
                  <a:pt x="3743" y="125"/>
                </a:lnTo>
                <a:lnTo>
                  <a:pt x="3743" y="123"/>
                </a:lnTo>
                <a:lnTo>
                  <a:pt x="3744" y="122"/>
                </a:lnTo>
                <a:lnTo>
                  <a:pt x="3744" y="118"/>
                </a:lnTo>
                <a:lnTo>
                  <a:pt x="3744" y="115"/>
                </a:lnTo>
                <a:close/>
                <a:moveTo>
                  <a:pt x="384" y="104"/>
                </a:moveTo>
                <a:lnTo>
                  <a:pt x="390" y="104"/>
                </a:lnTo>
                <a:lnTo>
                  <a:pt x="391" y="104"/>
                </a:lnTo>
                <a:lnTo>
                  <a:pt x="393" y="106"/>
                </a:lnTo>
                <a:lnTo>
                  <a:pt x="395" y="106"/>
                </a:lnTo>
                <a:lnTo>
                  <a:pt x="397" y="108"/>
                </a:lnTo>
                <a:lnTo>
                  <a:pt x="398" y="111"/>
                </a:lnTo>
                <a:lnTo>
                  <a:pt x="400" y="113"/>
                </a:lnTo>
                <a:lnTo>
                  <a:pt x="400" y="118"/>
                </a:lnTo>
                <a:lnTo>
                  <a:pt x="400" y="123"/>
                </a:lnTo>
                <a:lnTo>
                  <a:pt x="397" y="134"/>
                </a:lnTo>
                <a:lnTo>
                  <a:pt x="395" y="150"/>
                </a:lnTo>
                <a:lnTo>
                  <a:pt x="393" y="162"/>
                </a:lnTo>
                <a:lnTo>
                  <a:pt x="388" y="164"/>
                </a:lnTo>
                <a:lnTo>
                  <a:pt x="384" y="165"/>
                </a:lnTo>
                <a:lnTo>
                  <a:pt x="381" y="169"/>
                </a:lnTo>
                <a:lnTo>
                  <a:pt x="377" y="169"/>
                </a:lnTo>
                <a:lnTo>
                  <a:pt x="377" y="167"/>
                </a:lnTo>
                <a:lnTo>
                  <a:pt x="376" y="167"/>
                </a:lnTo>
                <a:lnTo>
                  <a:pt x="376" y="167"/>
                </a:lnTo>
                <a:lnTo>
                  <a:pt x="374" y="165"/>
                </a:lnTo>
                <a:lnTo>
                  <a:pt x="370" y="162"/>
                </a:lnTo>
                <a:lnTo>
                  <a:pt x="369" y="158"/>
                </a:lnTo>
                <a:lnTo>
                  <a:pt x="369" y="153"/>
                </a:lnTo>
                <a:lnTo>
                  <a:pt x="369" y="150"/>
                </a:lnTo>
                <a:lnTo>
                  <a:pt x="365" y="146"/>
                </a:lnTo>
                <a:lnTo>
                  <a:pt x="358" y="141"/>
                </a:lnTo>
                <a:lnTo>
                  <a:pt x="349" y="139"/>
                </a:lnTo>
                <a:lnTo>
                  <a:pt x="341" y="141"/>
                </a:lnTo>
                <a:lnTo>
                  <a:pt x="332" y="139"/>
                </a:lnTo>
                <a:lnTo>
                  <a:pt x="323" y="134"/>
                </a:lnTo>
                <a:lnTo>
                  <a:pt x="316" y="123"/>
                </a:lnTo>
                <a:lnTo>
                  <a:pt x="320" y="123"/>
                </a:lnTo>
                <a:lnTo>
                  <a:pt x="322" y="120"/>
                </a:lnTo>
                <a:lnTo>
                  <a:pt x="323" y="118"/>
                </a:lnTo>
                <a:lnTo>
                  <a:pt x="323" y="117"/>
                </a:lnTo>
                <a:lnTo>
                  <a:pt x="325" y="117"/>
                </a:lnTo>
                <a:lnTo>
                  <a:pt x="327" y="117"/>
                </a:lnTo>
                <a:lnTo>
                  <a:pt x="330" y="117"/>
                </a:lnTo>
                <a:lnTo>
                  <a:pt x="336" y="115"/>
                </a:lnTo>
                <a:lnTo>
                  <a:pt x="346" y="118"/>
                </a:lnTo>
                <a:lnTo>
                  <a:pt x="358" y="117"/>
                </a:lnTo>
                <a:lnTo>
                  <a:pt x="372" y="115"/>
                </a:lnTo>
                <a:lnTo>
                  <a:pt x="384" y="115"/>
                </a:lnTo>
                <a:lnTo>
                  <a:pt x="384" y="104"/>
                </a:lnTo>
                <a:close/>
                <a:moveTo>
                  <a:pt x="255" y="101"/>
                </a:moveTo>
                <a:lnTo>
                  <a:pt x="257" y="104"/>
                </a:lnTo>
                <a:lnTo>
                  <a:pt x="259" y="106"/>
                </a:lnTo>
                <a:lnTo>
                  <a:pt x="260" y="110"/>
                </a:lnTo>
                <a:lnTo>
                  <a:pt x="260" y="113"/>
                </a:lnTo>
                <a:lnTo>
                  <a:pt x="262" y="117"/>
                </a:lnTo>
                <a:lnTo>
                  <a:pt x="262" y="123"/>
                </a:lnTo>
                <a:lnTo>
                  <a:pt x="259" y="123"/>
                </a:lnTo>
                <a:lnTo>
                  <a:pt x="259" y="127"/>
                </a:lnTo>
                <a:lnTo>
                  <a:pt x="262" y="127"/>
                </a:lnTo>
                <a:lnTo>
                  <a:pt x="267" y="129"/>
                </a:lnTo>
                <a:lnTo>
                  <a:pt x="273" y="130"/>
                </a:lnTo>
                <a:lnTo>
                  <a:pt x="278" y="130"/>
                </a:lnTo>
                <a:lnTo>
                  <a:pt x="285" y="130"/>
                </a:lnTo>
                <a:lnTo>
                  <a:pt x="288" y="127"/>
                </a:lnTo>
                <a:lnTo>
                  <a:pt x="290" y="125"/>
                </a:lnTo>
                <a:lnTo>
                  <a:pt x="290" y="125"/>
                </a:lnTo>
                <a:lnTo>
                  <a:pt x="292" y="125"/>
                </a:lnTo>
                <a:lnTo>
                  <a:pt x="294" y="125"/>
                </a:lnTo>
                <a:lnTo>
                  <a:pt x="297" y="127"/>
                </a:lnTo>
                <a:lnTo>
                  <a:pt x="299" y="129"/>
                </a:lnTo>
                <a:lnTo>
                  <a:pt x="299" y="130"/>
                </a:lnTo>
                <a:lnTo>
                  <a:pt x="299" y="132"/>
                </a:lnTo>
                <a:lnTo>
                  <a:pt x="301" y="134"/>
                </a:lnTo>
                <a:lnTo>
                  <a:pt x="301" y="137"/>
                </a:lnTo>
                <a:lnTo>
                  <a:pt x="299" y="141"/>
                </a:lnTo>
                <a:lnTo>
                  <a:pt x="299" y="143"/>
                </a:lnTo>
                <a:lnTo>
                  <a:pt x="299" y="143"/>
                </a:lnTo>
                <a:lnTo>
                  <a:pt x="299" y="144"/>
                </a:lnTo>
                <a:lnTo>
                  <a:pt x="299" y="146"/>
                </a:lnTo>
                <a:lnTo>
                  <a:pt x="297" y="150"/>
                </a:lnTo>
                <a:lnTo>
                  <a:pt x="287" y="155"/>
                </a:lnTo>
                <a:lnTo>
                  <a:pt x="274" y="155"/>
                </a:lnTo>
                <a:lnTo>
                  <a:pt x="260" y="155"/>
                </a:lnTo>
                <a:lnTo>
                  <a:pt x="246" y="158"/>
                </a:lnTo>
                <a:lnTo>
                  <a:pt x="236" y="165"/>
                </a:lnTo>
                <a:lnTo>
                  <a:pt x="224" y="174"/>
                </a:lnTo>
                <a:lnTo>
                  <a:pt x="213" y="183"/>
                </a:lnTo>
                <a:lnTo>
                  <a:pt x="198" y="188"/>
                </a:lnTo>
                <a:lnTo>
                  <a:pt x="196" y="185"/>
                </a:lnTo>
                <a:lnTo>
                  <a:pt x="194" y="181"/>
                </a:lnTo>
                <a:lnTo>
                  <a:pt x="194" y="178"/>
                </a:lnTo>
                <a:lnTo>
                  <a:pt x="192" y="172"/>
                </a:lnTo>
                <a:lnTo>
                  <a:pt x="198" y="169"/>
                </a:lnTo>
                <a:lnTo>
                  <a:pt x="203" y="165"/>
                </a:lnTo>
                <a:lnTo>
                  <a:pt x="206" y="160"/>
                </a:lnTo>
                <a:lnTo>
                  <a:pt x="210" y="155"/>
                </a:lnTo>
                <a:lnTo>
                  <a:pt x="212" y="150"/>
                </a:lnTo>
                <a:lnTo>
                  <a:pt x="192" y="150"/>
                </a:lnTo>
                <a:lnTo>
                  <a:pt x="180" y="155"/>
                </a:lnTo>
                <a:lnTo>
                  <a:pt x="166" y="157"/>
                </a:lnTo>
                <a:lnTo>
                  <a:pt x="150" y="155"/>
                </a:lnTo>
                <a:lnTo>
                  <a:pt x="140" y="150"/>
                </a:lnTo>
                <a:lnTo>
                  <a:pt x="135" y="150"/>
                </a:lnTo>
                <a:lnTo>
                  <a:pt x="135" y="146"/>
                </a:lnTo>
                <a:lnTo>
                  <a:pt x="140" y="144"/>
                </a:lnTo>
                <a:lnTo>
                  <a:pt x="144" y="143"/>
                </a:lnTo>
                <a:lnTo>
                  <a:pt x="145" y="141"/>
                </a:lnTo>
                <a:lnTo>
                  <a:pt x="149" y="139"/>
                </a:lnTo>
                <a:lnTo>
                  <a:pt x="150" y="134"/>
                </a:lnTo>
                <a:lnTo>
                  <a:pt x="147" y="134"/>
                </a:lnTo>
                <a:lnTo>
                  <a:pt x="147" y="130"/>
                </a:lnTo>
                <a:lnTo>
                  <a:pt x="152" y="130"/>
                </a:lnTo>
                <a:lnTo>
                  <a:pt x="156" y="129"/>
                </a:lnTo>
                <a:lnTo>
                  <a:pt x="159" y="129"/>
                </a:lnTo>
                <a:lnTo>
                  <a:pt x="163" y="127"/>
                </a:lnTo>
                <a:lnTo>
                  <a:pt x="161" y="125"/>
                </a:lnTo>
                <a:lnTo>
                  <a:pt x="159" y="123"/>
                </a:lnTo>
                <a:lnTo>
                  <a:pt x="157" y="122"/>
                </a:lnTo>
                <a:lnTo>
                  <a:pt x="157" y="120"/>
                </a:lnTo>
                <a:lnTo>
                  <a:pt x="156" y="118"/>
                </a:lnTo>
                <a:lnTo>
                  <a:pt x="154" y="115"/>
                </a:lnTo>
                <a:lnTo>
                  <a:pt x="157" y="115"/>
                </a:lnTo>
                <a:lnTo>
                  <a:pt x="159" y="113"/>
                </a:lnTo>
                <a:lnTo>
                  <a:pt x="159" y="113"/>
                </a:lnTo>
                <a:lnTo>
                  <a:pt x="161" y="113"/>
                </a:lnTo>
                <a:lnTo>
                  <a:pt x="163" y="111"/>
                </a:lnTo>
                <a:lnTo>
                  <a:pt x="182" y="117"/>
                </a:lnTo>
                <a:lnTo>
                  <a:pt x="198" y="123"/>
                </a:lnTo>
                <a:lnTo>
                  <a:pt x="212" y="130"/>
                </a:lnTo>
                <a:lnTo>
                  <a:pt x="227" y="136"/>
                </a:lnTo>
                <a:lnTo>
                  <a:pt x="246" y="137"/>
                </a:lnTo>
                <a:lnTo>
                  <a:pt x="243" y="129"/>
                </a:lnTo>
                <a:lnTo>
                  <a:pt x="240" y="122"/>
                </a:lnTo>
                <a:lnTo>
                  <a:pt x="238" y="117"/>
                </a:lnTo>
                <a:lnTo>
                  <a:pt x="236" y="104"/>
                </a:lnTo>
                <a:lnTo>
                  <a:pt x="240" y="103"/>
                </a:lnTo>
                <a:lnTo>
                  <a:pt x="243" y="101"/>
                </a:lnTo>
                <a:lnTo>
                  <a:pt x="248" y="101"/>
                </a:lnTo>
                <a:lnTo>
                  <a:pt x="255" y="101"/>
                </a:lnTo>
                <a:close/>
                <a:moveTo>
                  <a:pt x="742" y="80"/>
                </a:moveTo>
                <a:lnTo>
                  <a:pt x="754" y="85"/>
                </a:lnTo>
                <a:lnTo>
                  <a:pt x="754" y="89"/>
                </a:lnTo>
                <a:lnTo>
                  <a:pt x="749" y="89"/>
                </a:lnTo>
                <a:lnTo>
                  <a:pt x="746" y="89"/>
                </a:lnTo>
                <a:lnTo>
                  <a:pt x="744" y="89"/>
                </a:lnTo>
                <a:lnTo>
                  <a:pt x="742" y="87"/>
                </a:lnTo>
                <a:lnTo>
                  <a:pt x="742" y="87"/>
                </a:lnTo>
                <a:lnTo>
                  <a:pt x="742" y="85"/>
                </a:lnTo>
                <a:lnTo>
                  <a:pt x="742" y="80"/>
                </a:lnTo>
                <a:close/>
                <a:moveTo>
                  <a:pt x="140" y="80"/>
                </a:moveTo>
                <a:lnTo>
                  <a:pt x="140" y="87"/>
                </a:lnTo>
                <a:lnTo>
                  <a:pt x="140" y="92"/>
                </a:lnTo>
                <a:lnTo>
                  <a:pt x="142" y="97"/>
                </a:lnTo>
                <a:lnTo>
                  <a:pt x="140" y="101"/>
                </a:lnTo>
                <a:lnTo>
                  <a:pt x="140" y="104"/>
                </a:lnTo>
                <a:lnTo>
                  <a:pt x="135" y="108"/>
                </a:lnTo>
                <a:lnTo>
                  <a:pt x="130" y="111"/>
                </a:lnTo>
                <a:lnTo>
                  <a:pt x="124" y="115"/>
                </a:lnTo>
                <a:lnTo>
                  <a:pt x="121" y="120"/>
                </a:lnTo>
                <a:lnTo>
                  <a:pt x="114" y="117"/>
                </a:lnTo>
                <a:lnTo>
                  <a:pt x="110" y="115"/>
                </a:lnTo>
                <a:lnTo>
                  <a:pt x="107" y="113"/>
                </a:lnTo>
                <a:lnTo>
                  <a:pt x="105" y="111"/>
                </a:lnTo>
                <a:lnTo>
                  <a:pt x="102" y="108"/>
                </a:lnTo>
                <a:lnTo>
                  <a:pt x="100" y="125"/>
                </a:lnTo>
                <a:lnTo>
                  <a:pt x="95" y="134"/>
                </a:lnTo>
                <a:lnTo>
                  <a:pt x="82" y="137"/>
                </a:lnTo>
                <a:lnTo>
                  <a:pt x="72" y="137"/>
                </a:lnTo>
                <a:lnTo>
                  <a:pt x="61" y="137"/>
                </a:lnTo>
                <a:lnTo>
                  <a:pt x="48" y="137"/>
                </a:lnTo>
                <a:lnTo>
                  <a:pt x="48" y="123"/>
                </a:lnTo>
                <a:lnTo>
                  <a:pt x="67" y="110"/>
                </a:lnTo>
                <a:lnTo>
                  <a:pt x="88" y="97"/>
                </a:lnTo>
                <a:lnTo>
                  <a:pt x="112" y="87"/>
                </a:lnTo>
                <a:lnTo>
                  <a:pt x="140" y="80"/>
                </a:lnTo>
                <a:close/>
                <a:moveTo>
                  <a:pt x="3671" y="80"/>
                </a:moveTo>
                <a:lnTo>
                  <a:pt x="3680" y="80"/>
                </a:lnTo>
                <a:lnTo>
                  <a:pt x="3683" y="89"/>
                </a:lnTo>
                <a:lnTo>
                  <a:pt x="3683" y="99"/>
                </a:lnTo>
                <a:lnTo>
                  <a:pt x="3683" y="111"/>
                </a:lnTo>
                <a:lnTo>
                  <a:pt x="3699" y="106"/>
                </a:lnTo>
                <a:lnTo>
                  <a:pt x="3711" y="99"/>
                </a:lnTo>
                <a:lnTo>
                  <a:pt x="3725" y="92"/>
                </a:lnTo>
                <a:lnTo>
                  <a:pt x="3725" y="146"/>
                </a:lnTo>
                <a:lnTo>
                  <a:pt x="3725" y="148"/>
                </a:lnTo>
                <a:lnTo>
                  <a:pt x="3723" y="148"/>
                </a:lnTo>
                <a:lnTo>
                  <a:pt x="3723" y="148"/>
                </a:lnTo>
                <a:lnTo>
                  <a:pt x="3723" y="148"/>
                </a:lnTo>
                <a:lnTo>
                  <a:pt x="3723" y="148"/>
                </a:lnTo>
                <a:lnTo>
                  <a:pt x="3722" y="150"/>
                </a:lnTo>
                <a:lnTo>
                  <a:pt x="3709" y="150"/>
                </a:lnTo>
                <a:lnTo>
                  <a:pt x="3692" y="151"/>
                </a:lnTo>
                <a:lnTo>
                  <a:pt x="3675" y="153"/>
                </a:lnTo>
                <a:lnTo>
                  <a:pt x="3661" y="155"/>
                </a:lnTo>
                <a:lnTo>
                  <a:pt x="3650" y="157"/>
                </a:lnTo>
                <a:lnTo>
                  <a:pt x="3645" y="158"/>
                </a:lnTo>
                <a:lnTo>
                  <a:pt x="3633" y="148"/>
                </a:lnTo>
                <a:lnTo>
                  <a:pt x="3624" y="134"/>
                </a:lnTo>
                <a:lnTo>
                  <a:pt x="3619" y="115"/>
                </a:lnTo>
                <a:lnTo>
                  <a:pt x="3620" y="110"/>
                </a:lnTo>
                <a:lnTo>
                  <a:pt x="3622" y="106"/>
                </a:lnTo>
                <a:lnTo>
                  <a:pt x="3624" y="103"/>
                </a:lnTo>
                <a:lnTo>
                  <a:pt x="3626" y="99"/>
                </a:lnTo>
                <a:lnTo>
                  <a:pt x="3627" y="96"/>
                </a:lnTo>
                <a:lnTo>
                  <a:pt x="3634" y="92"/>
                </a:lnTo>
                <a:lnTo>
                  <a:pt x="3643" y="87"/>
                </a:lnTo>
                <a:lnTo>
                  <a:pt x="3657" y="82"/>
                </a:lnTo>
                <a:lnTo>
                  <a:pt x="3671" y="80"/>
                </a:lnTo>
                <a:close/>
                <a:moveTo>
                  <a:pt x="458" y="73"/>
                </a:moveTo>
                <a:lnTo>
                  <a:pt x="461" y="83"/>
                </a:lnTo>
                <a:lnTo>
                  <a:pt x="468" y="87"/>
                </a:lnTo>
                <a:lnTo>
                  <a:pt x="479" y="87"/>
                </a:lnTo>
                <a:lnTo>
                  <a:pt x="496" y="85"/>
                </a:lnTo>
                <a:lnTo>
                  <a:pt x="496" y="89"/>
                </a:lnTo>
                <a:lnTo>
                  <a:pt x="498" y="94"/>
                </a:lnTo>
                <a:lnTo>
                  <a:pt x="500" y="99"/>
                </a:lnTo>
                <a:lnTo>
                  <a:pt x="500" y="103"/>
                </a:lnTo>
                <a:lnTo>
                  <a:pt x="500" y="108"/>
                </a:lnTo>
                <a:lnTo>
                  <a:pt x="500" y="111"/>
                </a:lnTo>
                <a:lnTo>
                  <a:pt x="519" y="122"/>
                </a:lnTo>
                <a:lnTo>
                  <a:pt x="541" y="127"/>
                </a:lnTo>
                <a:lnTo>
                  <a:pt x="566" y="127"/>
                </a:lnTo>
                <a:lnTo>
                  <a:pt x="590" y="127"/>
                </a:lnTo>
                <a:lnTo>
                  <a:pt x="617" y="125"/>
                </a:lnTo>
                <a:lnTo>
                  <a:pt x="639" y="127"/>
                </a:lnTo>
                <a:lnTo>
                  <a:pt x="639" y="132"/>
                </a:lnTo>
                <a:lnTo>
                  <a:pt x="641" y="137"/>
                </a:lnTo>
                <a:lnTo>
                  <a:pt x="643" y="141"/>
                </a:lnTo>
                <a:lnTo>
                  <a:pt x="643" y="143"/>
                </a:lnTo>
                <a:lnTo>
                  <a:pt x="643" y="146"/>
                </a:lnTo>
                <a:lnTo>
                  <a:pt x="643" y="150"/>
                </a:lnTo>
                <a:lnTo>
                  <a:pt x="639" y="162"/>
                </a:lnTo>
                <a:lnTo>
                  <a:pt x="629" y="162"/>
                </a:lnTo>
                <a:lnTo>
                  <a:pt x="617" y="160"/>
                </a:lnTo>
                <a:lnTo>
                  <a:pt x="608" y="158"/>
                </a:lnTo>
                <a:lnTo>
                  <a:pt x="604" y="158"/>
                </a:lnTo>
                <a:lnTo>
                  <a:pt x="601" y="160"/>
                </a:lnTo>
                <a:lnTo>
                  <a:pt x="599" y="164"/>
                </a:lnTo>
                <a:lnTo>
                  <a:pt x="597" y="165"/>
                </a:lnTo>
                <a:lnTo>
                  <a:pt x="594" y="165"/>
                </a:lnTo>
                <a:lnTo>
                  <a:pt x="592" y="167"/>
                </a:lnTo>
                <a:lnTo>
                  <a:pt x="587" y="169"/>
                </a:lnTo>
                <a:lnTo>
                  <a:pt x="582" y="169"/>
                </a:lnTo>
                <a:lnTo>
                  <a:pt x="576" y="171"/>
                </a:lnTo>
                <a:lnTo>
                  <a:pt x="573" y="172"/>
                </a:lnTo>
                <a:lnTo>
                  <a:pt x="568" y="172"/>
                </a:lnTo>
                <a:lnTo>
                  <a:pt x="562" y="172"/>
                </a:lnTo>
                <a:lnTo>
                  <a:pt x="559" y="167"/>
                </a:lnTo>
                <a:lnTo>
                  <a:pt x="557" y="162"/>
                </a:lnTo>
                <a:lnTo>
                  <a:pt x="554" y="158"/>
                </a:lnTo>
                <a:lnTo>
                  <a:pt x="554" y="162"/>
                </a:lnTo>
                <a:lnTo>
                  <a:pt x="550" y="165"/>
                </a:lnTo>
                <a:lnTo>
                  <a:pt x="548" y="169"/>
                </a:lnTo>
                <a:lnTo>
                  <a:pt x="547" y="172"/>
                </a:lnTo>
                <a:lnTo>
                  <a:pt x="538" y="172"/>
                </a:lnTo>
                <a:lnTo>
                  <a:pt x="534" y="167"/>
                </a:lnTo>
                <a:lnTo>
                  <a:pt x="531" y="160"/>
                </a:lnTo>
                <a:lnTo>
                  <a:pt x="528" y="153"/>
                </a:lnTo>
                <a:lnTo>
                  <a:pt x="526" y="158"/>
                </a:lnTo>
                <a:lnTo>
                  <a:pt x="524" y="162"/>
                </a:lnTo>
                <a:lnTo>
                  <a:pt x="522" y="164"/>
                </a:lnTo>
                <a:lnTo>
                  <a:pt x="522" y="164"/>
                </a:lnTo>
                <a:lnTo>
                  <a:pt x="519" y="164"/>
                </a:lnTo>
                <a:lnTo>
                  <a:pt x="515" y="162"/>
                </a:lnTo>
                <a:lnTo>
                  <a:pt x="512" y="160"/>
                </a:lnTo>
                <a:lnTo>
                  <a:pt x="510" y="158"/>
                </a:lnTo>
                <a:lnTo>
                  <a:pt x="510" y="157"/>
                </a:lnTo>
                <a:lnTo>
                  <a:pt x="510" y="155"/>
                </a:lnTo>
                <a:lnTo>
                  <a:pt x="510" y="153"/>
                </a:lnTo>
                <a:lnTo>
                  <a:pt x="510" y="151"/>
                </a:lnTo>
                <a:lnTo>
                  <a:pt x="508" y="150"/>
                </a:lnTo>
                <a:lnTo>
                  <a:pt x="507" y="150"/>
                </a:lnTo>
                <a:lnTo>
                  <a:pt x="505" y="151"/>
                </a:lnTo>
                <a:lnTo>
                  <a:pt x="501" y="151"/>
                </a:lnTo>
                <a:lnTo>
                  <a:pt x="496" y="153"/>
                </a:lnTo>
                <a:lnTo>
                  <a:pt x="493" y="153"/>
                </a:lnTo>
                <a:lnTo>
                  <a:pt x="487" y="155"/>
                </a:lnTo>
                <a:lnTo>
                  <a:pt x="486" y="153"/>
                </a:lnTo>
                <a:lnTo>
                  <a:pt x="484" y="153"/>
                </a:lnTo>
                <a:lnTo>
                  <a:pt x="480" y="151"/>
                </a:lnTo>
                <a:lnTo>
                  <a:pt x="479" y="150"/>
                </a:lnTo>
                <a:lnTo>
                  <a:pt x="475" y="148"/>
                </a:lnTo>
                <a:lnTo>
                  <a:pt x="473" y="146"/>
                </a:lnTo>
                <a:lnTo>
                  <a:pt x="475" y="136"/>
                </a:lnTo>
                <a:lnTo>
                  <a:pt x="473" y="129"/>
                </a:lnTo>
                <a:lnTo>
                  <a:pt x="470" y="123"/>
                </a:lnTo>
                <a:lnTo>
                  <a:pt x="466" y="115"/>
                </a:lnTo>
                <a:lnTo>
                  <a:pt x="466" y="104"/>
                </a:lnTo>
                <a:lnTo>
                  <a:pt x="449" y="103"/>
                </a:lnTo>
                <a:lnTo>
                  <a:pt x="433" y="97"/>
                </a:lnTo>
                <a:lnTo>
                  <a:pt x="419" y="92"/>
                </a:lnTo>
                <a:lnTo>
                  <a:pt x="418" y="90"/>
                </a:lnTo>
                <a:lnTo>
                  <a:pt x="418" y="89"/>
                </a:lnTo>
                <a:lnTo>
                  <a:pt x="418" y="87"/>
                </a:lnTo>
                <a:lnTo>
                  <a:pt x="416" y="85"/>
                </a:lnTo>
                <a:lnTo>
                  <a:pt x="416" y="80"/>
                </a:lnTo>
                <a:lnTo>
                  <a:pt x="423" y="78"/>
                </a:lnTo>
                <a:lnTo>
                  <a:pt x="432" y="78"/>
                </a:lnTo>
                <a:lnTo>
                  <a:pt x="442" y="76"/>
                </a:lnTo>
                <a:lnTo>
                  <a:pt x="445" y="75"/>
                </a:lnTo>
                <a:lnTo>
                  <a:pt x="449" y="75"/>
                </a:lnTo>
                <a:lnTo>
                  <a:pt x="452" y="73"/>
                </a:lnTo>
                <a:lnTo>
                  <a:pt x="458" y="73"/>
                </a:lnTo>
                <a:close/>
                <a:moveTo>
                  <a:pt x="377" y="73"/>
                </a:moveTo>
                <a:lnTo>
                  <a:pt x="409" y="73"/>
                </a:lnTo>
                <a:lnTo>
                  <a:pt x="409" y="76"/>
                </a:lnTo>
                <a:lnTo>
                  <a:pt x="411" y="80"/>
                </a:lnTo>
                <a:lnTo>
                  <a:pt x="411" y="83"/>
                </a:lnTo>
                <a:lnTo>
                  <a:pt x="412" y="89"/>
                </a:lnTo>
                <a:lnTo>
                  <a:pt x="404" y="89"/>
                </a:lnTo>
                <a:lnTo>
                  <a:pt x="400" y="89"/>
                </a:lnTo>
                <a:lnTo>
                  <a:pt x="397" y="89"/>
                </a:lnTo>
                <a:lnTo>
                  <a:pt x="390" y="87"/>
                </a:lnTo>
                <a:lnTo>
                  <a:pt x="384" y="87"/>
                </a:lnTo>
                <a:lnTo>
                  <a:pt x="377" y="85"/>
                </a:lnTo>
                <a:lnTo>
                  <a:pt x="377" y="73"/>
                </a:lnTo>
                <a:close/>
                <a:moveTo>
                  <a:pt x="301" y="69"/>
                </a:moveTo>
                <a:lnTo>
                  <a:pt x="308" y="73"/>
                </a:lnTo>
                <a:lnTo>
                  <a:pt x="315" y="76"/>
                </a:lnTo>
                <a:lnTo>
                  <a:pt x="318" y="82"/>
                </a:lnTo>
                <a:lnTo>
                  <a:pt x="322" y="89"/>
                </a:lnTo>
                <a:lnTo>
                  <a:pt x="323" y="96"/>
                </a:lnTo>
                <a:lnTo>
                  <a:pt x="313" y="96"/>
                </a:lnTo>
                <a:lnTo>
                  <a:pt x="313" y="92"/>
                </a:lnTo>
                <a:lnTo>
                  <a:pt x="308" y="89"/>
                </a:lnTo>
                <a:lnTo>
                  <a:pt x="306" y="85"/>
                </a:lnTo>
                <a:lnTo>
                  <a:pt x="304" y="82"/>
                </a:lnTo>
                <a:lnTo>
                  <a:pt x="302" y="76"/>
                </a:lnTo>
                <a:lnTo>
                  <a:pt x="301" y="69"/>
                </a:lnTo>
                <a:close/>
                <a:moveTo>
                  <a:pt x="489" y="61"/>
                </a:moveTo>
                <a:lnTo>
                  <a:pt x="505" y="61"/>
                </a:lnTo>
                <a:lnTo>
                  <a:pt x="505" y="69"/>
                </a:lnTo>
                <a:lnTo>
                  <a:pt x="489" y="69"/>
                </a:lnTo>
                <a:lnTo>
                  <a:pt x="489" y="61"/>
                </a:lnTo>
                <a:close/>
                <a:moveTo>
                  <a:pt x="192" y="61"/>
                </a:moveTo>
                <a:lnTo>
                  <a:pt x="201" y="62"/>
                </a:lnTo>
                <a:lnTo>
                  <a:pt x="208" y="62"/>
                </a:lnTo>
                <a:lnTo>
                  <a:pt x="215" y="64"/>
                </a:lnTo>
                <a:lnTo>
                  <a:pt x="220" y="66"/>
                </a:lnTo>
                <a:lnTo>
                  <a:pt x="217" y="71"/>
                </a:lnTo>
                <a:lnTo>
                  <a:pt x="213" y="76"/>
                </a:lnTo>
                <a:lnTo>
                  <a:pt x="210" y="80"/>
                </a:lnTo>
                <a:lnTo>
                  <a:pt x="205" y="85"/>
                </a:lnTo>
                <a:lnTo>
                  <a:pt x="199" y="89"/>
                </a:lnTo>
                <a:lnTo>
                  <a:pt x="194" y="90"/>
                </a:lnTo>
                <a:lnTo>
                  <a:pt x="191" y="90"/>
                </a:lnTo>
                <a:lnTo>
                  <a:pt x="185" y="89"/>
                </a:lnTo>
                <a:lnTo>
                  <a:pt x="182" y="85"/>
                </a:lnTo>
                <a:lnTo>
                  <a:pt x="180" y="82"/>
                </a:lnTo>
                <a:lnTo>
                  <a:pt x="178" y="78"/>
                </a:lnTo>
                <a:lnTo>
                  <a:pt x="178" y="73"/>
                </a:lnTo>
                <a:lnTo>
                  <a:pt x="185" y="68"/>
                </a:lnTo>
                <a:lnTo>
                  <a:pt x="192" y="61"/>
                </a:lnTo>
                <a:close/>
                <a:moveTo>
                  <a:pt x="435" y="54"/>
                </a:moveTo>
                <a:lnTo>
                  <a:pt x="440" y="54"/>
                </a:lnTo>
                <a:lnTo>
                  <a:pt x="444" y="54"/>
                </a:lnTo>
                <a:lnTo>
                  <a:pt x="447" y="54"/>
                </a:lnTo>
                <a:lnTo>
                  <a:pt x="449" y="54"/>
                </a:lnTo>
                <a:lnTo>
                  <a:pt x="452" y="54"/>
                </a:lnTo>
                <a:lnTo>
                  <a:pt x="456" y="54"/>
                </a:lnTo>
                <a:lnTo>
                  <a:pt x="461" y="54"/>
                </a:lnTo>
                <a:lnTo>
                  <a:pt x="461" y="61"/>
                </a:lnTo>
                <a:lnTo>
                  <a:pt x="438" y="66"/>
                </a:lnTo>
                <a:lnTo>
                  <a:pt x="435" y="54"/>
                </a:lnTo>
                <a:close/>
                <a:moveTo>
                  <a:pt x="220" y="43"/>
                </a:moveTo>
                <a:lnTo>
                  <a:pt x="227" y="45"/>
                </a:lnTo>
                <a:lnTo>
                  <a:pt x="234" y="47"/>
                </a:lnTo>
                <a:lnTo>
                  <a:pt x="240" y="50"/>
                </a:lnTo>
                <a:lnTo>
                  <a:pt x="236" y="50"/>
                </a:lnTo>
                <a:lnTo>
                  <a:pt x="227" y="54"/>
                </a:lnTo>
                <a:lnTo>
                  <a:pt x="217" y="54"/>
                </a:lnTo>
                <a:lnTo>
                  <a:pt x="205" y="54"/>
                </a:lnTo>
                <a:lnTo>
                  <a:pt x="205" y="50"/>
                </a:lnTo>
                <a:lnTo>
                  <a:pt x="208" y="50"/>
                </a:lnTo>
                <a:lnTo>
                  <a:pt x="212" y="47"/>
                </a:lnTo>
                <a:lnTo>
                  <a:pt x="217" y="45"/>
                </a:lnTo>
                <a:lnTo>
                  <a:pt x="220" y="43"/>
                </a:lnTo>
                <a:close/>
                <a:moveTo>
                  <a:pt x="2671" y="41"/>
                </a:moveTo>
                <a:lnTo>
                  <a:pt x="2688" y="43"/>
                </a:lnTo>
                <a:lnTo>
                  <a:pt x="2692" y="47"/>
                </a:lnTo>
                <a:lnTo>
                  <a:pt x="2694" y="50"/>
                </a:lnTo>
                <a:lnTo>
                  <a:pt x="2697" y="54"/>
                </a:lnTo>
                <a:lnTo>
                  <a:pt x="2695" y="57"/>
                </a:lnTo>
                <a:lnTo>
                  <a:pt x="2695" y="59"/>
                </a:lnTo>
                <a:lnTo>
                  <a:pt x="2695" y="59"/>
                </a:lnTo>
                <a:lnTo>
                  <a:pt x="2694" y="61"/>
                </a:lnTo>
                <a:lnTo>
                  <a:pt x="2694" y="61"/>
                </a:lnTo>
                <a:lnTo>
                  <a:pt x="2683" y="75"/>
                </a:lnTo>
                <a:lnTo>
                  <a:pt x="2669" y="85"/>
                </a:lnTo>
                <a:lnTo>
                  <a:pt x="2653" y="94"/>
                </a:lnTo>
                <a:lnTo>
                  <a:pt x="2634" y="101"/>
                </a:lnTo>
                <a:lnTo>
                  <a:pt x="2617" y="108"/>
                </a:lnTo>
                <a:lnTo>
                  <a:pt x="2601" y="115"/>
                </a:lnTo>
                <a:lnTo>
                  <a:pt x="2584" y="129"/>
                </a:lnTo>
                <a:lnTo>
                  <a:pt x="2564" y="150"/>
                </a:lnTo>
                <a:lnTo>
                  <a:pt x="2544" y="174"/>
                </a:lnTo>
                <a:lnTo>
                  <a:pt x="2524" y="202"/>
                </a:lnTo>
                <a:lnTo>
                  <a:pt x="2509" y="230"/>
                </a:lnTo>
                <a:lnTo>
                  <a:pt x="2498" y="258"/>
                </a:lnTo>
                <a:lnTo>
                  <a:pt x="2493" y="284"/>
                </a:lnTo>
                <a:lnTo>
                  <a:pt x="2495" y="293"/>
                </a:lnTo>
                <a:lnTo>
                  <a:pt x="2502" y="303"/>
                </a:lnTo>
                <a:lnTo>
                  <a:pt x="2510" y="314"/>
                </a:lnTo>
                <a:lnTo>
                  <a:pt x="2521" y="322"/>
                </a:lnTo>
                <a:lnTo>
                  <a:pt x="2521" y="326"/>
                </a:lnTo>
                <a:lnTo>
                  <a:pt x="2516" y="326"/>
                </a:lnTo>
                <a:lnTo>
                  <a:pt x="2512" y="335"/>
                </a:lnTo>
                <a:lnTo>
                  <a:pt x="2498" y="329"/>
                </a:lnTo>
                <a:lnTo>
                  <a:pt x="2482" y="326"/>
                </a:lnTo>
                <a:lnTo>
                  <a:pt x="2477" y="312"/>
                </a:lnTo>
                <a:lnTo>
                  <a:pt x="2468" y="300"/>
                </a:lnTo>
                <a:lnTo>
                  <a:pt x="2460" y="291"/>
                </a:lnTo>
                <a:lnTo>
                  <a:pt x="2451" y="282"/>
                </a:lnTo>
                <a:lnTo>
                  <a:pt x="2444" y="268"/>
                </a:lnTo>
                <a:lnTo>
                  <a:pt x="2454" y="261"/>
                </a:lnTo>
                <a:lnTo>
                  <a:pt x="2460" y="258"/>
                </a:lnTo>
                <a:lnTo>
                  <a:pt x="2460" y="253"/>
                </a:lnTo>
                <a:lnTo>
                  <a:pt x="2458" y="249"/>
                </a:lnTo>
                <a:lnTo>
                  <a:pt x="2456" y="242"/>
                </a:lnTo>
                <a:lnTo>
                  <a:pt x="2458" y="235"/>
                </a:lnTo>
                <a:lnTo>
                  <a:pt x="2463" y="226"/>
                </a:lnTo>
                <a:lnTo>
                  <a:pt x="2470" y="221"/>
                </a:lnTo>
                <a:lnTo>
                  <a:pt x="2477" y="214"/>
                </a:lnTo>
                <a:lnTo>
                  <a:pt x="2482" y="204"/>
                </a:lnTo>
                <a:lnTo>
                  <a:pt x="2479" y="202"/>
                </a:lnTo>
                <a:lnTo>
                  <a:pt x="2475" y="200"/>
                </a:lnTo>
                <a:lnTo>
                  <a:pt x="2475" y="199"/>
                </a:lnTo>
                <a:lnTo>
                  <a:pt x="2474" y="199"/>
                </a:lnTo>
                <a:lnTo>
                  <a:pt x="2474" y="197"/>
                </a:lnTo>
                <a:lnTo>
                  <a:pt x="2474" y="195"/>
                </a:lnTo>
                <a:lnTo>
                  <a:pt x="2482" y="186"/>
                </a:lnTo>
                <a:lnTo>
                  <a:pt x="2491" y="178"/>
                </a:lnTo>
                <a:lnTo>
                  <a:pt x="2496" y="165"/>
                </a:lnTo>
                <a:lnTo>
                  <a:pt x="2498" y="162"/>
                </a:lnTo>
                <a:lnTo>
                  <a:pt x="2496" y="157"/>
                </a:lnTo>
                <a:lnTo>
                  <a:pt x="2496" y="153"/>
                </a:lnTo>
                <a:lnTo>
                  <a:pt x="2495" y="151"/>
                </a:lnTo>
                <a:lnTo>
                  <a:pt x="2495" y="146"/>
                </a:lnTo>
                <a:lnTo>
                  <a:pt x="2495" y="143"/>
                </a:lnTo>
                <a:lnTo>
                  <a:pt x="2496" y="137"/>
                </a:lnTo>
                <a:lnTo>
                  <a:pt x="2510" y="122"/>
                </a:lnTo>
                <a:lnTo>
                  <a:pt x="2528" y="106"/>
                </a:lnTo>
                <a:lnTo>
                  <a:pt x="2550" y="90"/>
                </a:lnTo>
                <a:lnTo>
                  <a:pt x="2573" y="78"/>
                </a:lnTo>
                <a:lnTo>
                  <a:pt x="2592" y="69"/>
                </a:lnTo>
                <a:lnTo>
                  <a:pt x="2624" y="69"/>
                </a:lnTo>
                <a:lnTo>
                  <a:pt x="2634" y="64"/>
                </a:lnTo>
                <a:lnTo>
                  <a:pt x="2641" y="59"/>
                </a:lnTo>
                <a:lnTo>
                  <a:pt x="2646" y="52"/>
                </a:lnTo>
                <a:lnTo>
                  <a:pt x="2652" y="48"/>
                </a:lnTo>
                <a:lnTo>
                  <a:pt x="2659" y="45"/>
                </a:lnTo>
                <a:lnTo>
                  <a:pt x="2671" y="41"/>
                </a:lnTo>
                <a:close/>
                <a:moveTo>
                  <a:pt x="400" y="15"/>
                </a:moveTo>
                <a:lnTo>
                  <a:pt x="416" y="15"/>
                </a:lnTo>
                <a:lnTo>
                  <a:pt x="421" y="22"/>
                </a:lnTo>
                <a:lnTo>
                  <a:pt x="428" y="29"/>
                </a:lnTo>
                <a:lnTo>
                  <a:pt x="435" y="34"/>
                </a:lnTo>
                <a:lnTo>
                  <a:pt x="432" y="38"/>
                </a:lnTo>
                <a:lnTo>
                  <a:pt x="430" y="40"/>
                </a:lnTo>
                <a:lnTo>
                  <a:pt x="428" y="41"/>
                </a:lnTo>
                <a:lnTo>
                  <a:pt x="426" y="45"/>
                </a:lnTo>
                <a:lnTo>
                  <a:pt x="425" y="48"/>
                </a:lnTo>
                <a:lnTo>
                  <a:pt x="423" y="54"/>
                </a:lnTo>
                <a:lnTo>
                  <a:pt x="418" y="54"/>
                </a:lnTo>
                <a:lnTo>
                  <a:pt x="411" y="54"/>
                </a:lnTo>
                <a:lnTo>
                  <a:pt x="407" y="52"/>
                </a:lnTo>
                <a:lnTo>
                  <a:pt x="402" y="52"/>
                </a:lnTo>
                <a:lnTo>
                  <a:pt x="397" y="50"/>
                </a:lnTo>
                <a:lnTo>
                  <a:pt x="397" y="43"/>
                </a:lnTo>
                <a:lnTo>
                  <a:pt x="398" y="38"/>
                </a:lnTo>
                <a:lnTo>
                  <a:pt x="400" y="31"/>
                </a:lnTo>
                <a:lnTo>
                  <a:pt x="400" y="24"/>
                </a:lnTo>
                <a:lnTo>
                  <a:pt x="400" y="15"/>
                </a:lnTo>
                <a:close/>
                <a:moveTo>
                  <a:pt x="3165" y="0"/>
                </a:moveTo>
                <a:lnTo>
                  <a:pt x="3184" y="0"/>
                </a:lnTo>
                <a:lnTo>
                  <a:pt x="3188" y="5"/>
                </a:lnTo>
                <a:lnTo>
                  <a:pt x="3189" y="7"/>
                </a:lnTo>
                <a:lnTo>
                  <a:pt x="3191" y="10"/>
                </a:lnTo>
                <a:lnTo>
                  <a:pt x="3195" y="14"/>
                </a:lnTo>
                <a:lnTo>
                  <a:pt x="3196" y="19"/>
                </a:lnTo>
                <a:lnTo>
                  <a:pt x="3191" y="21"/>
                </a:lnTo>
                <a:lnTo>
                  <a:pt x="3189" y="22"/>
                </a:lnTo>
                <a:lnTo>
                  <a:pt x="3186" y="24"/>
                </a:lnTo>
                <a:lnTo>
                  <a:pt x="3184" y="27"/>
                </a:lnTo>
                <a:lnTo>
                  <a:pt x="3182" y="29"/>
                </a:lnTo>
                <a:lnTo>
                  <a:pt x="3181" y="34"/>
                </a:lnTo>
                <a:lnTo>
                  <a:pt x="3195" y="38"/>
                </a:lnTo>
                <a:lnTo>
                  <a:pt x="3202" y="41"/>
                </a:lnTo>
                <a:lnTo>
                  <a:pt x="3209" y="48"/>
                </a:lnTo>
                <a:lnTo>
                  <a:pt x="3216" y="57"/>
                </a:lnTo>
                <a:lnTo>
                  <a:pt x="3228" y="52"/>
                </a:lnTo>
                <a:lnTo>
                  <a:pt x="3240" y="50"/>
                </a:lnTo>
                <a:lnTo>
                  <a:pt x="3254" y="48"/>
                </a:lnTo>
                <a:lnTo>
                  <a:pt x="3270" y="43"/>
                </a:lnTo>
                <a:lnTo>
                  <a:pt x="3271" y="41"/>
                </a:lnTo>
                <a:lnTo>
                  <a:pt x="3271" y="41"/>
                </a:lnTo>
                <a:lnTo>
                  <a:pt x="3273" y="43"/>
                </a:lnTo>
                <a:lnTo>
                  <a:pt x="3273" y="45"/>
                </a:lnTo>
                <a:lnTo>
                  <a:pt x="3273" y="47"/>
                </a:lnTo>
                <a:lnTo>
                  <a:pt x="3287" y="54"/>
                </a:lnTo>
                <a:lnTo>
                  <a:pt x="3298" y="62"/>
                </a:lnTo>
                <a:lnTo>
                  <a:pt x="3306" y="73"/>
                </a:lnTo>
                <a:lnTo>
                  <a:pt x="3315" y="85"/>
                </a:lnTo>
                <a:lnTo>
                  <a:pt x="3315" y="108"/>
                </a:lnTo>
                <a:lnTo>
                  <a:pt x="3303" y="117"/>
                </a:lnTo>
                <a:lnTo>
                  <a:pt x="3298" y="125"/>
                </a:lnTo>
                <a:lnTo>
                  <a:pt x="3294" y="134"/>
                </a:lnTo>
                <a:lnTo>
                  <a:pt x="3289" y="143"/>
                </a:lnTo>
                <a:lnTo>
                  <a:pt x="3275" y="151"/>
                </a:lnTo>
                <a:lnTo>
                  <a:pt x="3259" y="160"/>
                </a:lnTo>
                <a:lnTo>
                  <a:pt x="3243" y="171"/>
                </a:lnTo>
                <a:lnTo>
                  <a:pt x="3231" y="185"/>
                </a:lnTo>
                <a:lnTo>
                  <a:pt x="3235" y="185"/>
                </a:lnTo>
                <a:lnTo>
                  <a:pt x="3247" y="178"/>
                </a:lnTo>
                <a:lnTo>
                  <a:pt x="3261" y="176"/>
                </a:lnTo>
                <a:lnTo>
                  <a:pt x="3277" y="178"/>
                </a:lnTo>
                <a:lnTo>
                  <a:pt x="3277" y="181"/>
                </a:lnTo>
                <a:lnTo>
                  <a:pt x="3275" y="185"/>
                </a:lnTo>
                <a:lnTo>
                  <a:pt x="3275" y="186"/>
                </a:lnTo>
                <a:lnTo>
                  <a:pt x="3275" y="188"/>
                </a:lnTo>
                <a:lnTo>
                  <a:pt x="3275" y="188"/>
                </a:lnTo>
                <a:lnTo>
                  <a:pt x="3275" y="190"/>
                </a:lnTo>
                <a:lnTo>
                  <a:pt x="3277" y="190"/>
                </a:lnTo>
                <a:lnTo>
                  <a:pt x="3280" y="192"/>
                </a:lnTo>
                <a:lnTo>
                  <a:pt x="3285" y="186"/>
                </a:lnTo>
                <a:lnTo>
                  <a:pt x="3292" y="181"/>
                </a:lnTo>
                <a:lnTo>
                  <a:pt x="3299" y="176"/>
                </a:lnTo>
                <a:lnTo>
                  <a:pt x="3308" y="172"/>
                </a:lnTo>
                <a:lnTo>
                  <a:pt x="3308" y="178"/>
                </a:lnTo>
                <a:lnTo>
                  <a:pt x="3305" y="183"/>
                </a:lnTo>
                <a:lnTo>
                  <a:pt x="3303" y="188"/>
                </a:lnTo>
                <a:lnTo>
                  <a:pt x="3301" y="195"/>
                </a:lnTo>
                <a:lnTo>
                  <a:pt x="3299" y="204"/>
                </a:lnTo>
                <a:lnTo>
                  <a:pt x="3301" y="206"/>
                </a:lnTo>
                <a:lnTo>
                  <a:pt x="3301" y="206"/>
                </a:lnTo>
                <a:lnTo>
                  <a:pt x="3301" y="206"/>
                </a:lnTo>
                <a:lnTo>
                  <a:pt x="3301" y="206"/>
                </a:lnTo>
                <a:lnTo>
                  <a:pt x="3303" y="206"/>
                </a:lnTo>
                <a:lnTo>
                  <a:pt x="3303" y="207"/>
                </a:lnTo>
                <a:lnTo>
                  <a:pt x="3312" y="207"/>
                </a:lnTo>
                <a:lnTo>
                  <a:pt x="3312" y="195"/>
                </a:lnTo>
                <a:lnTo>
                  <a:pt x="3329" y="193"/>
                </a:lnTo>
                <a:lnTo>
                  <a:pt x="3345" y="193"/>
                </a:lnTo>
                <a:lnTo>
                  <a:pt x="3357" y="195"/>
                </a:lnTo>
                <a:lnTo>
                  <a:pt x="3369" y="204"/>
                </a:lnTo>
                <a:lnTo>
                  <a:pt x="3369" y="206"/>
                </a:lnTo>
                <a:lnTo>
                  <a:pt x="3369" y="211"/>
                </a:lnTo>
                <a:lnTo>
                  <a:pt x="3371" y="216"/>
                </a:lnTo>
                <a:lnTo>
                  <a:pt x="3371" y="221"/>
                </a:lnTo>
                <a:lnTo>
                  <a:pt x="3373" y="226"/>
                </a:lnTo>
                <a:lnTo>
                  <a:pt x="3423" y="230"/>
                </a:lnTo>
                <a:lnTo>
                  <a:pt x="3427" y="219"/>
                </a:lnTo>
                <a:lnTo>
                  <a:pt x="3427" y="216"/>
                </a:lnTo>
                <a:lnTo>
                  <a:pt x="3427" y="214"/>
                </a:lnTo>
                <a:lnTo>
                  <a:pt x="3427" y="211"/>
                </a:lnTo>
                <a:lnTo>
                  <a:pt x="3427" y="206"/>
                </a:lnTo>
                <a:lnTo>
                  <a:pt x="3427" y="200"/>
                </a:lnTo>
                <a:lnTo>
                  <a:pt x="3430" y="199"/>
                </a:lnTo>
                <a:lnTo>
                  <a:pt x="3430" y="199"/>
                </a:lnTo>
                <a:lnTo>
                  <a:pt x="3432" y="199"/>
                </a:lnTo>
                <a:lnTo>
                  <a:pt x="3432" y="197"/>
                </a:lnTo>
                <a:lnTo>
                  <a:pt x="3434" y="195"/>
                </a:lnTo>
                <a:lnTo>
                  <a:pt x="3444" y="200"/>
                </a:lnTo>
                <a:lnTo>
                  <a:pt x="3455" y="206"/>
                </a:lnTo>
                <a:lnTo>
                  <a:pt x="3465" y="211"/>
                </a:lnTo>
                <a:lnTo>
                  <a:pt x="3476" y="202"/>
                </a:lnTo>
                <a:lnTo>
                  <a:pt x="3488" y="197"/>
                </a:lnTo>
                <a:lnTo>
                  <a:pt x="3507" y="195"/>
                </a:lnTo>
                <a:lnTo>
                  <a:pt x="3507" y="200"/>
                </a:lnTo>
                <a:lnTo>
                  <a:pt x="3510" y="200"/>
                </a:lnTo>
                <a:lnTo>
                  <a:pt x="3519" y="235"/>
                </a:lnTo>
                <a:lnTo>
                  <a:pt x="3507" y="247"/>
                </a:lnTo>
                <a:lnTo>
                  <a:pt x="3500" y="265"/>
                </a:lnTo>
                <a:lnTo>
                  <a:pt x="3502" y="268"/>
                </a:lnTo>
                <a:lnTo>
                  <a:pt x="3504" y="272"/>
                </a:lnTo>
                <a:lnTo>
                  <a:pt x="3504" y="275"/>
                </a:lnTo>
                <a:lnTo>
                  <a:pt x="3505" y="279"/>
                </a:lnTo>
                <a:lnTo>
                  <a:pt x="3507" y="284"/>
                </a:lnTo>
                <a:lnTo>
                  <a:pt x="3516" y="293"/>
                </a:lnTo>
                <a:lnTo>
                  <a:pt x="3528" y="300"/>
                </a:lnTo>
                <a:lnTo>
                  <a:pt x="3538" y="307"/>
                </a:lnTo>
                <a:lnTo>
                  <a:pt x="3538" y="307"/>
                </a:lnTo>
                <a:lnTo>
                  <a:pt x="3540" y="305"/>
                </a:lnTo>
                <a:lnTo>
                  <a:pt x="3540" y="305"/>
                </a:lnTo>
                <a:lnTo>
                  <a:pt x="3540" y="305"/>
                </a:lnTo>
                <a:lnTo>
                  <a:pt x="3540" y="305"/>
                </a:lnTo>
                <a:lnTo>
                  <a:pt x="3542" y="303"/>
                </a:lnTo>
                <a:lnTo>
                  <a:pt x="3547" y="295"/>
                </a:lnTo>
                <a:lnTo>
                  <a:pt x="3551" y="284"/>
                </a:lnTo>
                <a:lnTo>
                  <a:pt x="3554" y="274"/>
                </a:lnTo>
                <a:lnTo>
                  <a:pt x="3561" y="265"/>
                </a:lnTo>
                <a:lnTo>
                  <a:pt x="3561" y="274"/>
                </a:lnTo>
                <a:lnTo>
                  <a:pt x="3563" y="281"/>
                </a:lnTo>
                <a:lnTo>
                  <a:pt x="3566" y="286"/>
                </a:lnTo>
                <a:lnTo>
                  <a:pt x="3572" y="289"/>
                </a:lnTo>
                <a:lnTo>
                  <a:pt x="3579" y="291"/>
                </a:lnTo>
                <a:lnTo>
                  <a:pt x="3587" y="293"/>
                </a:lnTo>
                <a:lnTo>
                  <a:pt x="3600" y="272"/>
                </a:lnTo>
                <a:lnTo>
                  <a:pt x="3605" y="277"/>
                </a:lnTo>
                <a:lnTo>
                  <a:pt x="3610" y="281"/>
                </a:lnTo>
                <a:lnTo>
                  <a:pt x="3613" y="286"/>
                </a:lnTo>
                <a:lnTo>
                  <a:pt x="3619" y="289"/>
                </a:lnTo>
                <a:lnTo>
                  <a:pt x="3626" y="293"/>
                </a:lnTo>
                <a:lnTo>
                  <a:pt x="3629" y="289"/>
                </a:lnTo>
                <a:lnTo>
                  <a:pt x="3633" y="286"/>
                </a:lnTo>
                <a:lnTo>
                  <a:pt x="3636" y="286"/>
                </a:lnTo>
                <a:lnTo>
                  <a:pt x="3638" y="286"/>
                </a:lnTo>
                <a:lnTo>
                  <a:pt x="3643" y="286"/>
                </a:lnTo>
                <a:lnTo>
                  <a:pt x="3647" y="288"/>
                </a:lnTo>
                <a:lnTo>
                  <a:pt x="3654" y="288"/>
                </a:lnTo>
                <a:lnTo>
                  <a:pt x="3652" y="270"/>
                </a:lnTo>
                <a:lnTo>
                  <a:pt x="3648" y="258"/>
                </a:lnTo>
                <a:lnTo>
                  <a:pt x="3645" y="242"/>
                </a:lnTo>
                <a:lnTo>
                  <a:pt x="3657" y="239"/>
                </a:lnTo>
                <a:lnTo>
                  <a:pt x="3668" y="235"/>
                </a:lnTo>
                <a:lnTo>
                  <a:pt x="3685" y="235"/>
                </a:lnTo>
                <a:lnTo>
                  <a:pt x="3704" y="237"/>
                </a:lnTo>
                <a:lnTo>
                  <a:pt x="3723" y="242"/>
                </a:lnTo>
                <a:lnTo>
                  <a:pt x="3741" y="247"/>
                </a:lnTo>
                <a:lnTo>
                  <a:pt x="3757" y="253"/>
                </a:lnTo>
                <a:lnTo>
                  <a:pt x="3764" y="258"/>
                </a:lnTo>
                <a:lnTo>
                  <a:pt x="3767" y="261"/>
                </a:lnTo>
                <a:lnTo>
                  <a:pt x="3769" y="267"/>
                </a:lnTo>
                <a:lnTo>
                  <a:pt x="3769" y="270"/>
                </a:lnTo>
                <a:lnTo>
                  <a:pt x="3771" y="272"/>
                </a:lnTo>
                <a:lnTo>
                  <a:pt x="3771" y="275"/>
                </a:lnTo>
                <a:lnTo>
                  <a:pt x="3774" y="277"/>
                </a:lnTo>
                <a:lnTo>
                  <a:pt x="3778" y="279"/>
                </a:lnTo>
                <a:lnTo>
                  <a:pt x="3783" y="281"/>
                </a:lnTo>
                <a:lnTo>
                  <a:pt x="3793" y="277"/>
                </a:lnTo>
                <a:lnTo>
                  <a:pt x="3805" y="277"/>
                </a:lnTo>
                <a:lnTo>
                  <a:pt x="3818" y="277"/>
                </a:lnTo>
                <a:lnTo>
                  <a:pt x="3823" y="288"/>
                </a:lnTo>
                <a:lnTo>
                  <a:pt x="3830" y="298"/>
                </a:lnTo>
                <a:lnTo>
                  <a:pt x="3840" y="307"/>
                </a:lnTo>
                <a:lnTo>
                  <a:pt x="3853" y="312"/>
                </a:lnTo>
                <a:lnTo>
                  <a:pt x="3865" y="307"/>
                </a:lnTo>
                <a:lnTo>
                  <a:pt x="3882" y="307"/>
                </a:lnTo>
                <a:lnTo>
                  <a:pt x="3898" y="309"/>
                </a:lnTo>
                <a:lnTo>
                  <a:pt x="3914" y="312"/>
                </a:lnTo>
                <a:lnTo>
                  <a:pt x="3926" y="315"/>
                </a:lnTo>
                <a:lnTo>
                  <a:pt x="3931" y="331"/>
                </a:lnTo>
                <a:lnTo>
                  <a:pt x="3933" y="345"/>
                </a:lnTo>
                <a:lnTo>
                  <a:pt x="3936" y="357"/>
                </a:lnTo>
                <a:lnTo>
                  <a:pt x="3940" y="359"/>
                </a:lnTo>
                <a:lnTo>
                  <a:pt x="3942" y="363"/>
                </a:lnTo>
                <a:lnTo>
                  <a:pt x="3945" y="364"/>
                </a:lnTo>
                <a:lnTo>
                  <a:pt x="3978" y="361"/>
                </a:lnTo>
                <a:lnTo>
                  <a:pt x="4011" y="361"/>
                </a:lnTo>
                <a:lnTo>
                  <a:pt x="4045" y="361"/>
                </a:lnTo>
                <a:lnTo>
                  <a:pt x="4048" y="368"/>
                </a:lnTo>
                <a:lnTo>
                  <a:pt x="4053" y="373"/>
                </a:lnTo>
                <a:lnTo>
                  <a:pt x="4059" y="380"/>
                </a:lnTo>
                <a:lnTo>
                  <a:pt x="4064" y="384"/>
                </a:lnTo>
                <a:lnTo>
                  <a:pt x="4071" y="389"/>
                </a:lnTo>
                <a:lnTo>
                  <a:pt x="4071" y="384"/>
                </a:lnTo>
                <a:lnTo>
                  <a:pt x="4073" y="382"/>
                </a:lnTo>
                <a:lnTo>
                  <a:pt x="4074" y="378"/>
                </a:lnTo>
                <a:lnTo>
                  <a:pt x="4074" y="375"/>
                </a:lnTo>
                <a:lnTo>
                  <a:pt x="4076" y="370"/>
                </a:lnTo>
                <a:lnTo>
                  <a:pt x="4073" y="364"/>
                </a:lnTo>
                <a:lnTo>
                  <a:pt x="4071" y="361"/>
                </a:lnTo>
                <a:lnTo>
                  <a:pt x="4069" y="359"/>
                </a:lnTo>
                <a:lnTo>
                  <a:pt x="4069" y="356"/>
                </a:lnTo>
                <a:lnTo>
                  <a:pt x="4071" y="352"/>
                </a:lnTo>
                <a:lnTo>
                  <a:pt x="4071" y="347"/>
                </a:lnTo>
                <a:lnTo>
                  <a:pt x="4071" y="342"/>
                </a:lnTo>
                <a:lnTo>
                  <a:pt x="4088" y="345"/>
                </a:lnTo>
                <a:lnTo>
                  <a:pt x="4100" y="352"/>
                </a:lnTo>
                <a:lnTo>
                  <a:pt x="4114" y="357"/>
                </a:lnTo>
                <a:lnTo>
                  <a:pt x="4120" y="357"/>
                </a:lnTo>
                <a:lnTo>
                  <a:pt x="4125" y="357"/>
                </a:lnTo>
                <a:lnTo>
                  <a:pt x="4130" y="356"/>
                </a:lnTo>
                <a:lnTo>
                  <a:pt x="4134" y="352"/>
                </a:lnTo>
                <a:lnTo>
                  <a:pt x="4137" y="350"/>
                </a:lnTo>
                <a:lnTo>
                  <a:pt x="4141" y="349"/>
                </a:lnTo>
                <a:lnTo>
                  <a:pt x="4198" y="373"/>
                </a:lnTo>
                <a:lnTo>
                  <a:pt x="4230" y="406"/>
                </a:lnTo>
                <a:lnTo>
                  <a:pt x="4235" y="410"/>
                </a:lnTo>
                <a:lnTo>
                  <a:pt x="4240" y="410"/>
                </a:lnTo>
                <a:lnTo>
                  <a:pt x="4245" y="411"/>
                </a:lnTo>
                <a:lnTo>
                  <a:pt x="4251" y="411"/>
                </a:lnTo>
                <a:lnTo>
                  <a:pt x="4256" y="415"/>
                </a:lnTo>
                <a:lnTo>
                  <a:pt x="4266" y="424"/>
                </a:lnTo>
                <a:lnTo>
                  <a:pt x="4273" y="434"/>
                </a:lnTo>
                <a:lnTo>
                  <a:pt x="4280" y="443"/>
                </a:lnTo>
                <a:lnTo>
                  <a:pt x="4289" y="450"/>
                </a:lnTo>
                <a:lnTo>
                  <a:pt x="4306" y="453"/>
                </a:lnTo>
                <a:lnTo>
                  <a:pt x="4308" y="452"/>
                </a:lnTo>
                <a:lnTo>
                  <a:pt x="4310" y="452"/>
                </a:lnTo>
                <a:lnTo>
                  <a:pt x="4312" y="450"/>
                </a:lnTo>
                <a:lnTo>
                  <a:pt x="4313" y="450"/>
                </a:lnTo>
                <a:lnTo>
                  <a:pt x="4317" y="450"/>
                </a:lnTo>
                <a:lnTo>
                  <a:pt x="4327" y="462"/>
                </a:lnTo>
                <a:lnTo>
                  <a:pt x="4338" y="474"/>
                </a:lnTo>
                <a:lnTo>
                  <a:pt x="4347" y="487"/>
                </a:lnTo>
                <a:lnTo>
                  <a:pt x="4352" y="504"/>
                </a:lnTo>
                <a:lnTo>
                  <a:pt x="4317" y="504"/>
                </a:lnTo>
                <a:lnTo>
                  <a:pt x="4315" y="507"/>
                </a:lnTo>
                <a:lnTo>
                  <a:pt x="4312" y="511"/>
                </a:lnTo>
                <a:lnTo>
                  <a:pt x="4310" y="513"/>
                </a:lnTo>
                <a:lnTo>
                  <a:pt x="4308" y="518"/>
                </a:lnTo>
                <a:lnTo>
                  <a:pt x="4306" y="523"/>
                </a:lnTo>
                <a:lnTo>
                  <a:pt x="4310" y="525"/>
                </a:lnTo>
                <a:lnTo>
                  <a:pt x="4312" y="527"/>
                </a:lnTo>
                <a:lnTo>
                  <a:pt x="4313" y="528"/>
                </a:lnTo>
                <a:lnTo>
                  <a:pt x="4315" y="532"/>
                </a:lnTo>
                <a:lnTo>
                  <a:pt x="4315" y="534"/>
                </a:lnTo>
                <a:lnTo>
                  <a:pt x="4313" y="537"/>
                </a:lnTo>
                <a:lnTo>
                  <a:pt x="4310" y="542"/>
                </a:lnTo>
                <a:lnTo>
                  <a:pt x="4308" y="544"/>
                </a:lnTo>
                <a:lnTo>
                  <a:pt x="4305" y="546"/>
                </a:lnTo>
                <a:lnTo>
                  <a:pt x="4301" y="546"/>
                </a:lnTo>
                <a:lnTo>
                  <a:pt x="4298" y="546"/>
                </a:lnTo>
                <a:lnTo>
                  <a:pt x="4291" y="546"/>
                </a:lnTo>
                <a:lnTo>
                  <a:pt x="4284" y="535"/>
                </a:lnTo>
                <a:lnTo>
                  <a:pt x="4273" y="530"/>
                </a:lnTo>
                <a:lnTo>
                  <a:pt x="4259" y="527"/>
                </a:lnTo>
                <a:lnTo>
                  <a:pt x="4259" y="514"/>
                </a:lnTo>
                <a:lnTo>
                  <a:pt x="4256" y="513"/>
                </a:lnTo>
                <a:lnTo>
                  <a:pt x="4252" y="511"/>
                </a:lnTo>
                <a:lnTo>
                  <a:pt x="4251" y="509"/>
                </a:lnTo>
                <a:lnTo>
                  <a:pt x="4247" y="507"/>
                </a:lnTo>
                <a:lnTo>
                  <a:pt x="4240" y="507"/>
                </a:lnTo>
                <a:lnTo>
                  <a:pt x="4238" y="507"/>
                </a:lnTo>
                <a:lnTo>
                  <a:pt x="4237" y="509"/>
                </a:lnTo>
                <a:lnTo>
                  <a:pt x="4235" y="509"/>
                </a:lnTo>
                <a:lnTo>
                  <a:pt x="4233" y="509"/>
                </a:lnTo>
                <a:lnTo>
                  <a:pt x="4230" y="511"/>
                </a:lnTo>
                <a:lnTo>
                  <a:pt x="4226" y="504"/>
                </a:lnTo>
                <a:lnTo>
                  <a:pt x="4221" y="497"/>
                </a:lnTo>
                <a:lnTo>
                  <a:pt x="4217" y="492"/>
                </a:lnTo>
                <a:lnTo>
                  <a:pt x="4217" y="504"/>
                </a:lnTo>
                <a:lnTo>
                  <a:pt x="4214" y="518"/>
                </a:lnTo>
                <a:lnTo>
                  <a:pt x="4210" y="530"/>
                </a:lnTo>
                <a:lnTo>
                  <a:pt x="4202" y="537"/>
                </a:lnTo>
                <a:lnTo>
                  <a:pt x="4198" y="539"/>
                </a:lnTo>
                <a:lnTo>
                  <a:pt x="4195" y="539"/>
                </a:lnTo>
                <a:lnTo>
                  <a:pt x="4193" y="539"/>
                </a:lnTo>
                <a:lnTo>
                  <a:pt x="4191" y="539"/>
                </a:lnTo>
                <a:lnTo>
                  <a:pt x="4189" y="537"/>
                </a:lnTo>
                <a:lnTo>
                  <a:pt x="4188" y="537"/>
                </a:lnTo>
                <a:lnTo>
                  <a:pt x="4186" y="537"/>
                </a:lnTo>
                <a:lnTo>
                  <a:pt x="4184" y="539"/>
                </a:lnTo>
                <a:lnTo>
                  <a:pt x="4182" y="541"/>
                </a:lnTo>
                <a:lnTo>
                  <a:pt x="4179" y="546"/>
                </a:lnTo>
                <a:lnTo>
                  <a:pt x="4189" y="558"/>
                </a:lnTo>
                <a:lnTo>
                  <a:pt x="4200" y="579"/>
                </a:lnTo>
                <a:lnTo>
                  <a:pt x="4205" y="603"/>
                </a:lnTo>
                <a:lnTo>
                  <a:pt x="4202" y="603"/>
                </a:lnTo>
                <a:lnTo>
                  <a:pt x="4200" y="605"/>
                </a:lnTo>
                <a:lnTo>
                  <a:pt x="4196" y="605"/>
                </a:lnTo>
                <a:lnTo>
                  <a:pt x="4191" y="607"/>
                </a:lnTo>
                <a:lnTo>
                  <a:pt x="4184" y="602"/>
                </a:lnTo>
                <a:lnTo>
                  <a:pt x="4179" y="598"/>
                </a:lnTo>
                <a:lnTo>
                  <a:pt x="4172" y="597"/>
                </a:lnTo>
                <a:lnTo>
                  <a:pt x="4163" y="595"/>
                </a:lnTo>
                <a:lnTo>
                  <a:pt x="4158" y="609"/>
                </a:lnTo>
                <a:lnTo>
                  <a:pt x="4148" y="616"/>
                </a:lnTo>
                <a:lnTo>
                  <a:pt x="4135" y="621"/>
                </a:lnTo>
                <a:lnTo>
                  <a:pt x="4121" y="626"/>
                </a:lnTo>
                <a:lnTo>
                  <a:pt x="4120" y="640"/>
                </a:lnTo>
                <a:lnTo>
                  <a:pt x="4116" y="651"/>
                </a:lnTo>
                <a:lnTo>
                  <a:pt x="4109" y="661"/>
                </a:lnTo>
                <a:lnTo>
                  <a:pt x="4095" y="663"/>
                </a:lnTo>
                <a:lnTo>
                  <a:pt x="4085" y="666"/>
                </a:lnTo>
                <a:lnTo>
                  <a:pt x="4078" y="670"/>
                </a:lnTo>
                <a:lnTo>
                  <a:pt x="4071" y="672"/>
                </a:lnTo>
                <a:lnTo>
                  <a:pt x="4066" y="668"/>
                </a:lnTo>
                <a:lnTo>
                  <a:pt x="4060" y="663"/>
                </a:lnTo>
                <a:lnTo>
                  <a:pt x="4057" y="658"/>
                </a:lnTo>
                <a:lnTo>
                  <a:pt x="4050" y="659"/>
                </a:lnTo>
                <a:lnTo>
                  <a:pt x="4041" y="661"/>
                </a:lnTo>
                <a:lnTo>
                  <a:pt x="4034" y="665"/>
                </a:lnTo>
                <a:lnTo>
                  <a:pt x="4029" y="668"/>
                </a:lnTo>
                <a:lnTo>
                  <a:pt x="4029" y="675"/>
                </a:lnTo>
                <a:lnTo>
                  <a:pt x="4024" y="677"/>
                </a:lnTo>
                <a:lnTo>
                  <a:pt x="4015" y="677"/>
                </a:lnTo>
                <a:lnTo>
                  <a:pt x="4003" y="677"/>
                </a:lnTo>
                <a:lnTo>
                  <a:pt x="3992" y="679"/>
                </a:lnTo>
                <a:lnTo>
                  <a:pt x="3987" y="680"/>
                </a:lnTo>
                <a:lnTo>
                  <a:pt x="3978" y="701"/>
                </a:lnTo>
                <a:lnTo>
                  <a:pt x="3977" y="724"/>
                </a:lnTo>
                <a:lnTo>
                  <a:pt x="3977" y="750"/>
                </a:lnTo>
                <a:lnTo>
                  <a:pt x="3980" y="773"/>
                </a:lnTo>
                <a:lnTo>
                  <a:pt x="3975" y="773"/>
                </a:lnTo>
                <a:lnTo>
                  <a:pt x="3973" y="773"/>
                </a:lnTo>
                <a:lnTo>
                  <a:pt x="3971" y="773"/>
                </a:lnTo>
                <a:lnTo>
                  <a:pt x="3970" y="775"/>
                </a:lnTo>
                <a:lnTo>
                  <a:pt x="3968" y="776"/>
                </a:lnTo>
                <a:lnTo>
                  <a:pt x="3966" y="782"/>
                </a:lnTo>
                <a:lnTo>
                  <a:pt x="3964" y="787"/>
                </a:lnTo>
                <a:lnTo>
                  <a:pt x="3964" y="794"/>
                </a:lnTo>
                <a:lnTo>
                  <a:pt x="3964" y="802"/>
                </a:lnTo>
                <a:lnTo>
                  <a:pt x="3952" y="802"/>
                </a:lnTo>
                <a:lnTo>
                  <a:pt x="3945" y="813"/>
                </a:lnTo>
                <a:lnTo>
                  <a:pt x="3940" y="820"/>
                </a:lnTo>
                <a:lnTo>
                  <a:pt x="3938" y="827"/>
                </a:lnTo>
                <a:lnTo>
                  <a:pt x="3936" y="841"/>
                </a:lnTo>
                <a:lnTo>
                  <a:pt x="3933" y="841"/>
                </a:lnTo>
                <a:lnTo>
                  <a:pt x="3929" y="841"/>
                </a:lnTo>
                <a:lnTo>
                  <a:pt x="3928" y="841"/>
                </a:lnTo>
                <a:lnTo>
                  <a:pt x="3928" y="841"/>
                </a:lnTo>
                <a:lnTo>
                  <a:pt x="3926" y="841"/>
                </a:lnTo>
                <a:lnTo>
                  <a:pt x="3922" y="841"/>
                </a:lnTo>
                <a:lnTo>
                  <a:pt x="3915" y="855"/>
                </a:lnTo>
                <a:lnTo>
                  <a:pt x="3910" y="872"/>
                </a:lnTo>
                <a:lnTo>
                  <a:pt x="3898" y="872"/>
                </a:lnTo>
                <a:lnTo>
                  <a:pt x="3894" y="891"/>
                </a:lnTo>
                <a:lnTo>
                  <a:pt x="3888" y="891"/>
                </a:lnTo>
                <a:lnTo>
                  <a:pt x="3888" y="886"/>
                </a:lnTo>
                <a:lnTo>
                  <a:pt x="3874" y="867"/>
                </a:lnTo>
                <a:lnTo>
                  <a:pt x="3865" y="844"/>
                </a:lnTo>
                <a:lnTo>
                  <a:pt x="3863" y="818"/>
                </a:lnTo>
                <a:lnTo>
                  <a:pt x="3865" y="787"/>
                </a:lnTo>
                <a:lnTo>
                  <a:pt x="3870" y="783"/>
                </a:lnTo>
                <a:lnTo>
                  <a:pt x="3874" y="780"/>
                </a:lnTo>
                <a:lnTo>
                  <a:pt x="3879" y="776"/>
                </a:lnTo>
                <a:lnTo>
                  <a:pt x="3881" y="771"/>
                </a:lnTo>
                <a:lnTo>
                  <a:pt x="3884" y="764"/>
                </a:lnTo>
                <a:lnTo>
                  <a:pt x="3879" y="755"/>
                </a:lnTo>
                <a:lnTo>
                  <a:pt x="3877" y="743"/>
                </a:lnTo>
                <a:lnTo>
                  <a:pt x="3884" y="729"/>
                </a:lnTo>
                <a:lnTo>
                  <a:pt x="3891" y="724"/>
                </a:lnTo>
                <a:lnTo>
                  <a:pt x="3900" y="720"/>
                </a:lnTo>
                <a:lnTo>
                  <a:pt x="3910" y="717"/>
                </a:lnTo>
                <a:lnTo>
                  <a:pt x="3917" y="710"/>
                </a:lnTo>
                <a:lnTo>
                  <a:pt x="3931" y="689"/>
                </a:lnTo>
                <a:lnTo>
                  <a:pt x="3945" y="668"/>
                </a:lnTo>
                <a:lnTo>
                  <a:pt x="3956" y="659"/>
                </a:lnTo>
                <a:lnTo>
                  <a:pt x="3968" y="651"/>
                </a:lnTo>
                <a:lnTo>
                  <a:pt x="3980" y="642"/>
                </a:lnTo>
                <a:lnTo>
                  <a:pt x="3985" y="630"/>
                </a:lnTo>
                <a:lnTo>
                  <a:pt x="3989" y="616"/>
                </a:lnTo>
                <a:lnTo>
                  <a:pt x="3994" y="603"/>
                </a:lnTo>
                <a:lnTo>
                  <a:pt x="3994" y="602"/>
                </a:lnTo>
                <a:lnTo>
                  <a:pt x="3992" y="602"/>
                </a:lnTo>
                <a:lnTo>
                  <a:pt x="3992" y="602"/>
                </a:lnTo>
                <a:lnTo>
                  <a:pt x="3992" y="602"/>
                </a:lnTo>
                <a:lnTo>
                  <a:pt x="3992" y="600"/>
                </a:lnTo>
                <a:lnTo>
                  <a:pt x="3990" y="598"/>
                </a:lnTo>
                <a:lnTo>
                  <a:pt x="3987" y="600"/>
                </a:lnTo>
                <a:lnTo>
                  <a:pt x="3987" y="600"/>
                </a:lnTo>
                <a:lnTo>
                  <a:pt x="3985" y="602"/>
                </a:lnTo>
                <a:lnTo>
                  <a:pt x="3985" y="602"/>
                </a:lnTo>
                <a:lnTo>
                  <a:pt x="3984" y="603"/>
                </a:lnTo>
                <a:lnTo>
                  <a:pt x="3975" y="616"/>
                </a:lnTo>
                <a:lnTo>
                  <a:pt x="3966" y="630"/>
                </a:lnTo>
                <a:lnTo>
                  <a:pt x="3957" y="642"/>
                </a:lnTo>
                <a:lnTo>
                  <a:pt x="3945" y="651"/>
                </a:lnTo>
                <a:lnTo>
                  <a:pt x="3929" y="658"/>
                </a:lnTo>
                <a:lnTo>
                  <a:pt x="3928" y="652"/>
                </a:lnTo>
                <a:lnTo>
                  <a:pt x="3928" y="651"/>
                </a:lnTo>
                <a:lnTo>
                  <a:pt x="3926" y="647"/>
                </a:lnTo>
                <a:lnTo>
                  <a:pt x="3926" y="642"/>
                </a:lnTo>
                <a:lnTo>
                  <a:pt x="3928" y="640"/>
                </a:lnTo>
                <a:lnTo>
                  <a:pt x="3928" y="638"/>
                </a:lnTo>
                <a:lnTo>
                  <a:pt x="3928" y="637"/>
                </a:lnTo>
                <a:lnTo>
                  <a:pt x="3929" y="633"/>
                </a:lnTo>
                <a:lnTo>
                  <a:pt x="3929" y="630"/>
                </a:lnTo>
                <a:lnTo>
                  <a:pt x="3924" y="626"/>
                </a:lnTo>
                <a:lnTo>
                  <a:pt x="3919" y="624"/>
                </a:lnTo>
                <a:lnTo>
                  <a:pt x="3915" y="623"/>
                </a:lnTo>
                <a:lnTo>
                  <a:pt x="3910" y="621"/>
                </a:lnTo>
                <a:lnTo>
                  <a:pt x="3907" y="623"/>
                </a:lnTo>
                <a:lnTo>
                  <a:pt x="3898" y="628"/>
                </a:lnTo>
                <a:lnTo>
                  <a:pt x="3886" y="638"/>
                </a:lnTo>
                <a:lnTo>
                  <a:pt x="3875" y="651"/>
                </a:lnTo>
                <a:lnTo>
                  <a:pt x="3865" y="663"/>
                </a:lnTo>
                <a:lnTo>
                  <a:pt x="3860" y="672"/>
                </a:lnTo>
                <a:lnTo>
                  <a:pt x="3860" y="675"/>
                </a:lnTo>
                <a:lnTo>
                  <a:pt x="3860" y="679"/>
                </a:lnTo>
                <a:lnTo>
                  <a:pt x="3861" y="682"/>
                </a:lnTo>
                <a:lnTo>
                  <a:pt x="3863" y="687"/>
                </a:lnTo>
                <a:lnTo>
                  <a:pt x="3865" y="691"/>
                </a:lnTo>
                <a:lnTo>
                  <a:pt x="3865" y="694"/>
                </a:lnTo>
                <a:lnTo>
                  <a:pt x="3854" y="699"/>
                </a:lnTo>
                <a:lnTo>
                  <a:pt x="3842" y="701"/>
                </a:lnTo>
                <a:lnTo>
                  <a:pt x="3826" y="703"/>
                </a:lnTo>
                <a:lnTo>
                  <a:pt x="3811" y="703"/>
                </a:lnTo>
                <a:lnTo>
                  <a:pt x="3811" y="684"/>
                </a:lnTo>
                <a:lnTo>
                  <a:pt x="3795" y="687"/>
                </a:lnTo>
                <a:lnTo>
                  <a:pt x="3781" y="693"/>
                </a:lnTo>
                <a:lnTo>
                  <a:pt x="3769" y="691"/>
                </a:lnTo>
                <a:lnTo>
                  <a:pt x="3760" y="680"/>
                </a:lnTo>
                <a:lnTo>
                  <a:pt x="3725" y="675"/>
                </a:lnTo>
                <a:lnTo>
                  <a:pt x="3713" y="687"/>
                </a:lnTo>
                <a:lnTo>
                  <a:pt x="3699" y="696"/>
                </a:lnTo>
                <a:lnTo>
                  <a:pt x="3687" y="706"/>
                </a:lnTo>
                <a:lnTo>
                  <a:pt x="3680" y="719"/>
                </a:lnTo>
                <a:lnTo>
                  <a:pt x="3673" y="731"/>
                </a:lnTo>
                <a:lnTo>
                  <a:pt x="3666" y="743"/>
                </a:lnTo>
                <a:lnTo>
                  <a:pt x="3657" y="752"/>
                </a:lnTo>
                <a:lnTo>
                  <a:pt x="3629" y="761"/>
                </a:lnTo>
                <a:lnTo>
                  <a:pt x="3622" y="768"/>
                </a:lnTo>
                <a:lnTo>
                  <a:pt x="3617" y="776"/>
                </a:lnTo>
                <a:lnTo>
                  <a:pt x="3612" y="783"/>
                </a:lnTo>
                <a:lnTo>
                  <a:pt x="3600" y="792"/>
                </a:lnTo>
                <a:lnTo>
                  <a:pt x="3600" y="802"/>
                </a:lnTo>
                <a:lnTo>
                  <a:pt x="3615" y="802"/>
                </a:lnTo>
                <a:lnTo>
                  <a:pt x="3617" y="808"/>
                </a:lnTo>
                <a:lnTo>
                  <a:pt x="3619" y="811"/>
                </a:lnTo>
                <a:lnTo>
                  <a:pt x="3620" y="815"/>
                </a:lnTo>
                <a:lnTo>
                  <a:pt x="3624" y="818"/>
                </a:lnTo>
                <a:lnTo>
                  <a:pt x="3627" y="820"/>
                </a:lnTo>
                <a:lnTo>
                  <a:pt x="3634" y="822"/>
                </a:lnTo>
                <a:lnTo>
                  <a:pt x="3638" y="818"/>
                </a:lnTo>
                <a:lnTo>
                  <a:pt x="3641" y="816"/>
                </a:lnTo>
                <a:lnTo>
                  <a:pt x="3647" y="815"/>
                </a:lnTo>
                <a:lnTo>
                  <a:pt x="3652" y="815"/>
                </a:lnTo>
                <a:lnTo>
                  <a:pt x="3661" y="815"/>
                </a:lnTo>
                <a:lnTo>
                  <a:pt x="3668" y="823"/>
                </a:lnTo>
                <a:lnTo>
                  <a:pt x="3673" y="830"/>
                </a:lnTo>
                <a:lnTo>
                  <a:pt x="3676" y="839"/>
                </a:lnTo>
                <a:lnTo>
                  <a:pt x="3680" y="853"/>
                </a:lnTo>
                <a:lnTo>
                  <a:pt x="3682" y="862"/>
                </a:lnTo>
                <a:lnTo>
                  <a:pt x="3680" y="867"/>
                </a:lnTo>
                <a:lnTo>
                  <a:pt x="3675" y="872"/>
                </a:lnTo>
                <a:lnTo>
                  <a:pt x="3673" y="881"/>
                </a:lnTo>
                <a:lnTo>
                  <a:pt x="3673" y="891"/>
                </a:lnTo>
                <a:lnTo>
                  <a:pt x="3676" y="900"/>
                </a:lnTo>
                <a:lnTo>
                  <a:pt x="3680" y="909"/>
                </a:lnTo>
                <a:lnTo>
                  <a:pt x="3683" y="921"/>
                </a:lnTo>
                <a:lnTo>
                  <a:pt x="3673" y="932"/>
                </a:lnTo>
                <a:lnTo>
                  <a:pt x="3666" y="944"/>
                </a:lnTo>
                <a:lnTo>
                  <a:pt x="3661" y="956"/>
                </a:lnTo>
                <a:lnTo>
                  <a:pt x="3654" y="972"/>
                </a:lnTo>
                <a:lnTo>
                  <a:pt x="3650" y="975"/>
                </a:lnTo>
                <a:lnTo>
                  <a:pt x="3641" y="986"/>
                </a:lnTo>
                <a:lnTo>
                  <a:pt x="3631" y="998"/>
                </a:lnTo>
                <a:lnTo>
                  <a:pt x="3620" y="1012"/>
                </a:lnTo>
                <a:lnTo>
                  <a:pt x="3608" y="1024"/>
                </a:lnTo>
                <a:lnTo>
                  <a:pt x="3598" y="1036"/>
                </a:lnTo>
                <a:lnTo>
                  <a:pt x="3591" y="1045"/>
                </a:lnTo>
                <a:lnTo>
                  <a:pt x="3587" y="1049"/>
                </a:lnTo>
                <a:lnTo>
                  <a:pt x="3575" y="1052"/>
                </a:lnTo>
                <a:lnTo>
                  <a:pt x="3563" y="1050"/>
                </a:lnTo>
                <a:lnTo>
                  <a:pt x="3552" y="1050"/>
                </a:lnTo>
                <a:lnTo>
                  <a:pt x="3542" y="1052"/>
                </a:lnTo>
                <a:lnTo>
                  <a:pt x="3533" y="1061"/>
                </a:lnTo>
                <a:lnTo>
                  <a:pt x="3526" y="1071"/>
                </a:lnTo>
                <a:lnTo>
                  <a:pt x="3521" y="1082"/>
                </a:lnTo>
                <a:lnTo>
                  <a:pt x="3514" y="1092"/>
                </a:lnTo>
                <a:lnTo>
                  <a:pt x="3504" y="1099"/>
                </a:lnTo>
                <a:lnTo>
                  <a:pt x="3502" y="1099"/>
                </a:lnTo>
                <a:lnTo>
                  <a:pt x="3500" y="1101"/>
                </a:lnTo>
                <a:lnTo>
                  <a:pt x="3498" y="1101"/>
                </a:lnTo>
                <a:lnTo>
                  <a:pt x="3495" y="1101"/>
                </a:lnTo>
                <a:lnTo>
                  <a:pt x="3491" y="1103"/>
                </a:lnTo>
                <a:lnTo>
                  <a:pt x="3495" y="1113"/>
                </a:lnTo>
                <a:lnTo>
                  <a:pt x="3502" y="1124"/>
                </a:lnTo>
                <a:lnTo>
                  <a:pt x="3507" y="1136"/>
                </a:lnTo>
                <a:lnTo>
                  <a:pt x="3514" y="1148"/>
                </a:lnTo>
                <a:lnTo>
                  <a:pt x="3517" y="1159"/>
                </a:lnTo>
                <a:lnTo>
                  <a:pt x="3519" y="1171"/>
                </a:lnTo>
                <a:lnTo>
                  <a:pt x="3516" y="1179"/>
                </a:lnTo>
                <a:lnTo>
                  <a:pt x="3509" y="1186"/>
                </a:lnTo>
                <a:lnTo>
                  <a:pt x="3495" y="1192"/>
                </a:lnTo>
                <a:lnTo>
                  <a:pt x="3472" y="1195"/>
                </a:lnTo>
                <a:lnTo>
                  <a:pt x="3472" y="1186"/>
                </a:lnTo>
                <a:lnTo>
                  <a:pt x="3470" y="1178"/>
                </a:lnTo>
                <a:lnTo>
                  <a:pt x="3470" y="1166"/>
                </a:lnTo>
                <a:lnTo>
                  <a:pt x="3472" y="1152"/>
                </a:lnTo>
                <a:lnTo>
                  <a:pt x="3472" y="1141"/>
                </a:lnTo>
                <a:lnTo>
                  <a:pt x="3467" y="1141"/>
                </a:lnTo>
                <a:lnTo>
                  <a:pt x="3463" y="1141"/>
                </a:lnTo>
                <a:lnTo>
                  <a:pt x="3460" y="1141"/>
                </a:lnTo>
                <a:lnTo>
                  <a:pt x="3458" y="1141"/>
                </a:lnTo>
                <a:lnTo>
                  <a:pt x="3456" y="1139"/>
                </a:lnTo>
                <a:lnTo>
                  <a:pt x="3453" y="1138"/>
                </a:lnTo>
                <a:lnTo>
                  <a:pt x="3449" y="1132"/>
                </a:lnTo>
                <a:lnTo>
                  <a:pt x="3453" y="1127"/>
                </a:lnTo>
                <a:lnTo>
                  <a:pt x="3456" y="1122"/>
                </a:lnTo>
                <a:lnTo>
                  <a:pt x="3458" y="1117"/>
                </a:lnTo>
                <a:lnTo>
                  <a:pt x="3462" y="1110"/>
                </a:lnTo>
                <a:lnTo>
                  <a:pt x="3453" y="1110"/>
                </a:lnTo>
                <a:lnTo>
                  <a:pt x="3442" y="1108"/>
                </a:lnTo>
                <a:lnTo>
                  <a:pt x="3430" y="1111"/>
                </a:lnTo>
                <a:lnTo>
                  <a:pt x="3416" y="1117"/>
                </a:lnTo>
                <a:lnTo>
                  <a:pt x="3404" y="1122"/>
                </a:lnTo>
                <a:lnTo>
                  <a:pt x="3404" y="1118"/>
                </a:lnTo>
                <a:lnTo>
                  <a:pt x="3406" y="1113"/>
                </a:lnTo>
                <a:lnTo>
                  <a:pt x="3408" y="1110"/>
                </a:lnTo>
                <a:lnTo>
                  <a:pt x="3409" y="1104"/>
                </a:lnTo>
                <a:lnTo>
                  <a:pt x="3411" y="1101"/>
                </a:lnTo>
                <a:lnTo>
                  <a:pt x="3414" y="1094"/>
                </a:lnTo>
                <a:lnTo>
                  <a:pt x="3411" y="1094"/>
                </a:lnTo>
                <a:lnTo>
                  <a:pt x="3408" y="1092"/>
                </a:lnTo>
                <a:lnTo>
                  <a:pt x="3404" y="1092"/>
                </a:lnTo>
                <a:lnTo>
                  <a:pt x="3399" y="1090"/>
                </a:lnTo>
                <a:lnTo>
                  <a:pt x="3388" y="1101"/>
                </a:lnTo>
                <a:lnTo>
                  <a:pt x="3376" y="1110"/>
                </a:lnTo>
                <a:lnTo>
                  <a:pt x="3364" y="1120"/>
                </a:lnTo>
                <a:lnTo>
                  <a:pt x="3357" y="1132"/>
                </a:lnTo>
                <a:lnTo>
                  <a:pt x="3364" y="1136"/>
                </a:lnTo>
                <a:lnTo>
                  <a:pt x="3369" y="1139"/>
                </a:lnTo>
                <a:lnTo>
                  <a:pt x="3373" y="1143"/>
                </a:lnTo>
                <a:lnTo>
                  <a:pt x="3376" y="1146"/>
                </a:lnTo>
                <a:lnTo>
                  <a:pt x="3380" y="1152"/>
                </a:lnTo>
                <a:lnTo>
                  <a:pt x="3390" y="1146"/>
                </a:lnTo>
                <a:lnTo>
                  <a:pt x="3399" y="1143"/>
                </a:lnTo>
                <a:lnTo>
                  <a:pt x="3408" y="1143"/>
                </a:lnTo>
                <a:lnTo>
                  <a:pt x="3418" y="1148"/>
                </a:lnTo>
                <a:lnTo>
                  <a:pt x="3423" y="1148"/>
                </a:lnTo>
                <a:lnTo>
                  <a:pt x="3423" y="1160"/>
                </a:lnTo>
                <a:lnTo>
                  <a:pt x="3404" y="1160"/>
                </a:lnTo>
                <a:lnTo>
                  <a:pt x="3397" y="1169"/>
                </a:lnTo>
                <a:lnTo>
                  <a:pt x="3390" y="1176"/>
                </a:lnTo>
                <a:lnTo>
                  <a:pt x="3385" y="1183"/>
                </a:lnTo>
                <a:lnTo>
                  <a:pt x="3380" y="1195"/>
                </a:lnTo>
                <a:lnTo>
                  <a:pt x="3394" y="1204"/>
                </a:lnTo>
                <a:lnTo>
                  <a:pt x="3402" y="1218"/>
                </a:lnTo>
                <a:lnTo>
                  <a:pt x="3409" y="1237"/>
                </a:lnTo>
                <a:lnTo>
                  <a:pt x="3413" y="1256"/>
                </a:lnTo>
                <a:lnTo>
                  <a:pt x="3414" y="1277"/>
                </a:lnTo>
                <a:lnTo>
                  <a:pt x="3414" y="1295"/>
                </a:lnTo>
                <a:lnTo>
                  <a:pt x="3402" y="1303"/>
                </a:lnTo>
                <a:lnTo>
                  <a:pt x="3395" y="1317"/>
                </a:lnTo>
                <a:lnTo>
                  <a:pt x="3388" y="1330"/>
                </a:lnTo>
                <a:lnTo>
                  <a:pt x="3380" y="1344"/>
                </a:lnTo>
                <a:lnTo>
                  <a:pt x="3362" y="1363"/>
                </a:lnTo>
                <a:lnTo>
                  <a:pt x="3339" y="1377"/>
                </a:lnTo>
                <a:lnTo>
                  <a:pt x="3315" y="1387"/>
                </a:lnTo>
                <a:lnTo>
                  <a:pt x="3287" y="1396"/>
                </a:lnTo>
                <a:lnTo>
                  <a:pt x="3261" y="1401"/>
                </a:lnTo>
                <a:lnTo>
                  <a:pt x="3261" y="1408"/>
                </a:lnTo>
                <a:lnTo>
                  <a:pt x="3261" y="1412"/>
                </a:lnTo>
                <a:lnTo>
                  <a:pt x="3261" y="1415"/>
                </a:lnTo>
                <a:lnTo>
                  <a:pt x="3261" y="1417"/>
                </a:lnTo>
                <a:lnTo>
                  <a:pt x="3263" y="1419"/>
                </a:lnTo>
                <a:lnTo>
                  <a:pt x="3263" y="1424"/>
                </a:lnTo>
                <a:lnTo>
                  <a:pt x="3264" y="1429"/>
                </a:lnTo>
                <a:lnTo>
                  <a:pt x="3261" y="1433"/>
                </a:lnTo>
                <a:lnTo>
                  <a:pt x="3257" y="1436"/>
                </a:lnTo>
                <a:lnTo>
                  <a:pt x="3256" y="1438"/>
                </a:lnTo>
                <a:lnTo>
                  <a:pt x="3252" y="1441"/>
                </a:lnTo>
                <a:lnTo>
                  <a:pt x="3245" y="1445"/>
                </a:lnTo>
                <a:lnTo>
                  <a:pt x="3243" y="1445"/>
                </a:lnTo>
                <a:lnTo>
                  <a:pt x="3242" y="1447"/>
                </a:lnTo>
                <a:lnTo>
                  <a:pt x="3240" y="1447"/>
                </a:lnTo>
                <a:lnTo>
                  <a:pt x="3238" y="1447"/>
                </a:lnTo>
                <a:lnTo>
                  <a:pt x="3235" y="1448"/>
                </a:lnTo>
                <a:lnTo>
                  <a:pt x="3233" y="1443"/>
                </a:lnTo>
                <a:lnTo>
                  <a:pt x="3231" y="1438"/>
                </a:lnTo>
                <a:lnTo>
                  <a:pt x="3231" y="1433"/>
                </a:lnTo>
                <a:lnTo>
                  <a:pt x="3231" y="1424"/>
                </a:lnTo>
                <a:lnTo>
                  <a:pt x="3235" y="1422"/>
                </a:lnTo>
                <a:lnTo>
                  <a:pt x="3238" y="1422"/>
                </a:lnTo>
                <a:lnTo>
                  <a:pt x="3242" y="1420"/>
                </a:lnTo>
                <a:lnTo>
                  <a:pt x="3243" y="1417"/>
                </a:lnTo>
                <a:lnTo>
                  <a:pt x="3245" y="1413"/>
                </a:lnTo>
                <a:lnTo>
                  <a:pt x="3243" y="1410"/>
                </a:lnTo>
                <a:lnTo>
                  <a:pt x="3240" y="1405"/>
                </a:lnTo>
                <a:lnTo>
                  <a:pt x="3238" y="1401"/>
                </a:lnTo>
                <a:lnTo>
                  <a:pt x="3235" y="1399"/>
                </a:lnTo>
                <a:lnTo>
                  <a:pt x="3233" y="1399"/>
                </a:lnTo>
                <a:lnTo>
                  <a:pt x="3228" y="1398"/>
                </a:lnTo>
                <a:lnTo>
                  <a:pt x="3222" y="1398"/>
                </a:lnTo>
                <a:lnTo>
                  <a:pt x="3216" y="1406"/>
                </a:lnTo>
                <a:lnTo>
                  <a:pt x="3209" y="1412"/>
                </a:lnTo>
                <a:lnTo>
                  <a:pt x="3203" y="1417"/>
                </a:lnTo>
                <a:lnTo>
                  <a:pt x="3198" y="1426"/>
                </a:lnTo>
                <a:lnTo>
                  <a:pt x="3196" y="1440"/>
                </a:lnTo>
                <a:lnTo>
                  <a:pt x="3212" y="1455"/>
                </a:lnTo>
                <a:lnTo>
                  <a:pt x="3224" y="1471"/>
                </a:lnTo>
                <a:lnTo>
                  <a:pt x="3235" y="1488"/>
                </a:lnTo>
                <a:lnTo>
                  <a:pt x="3240" y="1511"/>
                </a:lnTo>
                <a:lnTo>
                  <a:pt x="3242" y="1539"/>
                </a:lnTo>
                <a:lnTo>
                  <a:pt x="3184" y="1586"/>
                </a:lnTo>
                <a:lnTo>
                  <a:pt x="3177" y="1586"/>
                </a:lnTo>
                <a:lnTo>
                  <a:pt x="3172" y="1567"/>
                </a:lnTo>
                <a:lnTo>
                  <a:pt x="3161" y="1553"/>
                </a:lnTo>
                <a:lnTo>
                  <a:pt x="3147" y="1541"/>
                </a:lnTo>
                <a:lnTo>
                  <a:pt x="3132" y="1529"/>
                </a:lnTo>
                <a:lnTo>
                  <a:pt x="3116" y="1516"/>
                </a:lnTo>
                <a:lnTo>
                  <a:pt x="3109" y="1544"/>
                </a:lnTo>
                <a:lnTo>
                  <a:pt x="3100" y="1567"/>
                </a:lnTo>
                <a:lnTo>
                  <a:pt x="3109" y="1572"/>
                </a:lnTo>
                <a:lnTo>
                  <a:pt x="3113" y="1579"/>
                </a:lnTo>
                <a:lnTo>
                  <a:pt x="3114" y="1588"/>
                </a:lnTo>
                <a:lnTo>
                  <a:pt x="3120" y="1598"/>
                </a:lnTo>
                <a:lnTo>
                  <a:pt x="3121" y="1600"/>
                </a:lnTo>
                <a:lnTo>
                  <a:pt x="3125" y="1600"/>
                </a:lnTo>
                <a:lnTo>
                  <a:pt x="3128" y="1600"/>
                </a:lnTo>
                <a:lnTo>
                  <a:pt x="3132" y="1600"/>
                </a:lnTo>
                <a:lnTo>
                  <a:pt x="3135" y="1602"/>
                </a:lnTo>
                <a:lnTo>
                  <a:pt x="3149" y="1616"/>
                </a:lnTo>
                <a:lnTo>
                  <a:pt x="3160" y="1637"/>
                </a:lnTo>
                <a:lnTo>
                  <a:pt x="3167" y="1661"/>
                </a:lnTo>
                <a:lnTo>
                  <a:pt x="3168" y="1686"/>
                </a:lnTo>
                <a:lnTo>
                  <a:pt x="3158" y="1686"/>
                </a:lnTo>
                <a:lnTo>
                  <a:pt x="3147" y="1677"/>
                </a:lnTo>
                <a:lnTo>
                  <a:pt x="3137" y="1672"/>
                </a:lnTo>
                <a:lnTo>
                  <a:pt x="3135" y="1670"/>
                </a:lnTo>
                <a:lnTo>
                  <a:pt x="3126" y="1663"/>
                </a:lnTo>
                <a:lnTo>
                  <a:pt x="3120" y="1649"/>
                </a:lnTo>
                <a:lnTo>
                  <a:pt x="3116" y="1633"/>
                </a:lnTo>
                <a:lnTo>
                  <a:pt x="3111" y="1619"/>
                </a:lnTo>
                <a:lnTo>
                  <a:pt x="3106" y="1605"/>
                </a:lnTo>
                <a:lnTo>
                  <a:pt x="3097" y="1593"/>
                </a:lnTo>
                <a:lnTo>
                  <a:pt x="3097" y="1590"/>
                </a:lnTo>
                <a:lnTo>
                  <a:pt x="3088" y="1593"/>
                </a:lnTo>
                <a:lnTo>
                  <a:pt x="3088" y="1590"/>
                </a:lnTo>
                <a:lnTo>
                  <a:pt x="3085" y="1576"/>
                </a:lnTo>
                <a:lnTo>
                  <a:pt x="3085" y="1558"/>
                </a:lnTo>
                <a:lnTo>
                  <a:pt x="3085" y="1539"/>
                </a:lnTo>
                <a:lnTo>
                  <a:pt x="3085" y="1518"/>
                </a:lnTo>
                <a:lnTo>
                  <a:pt x="3083" y="1499"/>
                </a:lnTo>
                <a:lnTo>
                  <a:pt x="3076" y="1483"/>
                </a:lnTo>
                <a:lnTo>
                  <a:pt x="3065" y="1471"/>
                </a:lnTo>
                <a:lnTo>
                  <a:pt x="3062" y="1474"/>
                </a:lnTo>
                <a:lnTo>
                  <a:pt x="3057" y="1478"/>
                </a:lnTo>
                <a:lnTo>
                  <a:pt x="3053" y="1480"/>
                </a:lnTo>
                <a:lnTo>
                  <a:pt x="3046" y="1481"/>
                </a:lnTo>
                <a:lnTo>
                  <a:pt x="3039" y="1481"/>
                </a:lnTo>
                <a:lnTo>
                  <a:pt x="3037" y="1481"/>
                </a:lnTo>
                <a:lnTo>
                  <a:pt x="3037" y="1480"/>
                </a:lnTo>
                <a:lnTo>
                  <a:pt x="3037" y="1480"/>
                </a:lnTo>
                <a:lnTo>
                  <a:pt x="3037" y="1480"/>
                </a:lnTo>
                <a:lnTo>
                  <a:pt x="3036" y="1480"/>
                </a:lnTo>
                <a:lnTo>
                  <a:pt x="3034" y="1478"/>
                </a:lnTo>
                <a:lnTo>
                  <a:pt x="3034" y="1457"/>
                </a:lnTo>
                <a:lnTo>
                  <a:pt x="3029" y="1440"/>
                </a:lnTo>
                <a:lnTo>
                  <a:pt x="3022" y="1426"/>
                </a:lnTo>
                <a:lnTo>
                  <a:pt x="3011" y="1413"/>
                </a:lnTo>
                <a:lnTo>
                  <a:pt x="3003" y="1399"/>
                </a:lnTo>
                <a:lnTo>
                  <a:pt x="2992" y="1382"/>
                </a:lnTo>
                <a:lnTo>
                  <a:pt x="2989" y="1385"/>
                </a:lnTo>
                <a:lnTo>
                  <a:pt x="2987" y="1387"/>
                </a:lnTo>
                <a:lnTo>
                  <a:pt x="2985" y="1391"/>
                </a:lnTo>
                <a:lnTo>
                  <a:pt x="2983" y="1392"/>
                </a:lnTo>
                <a:lnTo>
                  <a:pt x="2982" y="1394"/>
                </a:lnTo>
                <a:lnTo>
                  <a:pt x="2966" y="1396"/>
                </a:lnTo>
                <a:lnTo>
                  <a:pt x="2952" y="1394"/>
                </a:lnTo>
                <a:lnTo>
                  <a:pt x="2938" y="1394"/>
                </a:lnTo>
                <a:lnTo>
                  <a:pt x="2934" y="1408"/>
                </a:lnTo>
                <a:lnTo>
                  <a:pt x="2929" y="1415"/>
                </a:lnTo>
                <a:lnTo>
                  <a:pt x="2926" y="1417"/>
                </a:lnTo>
                <a:lnTo>
                  <a:pt x="2919" y="1417"/>
                </a:lnTo>
                <a:lnTo>
                  <a:pt x="2912" y="1419"/>
                </a:lnTo>
                <a:lnTo>
                  <a:pt x="2905" y="1424"/>
                </a:lnTo>
                <a:lnTo>
                  <a:pt x="2893" y="1455"/>
                </a:lnTo>
                <a:lnTo>
                  <a:pt x="2877" y="1455"/>
                </a:lnTo>
                <a:lnTo>
                  <a:pt x="2868" y="1462"/>
                </a:lnTo>
                <a:lnTo>
                  <a:pt x="2859" y="1471"/>
                </a:lnTo>
                <a:lnTo>
                  <a:pt x="2847" y="1478"/>
                </a:lnTo>
                <a:lnTo>
                  <a:pt x="2844" y="1513"/>
                </a:lnTo>
                <a:lnTo>
                  <a:pt x="2835" y="1543"/>
                </a:lnTo>
                <a:lnTo>
                  <a:pt x="2823" y="1567"/>
                </a:lnTo>
                <a:lnTo>
                  <a:pt x="2804" y="1590"/>
                </a:lnTo>
                <a:lnTo>
                  <a:pt x="2802" y="1590"/>
                </a:lnTo>
                <a:lnTo>
                  <a:pt x="2800" y="1588"/>
                </a:lnTo>
                <a:lnTo>
                  <a:pt x="2798" y="1588"/>
                </a:lnTo>
                <a:lnTo>
                  <a:pt x="2798" y="1588"/>
                </a:lnTo>
                <a:lnTo>
                  <a:pt x="2797" y="1586"/>
                </a:lnTo>
                <a:lnTo>
                  <a:pt x="2786" y="1574"/>
                </a:lnTo>
                <a:lnTo>
                  <a:pt x="2776" y="1555"/>
                </a:lnTo>
                <a:lnTo>
                  <a:pt x="2770" y="1539"/>
                </a:lnTo>
                <a:lnTo>
                  <a:pt x="2769" y="1536"/>
                </a:lnTo>
                <a:lnTo>
                  <a:pt x="2770" y="1532"/>
                </a:lnTo>
                <a:lnTo>
                  <a:pt x="2772" y="1529"/>
                </a:lnTo>
                <a:lnTo>
                  <a:pt x="2774" y="1527"/>
                </a:lnTo>
                <a:lnTo>
                  <a:pt x="2774" y="1525"/>
                </a:lnTo>
                <a:lnTo>
                  <a:pt x="2756" y="1499"/>
                </a:lnTo>
                <a:lnTo>
                  <a:pt x="2744" y="1471"/>
                </a:lnTo>
                <a:lnTo>
                  <a:pt x="2736" y="1441"/>
                </a:lnTo>
                <a:lnTo>
                  <a:pt x="2732" y="1405"/>
                </a:lnTo>
                <a:lnTo>
                  <a:pt x="2720" y="1406"/>
                </a:lnTo>
                <a:lnTo>
                  <a:pt x="2711" y="1406"/>
                </a:lnTo>
                <a:lnTo>
                  <a:pt x="2701" y="1405"/>
                </a:lnTo>
                <a:lnTo>
                  <a:pt x="2697" y="1401"/>
                </a:lnTo>
                <a:lnTo>
                  <a:pt x="2692" y="1398"/>
                </a:lnTo>
                <a:lnTo>
                  <a:pt x="2688" y="1394"/>
                </a:lnTo>
                <a:lnTo>
                  <a:pt x="2685" y="1391"/>
                </a:lnTo>
                <a:lnTo>
                  <a:pt x="2688" y="1378"/>
                </a:lnTo>
                <a:lnTo>
                  <a:pt x="2681" y="1368"/>
                </a:lnTo>
                <a:lnTo>
                  <a:pt x="2669" y="1359"/>
                </a:lnTo>
                <a:lnTo>
                  <a:pt x="2657" y="1351"/>
                </a:lnTo>
                <a:lnTo>
                  <a:pt x="2646" y="1340"/>
                </a:lnTo>
                <a:lnTo>
                  <a:pt x="2617" y="1344"/>
                </a:lnTo>
                <a:lnTo>
                  <a:pt x="2587" y="1344"/>
                </a:lnTo>
                <a:lnTo>
                  <a:pt x="2557" y="1342"/>
                </a:lnTo>
                <a:lnTo>
                  <a:pt x="2528" y="1340"/>
                </a:lnTo>
                <a:lnTo>
                  <a:pt x="2523" y="1330"/>
                </a:lnTo>
                <a:lnTo>
                  <a:pt x="2516" y="1317"/>
                </a:lnTo>
                <a:lnTo>
                  <a:pt x="2505" y="1321"/>
                </a:lnTo>
                <a:lnTo>
                  <a:pt x="2498" y="1323"/>
                </a:lnTo>
                <a:lnTo>
                  <a:pt x="2489" y="1324"/>
                </a:lnTo>
                <a:lnTo>
                  <a:pt x="2477" y="1324"/>
                </a:lnTo>
                <a:lnTo>
                  <a:pt x="2467" y="1317"/>
                </a:lnTo>
                <a:lnTo>
                  <a:pt x="2456" y="1312"/>
                </a:lnTo>
                <a:lnTo>
                  <a:pt x="2444" y="1305"/>
                </a:lnTo>
                <a:lnTo>
                  <a:pt x="2435" y="1298"/>
                </a:lnTo>
                <a:lnTo>
                  <a:pt x="2432" y="1288"/>
                </a:lnTo>
                <a:lnTo>
                  <a:pt x="2427" y="1279"/>
                </a:lnTo>
                <a:lnTo>
                  <a:pt x="2416" y="1270"/>
                </a:lnTo>
                <a:lnTo>
                  <a:pt x="2414" y="1270"/>
                </a:lnTo>
                <a:lnTo>
                  <a:pt x="2413" y="1270"/>
                </a:lnTo>
                <a:lnTo>
                  <a:pt x="2411" y="1270"/>
                </a:lnTo>
                <a:lnTo>
                  <a:pt x="2407" y="1270"/>
                </a:lnTo>
                <a:lnTo>
                  <a:pt x="2400" y="1270"/>
                </a:lnTo>
                <a:lnTo>
                  <a:pt x="2404" y="1284"/>
                </a:lnTo>
                <a:lnTo>
                  <a:pt x="2409" y="1300"/>
                </a:lnTo>
                <a:lnTo>
                  <a:pt x="2418" y="1316"/>
                </a:lnTo>
                <a:lnTo>
                  <a:pt x="2425" y="1330"/>
                </a:lnTo>
                <a:lnTo>
                  <a:pt x="2432" y="1340"/>
                </a:lnTo>
                <a:lnTo>
                  <a:pt x="2434" y="1335"/>
                </a:lnTo>
                <a:lnTo>
                  <a:pt x="2435" y="1333"/>
                </a:lnTo>
                <a:lnTo>
                  <a:pt x="2435" y="1331"/>
                </a:lnTo>
                <a:lnTo>
                  <a:pt x="2437" y="1331"/>
                </a:lnTo>
                <a:lnTo>
                  <a:pt x="2439" y="1331"/>
                </a:lnTo>
                <a:lnTo>
                  <a:pt x="2444" y="1333"/>
                </a:lnTo>
                <a:lnTo>
                  <a:pt x="2446" y="1338"/>
                </a:lnTo>
                <a:lnTo>
                  <a:pt x="2448" y="1344"/>
                </a:lnTo>
                <a:lnTo>
                  <a:pt x="2448" y="1349"/>
                </a:lnTo>
                <a:lnTo>
                  <a:pt x="2449" y="1354"/>
                </a:lnTo>
                <a:lnTo>
                  <a:pt x="2451" y="1359"/>
                </a:lnTo>
                <a:lnTo>
                  <a:pt x="2458" y="1358"/>
                </a:lnTo>
                <a:lnTo>
                  <a:pt x="2467" y="1356"/>
                </a:lnTo>
                <a:lnTo>
                  <a:pt x="2477" y="1356"/>
                </a:lnTo>
                <a:lnTo>
                  <a:pt x="2493" y="1338"/>
                </a:lnTo>
                <a:lnTo>
                  <a:pt x="2512" y="1324"/>
                </a:lnTo>
                <a:lnTo>
                  <a:pt x="2514" y="1342"/>
                </a:lnTo>
                <a:lnTo>
                  <a:pt x="2516" y="1356"/>
                </a:lnTo>
                <a:lnTo>
                  <a:pt x="2542" y="1370"/>
                </a:lnTo>
                <a:lnTo>
                  <a:pt x="2563" y="1387"/>
                </a:lnTo>
                <a:lnTo>
                  <a:pt x="2556" y="1396"/>
                </a:lnTo>
                <a:lnTo>
                  <a:pt x="2550" y="1405"/>
                </a:lnTo>
                <a:lnTo>
                  <a:pt x="2544" y="1412"/>
                </a:lnTo>
                <a:lnTo>
                  <a:pt x="2531" y="1417"/>
                </a:lnTo>
                <a:lnTo>
                  <a:pt x="2531" y="1436"/>
                </a:lnTo>
                <a:lnTo>
                  <a:pt x="2514" y="1447"/>
                </a:lnTo>
                <a:lnTo>
                  <a:pt x="2496" y="1459"/>
                </a:lnTo>
                <a:lnTo>
                  <a:pt x="2496" y="1467"/>
                </a:lnTo>
                <a:lnTo>
                  <a:pt x="2474" y="1467"/>
                </a:lnTo>
                <a:lnTo>
                  <a:pt x="2461" y="1474"/>
                </a:lnTo>
                <a:lnTo>
                  <a:pt x="2451" y="1485"/>
                </a:lnTo>
                <a:lnTo>
                  <a:pt x="2439" y="1494"/>
                </a:lnTo>
                <a:lnTo>
                  <a:pt x="2423" y="1501"/>
                </a:lnTo>
                <a:lnTo>
                  <a:pt x="2407" y="1504"/>
                </a:lnTo>
                <a:lnTo>
                  <a:pt x="2390" y="1509"/>
                </a:lnTo>
                <a:lnTo>
                  <a:pt x="2376" y="1515"/>
                </a:lnTo>
                <a:lnTo>
                  <a:pt x="2364" y="1522"/>
                </a:lnTo>
                <a:lnTo>
                  <a:pt x="2352" y="1525"/>
                </a:lnTo>
                <a:lnTo>
                  <a:pt x="2343" y="1525"/>
                </a:lnTo>
                <a:lnTo>
                  <a:pt x="2339" y="1523"/>
                </a:lnTo>
                <a:lnTo>
                  <a:pt x="2338" y="1523"/>
                </a:lnTo>
                <a:lnTo>
                  <a:pt x="2336" y="1522"/>
                </a:lnTo>
                <a:lnTo>
                  <a:pt x="2336" y="1522"/>
                </a:lnTo>
                <a:lnTo>
                  <a:pt x="2334" y="1520"/>
                </a:lnTo>
                <a:lnTo>
                  <a:pt x="2332" y="1516"/>
                </a:lnTo>
                <a:lnTo>
                  <a:pt x="2327" y="1506"/>
                </a:lnTo>
                <a:lnTo>
                  <a:pt x="2325" y="1495"/>
                </a:lnTo>
                <a:lnTo>
                  <a:pt x="2325" y="1485"/>
                </a:lnTo>
                <a:lnTo>
                  <a:pt x="2324" y="1474"/>
                </a:lnTo>
                <a:lnTo>
                  <a:pt x="2315" y="1457"/>
                </a:lnTo>
                <a:lnTo>
                  <a:pt x="2303" y="1441"/>
                </a:lnTo>
                <a:lnTo>
                  <a:pt x="2290" y="1427"/>
                </a:lnTo>
                <a:lnTo>
                  <a:pt x="2278" y="1413"/>
                </a:lnTo>
                <a:lnTo>
                  <a:pt x="2275" y="1403"/>
                </a:lnTo>
                <a:lnTo>
                  <a:pt x="2273" y="1391"/>
                </a:lnTo>
                <a:lnTo>
                  <a:pt x="2271" y="1378"/>
                </a:lnTo>
                <a:lnTo>
                  <a:pt x="2266" y="1368"/>
                </a:lnTo>
                <a:lnTo>
                  <a:pt x="2247" y="1356"/>
                </a:lnTo>
                <a:lnTo>
                  <a:pt x="2242" y="1344"/>
                </a:lnTo>
                <a:lnTo>
                  <a:pt x="2236" y="1331"/>
                </a:lnTo>
                <a:lnTo>
                  <a:pt x="2231" y="1319"/>
                </a:lnTo>
                <a:lnTo>
                  <a:pt x="2224" y="1309"/>
                </a:lnTo>
                <a:lnTo>
                  <a:pt x="2214" y="1302"/>
                </a:lnTo>
                <a:lnTo>
                  <a:pt x="2208" y="1300"/>
                </a:lnTo>
                <a:lnTo>
                  <a:pt x="2207" y="1296"/>
                </a:lnTo>
                <a:lnTo>
                  <a:pt x="2203" y="1295"/>
                </a:lnTo>
                <a:lnTo>
                  <a:pt x="2200" y="1293"/>
                </a:lnTo>
                <a:lnTo>
                  <a:pt x="2196" y="1291"/>
                </a:lnTo>
                <a:lnTo>
                  <a:pt x="2193" y="1288"/>
                </a:lnTo>
                <a:lnTo>
                  <a:pt x="2189" y="1282"/>
                </a:lnTo>
                <a:lnTo>
                  <a:pt x="2186" y="1275"/>
                </a:lnTo>
                <a:lnTo>
                  <a:pt x="2182" y="1275"/>
                </a:lnTo>
                <a:lnTo>
                  <a:pt x="2182" y="1282"/>
                </a:lnTo>
                <a:lnTo>
                  <a:pt x="2194" y="1298"/>
                </a:lnTo>
                <a:lnTo>
                  <a:pt x="2205" y="1316"/>
                </a:lnTo>
                <a:lnTo>
                  <a:pt x="2212" y="1337"/>
                </a:lnTo>
                <a:lnTo>
                  <a:pt x="2219" y="1356"/>
                </a:lnTo>
                <a:lnTo>
                  <a:pt x="2228" y="1375"/>
                </a:lnTo>
                <a:lnTo>
                  <a:pt x="2231" y="1378"/>
                </a:lnTo>
                <a:lnTo>
                  <a:pt x="2236" y="1382"/>
                </a:lnTo>
                <a:lnTo>
                  <a:pt x="2240" y="1385"/>
                </a:lnTo>
                <a:lnTo>
                  <a:pt x="2245" y="1389"/>
                </a:lnTo>
                <a:lnTo>
                  <a:pt x="2247" y="1394"/>
                </a:lnTo>
                <a:lnTo>
                  <a:pt x="2247" y="1429"/>
                </a:lnTo>
                <a:lnTo>
                  <a:pt x="2250" y="1433"/>
                </a:lnTo>
                <a:lnTo>
                  <a:pt x="2254" y="1438"/>
                </a:lnTo>
                <a:lnTo>
                  <a:pt x="2259" y="1441"/>
                </a:lnTo>
                <a:lnTo>
                  <a:pt x="2264" y="1445"/>
                </a:lnTo>
                <a:lnTo>
                  <a:pt x="2266" y="1448"/>
                </a:lnTo>
                <a:lnTo>
                  <a:pt x="2269" y="1459"/>
                </a:lnTo>
                <a:lnTo>
                  <a:pt x="2271" y="1467"/>
                </a:lnTo>
                <a:lnTo>
                  <a:pt x="2275" y="1478"/>
                </a:lnTo>
                <a:lnTo>
                  <a:pt x="2285" y="1490"/>
                </a:lnTo>
                <a:lnTo>
                  <a:pt x="2301" y="1501"/>
                </a:lnTo>
                <a:lnTo>
                  <a:pt x="2318" y="1511"/>
                </a:lnTo>
                <a:lnTo>
                  <a:pt x="2332" y="1522"/>
                </a:lnTo>
                <a:lnTo>
                  <a:pt x="2336" y="1527"/>
                </a:lnTo>
                <a:lnTo>
                  <a:pt x="2336" y="1534"/>
                </a:lnTo>
                <a:lnTo>
                  <a:pt x="2336" y="1539"/>
                </a:lnTo>
                <a:lnTo>
                  <a:pt x="2338" y="1544"/>
                </a:lnTo>
                <a:lnTo>
                  <a:pt x="2343" y="1550"/>
                </a:lnTo>
                <a:lnTo>
                  <a:pt x="2358" y="1551"/>
                </a:lnTo>
                <a:lnTo>
                  <a:pt x="2376" y="1543"/>
                </a:lnTo>
                <a:lnTo>
                  <a:pt x="2400" y="1537"/>
                </a:lnTo>
                <a:lnTo>
                  <a:pt x="2423" y="1532"/>
                </a:lnTo>
                <a:lnTo>
                  <a:pt x="2444" y="1529"/>
                </a:lnTo>
                <a:lnTo>
                  <a:pt x="2444" y="1532"/>
                </a:lnTo>
                <a:lnTo>
                  <a:pt x="2439" y="1541"/>
                </a:lnTo>
                <a:lnTo>
                  <a:pt x="2439" y="1551"/>
                </a:lnTo>
                <a:lnTo>
                  <a:pt x="2435" y="1563"/>
                </a:lnTo>
                <a:lnTo>
                  <a:pt x="2428" y="1581"/>
                </a:lnTo>
                <a:lnTo>
                  <a:pt x="2418" y="1602"/>
                </a:lnTo>
                <a:lnTo>
                  <a:pt x="2406" y="1623"/>
                </a:lnTo>
                <a:lnTo>
                  <a:pt x="2393" y="1640"/>
                </a:lnTo>
                <a:lnTo>
                  <a:pt x="2374" y="1659"/>
                </a:lnTo>
                <a:lnTo>
                  <a:pt x="2353" y="1677"/>
                </a:lnTo>
                <a:lnTo>
                  <a:pt x="2331" y="1694"/>
                </a:lnTo>
                <a:lnTo>
                  <a:pt x="2310" y="1714"/>
                </a:lnTo>
                <a:lnTo>
                  <a:pt x="2292" y="1735"/>
                </a:lnTo>
                <a:lnTo>
                  <a:pt x="2278" y="1759"/>
                </a:lnTo>
                <a:lnTo>
                  <a:pt x="2273" y="1782"/>
                </a:lnTo>
                <a:lnTo>
                  <a:pt x="2276" y="1803"/>
                </a:lnTo>
                <a:lnTo>
                  <a:pt x="2283" y="1824"/>
                </a:lnTo>
                <a:lnTo>
                  <a:pt x="2290" y="1843"/>
                </a:lnTo>
                <a:lnTo>
                  <a:pt x="2297" y="1864"/>
                </a:lnTo>
                <a:lnTo>
                  <a:pt x="2303" y="1885"/>
                </a:lnTo>
                <a:lnTo>
                  <a:pt x="2301" y="1906"/>
                </a:lnTo>
                <a:lnTo>
                  <a:pt x="2290" y="1928"/>
                </a:lnTo>
                <a:lnTo>
                  <a:pt x="2275" y="1939"/>
                </a:lnTo>
                <a:lnTo>
                  <a:pt x="2257" y="1947"/>
                </a:lnTo>
                <a:lnTo>
                  <a:pt x="2240" y="1956"/>
                </a:lnTo>
                <a:lnTo>
                  <a:pt x="2226" y="1968"/>
                </a:lnTo>
                <a:lnTo>
                  <a:pt x="2217" y="1986"/>
                </a:lnTo>
                <a:lnTo>
                  <a:pt x="2226" y="1996"/>
                </a:lnTo>
                <a:lnTo>
                  <a:pt x="2233" y="2012"/>
                </a:lnTo>
                <a:lnTo>
                  <a:pt x="2236" y="2031"/>
                </a:lnTo>
                <a:lnTo>
                  <a:pt x="2231" y="2035"/>
                </a:lnTo>
                <a:lnTo>
                  <a:pt x="2228" y="2038"/>
                </a:lnTo>
                <a:lnTo>
                  <a:pt x="2226" y="2040"/>
                </a:lnTo>
                <a:lnTo>
                  <a:pt x="2222" y="2043"/>
                </a:lnTo>
                <a:lnTo>
                  <a:pt x="2221" y="2047"/>
                </a:lnTo>
                <a:lnTo>
                  <a:pt x="2217" y="2050"/>
                </a:lnTo>
                <a:lnTo>
                  <a:pt x="2198" y="2054"/>
                </a:lnTo>
                <a:lnTo>
                  <a:pt x="2193" y="2066"/>
                </a:lnTo>
                <a:lnTo>
                  <a:pt x="2191" y="2080"/>
                </a:lnTo>
                <a:lnTo>
                  <a:pt x="2189" y="2094"/>
                </a:lnTo>
                <a:lnTo>
                  <a:pt x="2186" y="2108"/>
                </a:lnTo>
                <a:lnTo>
                  <a:pt x="2163" y="2127"/>
                </a:lnTo>
                <a:lnTo>
                  <a:pt x="2156" y="2143"/>
                </a:lnTo>
                <a:lnTo>
                  <a:pt x="2147" y="2159"/>
                </a:lnTo>
                <a:lnTo>
                  <a:pt x="2130" y="2174"/>
                </a:lnTo>
                <a:lnTo>
                  <a:pt x="2109" y="2187"/>
                </a:lnTo>
                <a:lnTo>
                  <a:pt x="2083" y="2194"/>
                </a:lnTo>
                <a:lnTo>
                  <a:pt x="2057" y="2201"/>
                </a:lnTo>
                <a:lnTo>
                  <a:pt x="2030" y="2206"/>
                </a:lnTo>
                <a:lnTo>
                  <a:pt x="2006" y="2211"/>
                </a:lnTo>
                <a:lnTo>
                  <a:pt x="2001" y="2208"/>
                </a:lnTo>
                <a:lnTo>
                  <a:pt x="1997" y="2204"/>
                </a:lnTo>
                <a:lnTo>
                  <a:pt x="1994" y="2202"/>
                </a:lnTo>
                <a:lnTo>
                  <a:pt x="1990" y="2197"/>
                </a:lnTo>
                <a:lnTo>
                  <a:pt x="1987" y="2194"/>
                </a:lnTo>
                <a:lnTo>
                  <a:pt x="1985" y="2185"/>
                </a:lnTo>
                <a:lnTo>
                  <a:pt x="1985" y="2174"/>
                </a:lnTo>
                <a:lnTo>
                  <a:pt x="1985" y="2162"/>
                </a:lnTo>
                <a:lnTo>
                  <a:pt x="1983" y="2150"/>
                </a:lnTo>
                <a:lnTo>
                  <a:pt x="1973" y="2133"/>
                </a:lnTo>
                <a:lnTo>
                  <a:pt x="1959" y="2117"/>
                </a:lnTo>
                <a:lnTo>
                  <a:pt x="1945" y="2099"/>
                </a:lnTo>
                <a:lnTo>
                  <a:pt x="1936" y="2082"/>
                </a:lnTo>
                <a:lnTo>
                  <a:pt x="1940" y="2070"/>
                </a:lnTo>
                <a:lnTo>
                  <a:pt x="1940" y="2068"/>
                </a:lnTo>
                <a:lnTo>
                  <a:pt x="1936" y="2064"/>
                </a:lnTo>
                <a:lnTo>
                  <a:pt x="1933" y="2063"/>
                </a:lnTo>
                <a:lnTo>
                  <a:pt x="1931" y="2059"/>
                </a:lnTo>
                <a:lnTo>
                  <a:pt x="1929" y="2059"/>
                </a:lnTo>
                <a:lnTo>
                  <a:pt x="1927" y="2054"/>
                </a:lnTo>
                <a:lnTo>
                  <a:pt x="1929" y="2049"/>
                </a:lnTo>
                <a:lnTo>
                  <a:pt x="1929" y="2045"/>
                </a:lnTo>
                <a:lnTo>
                  <a:pt x="1931" y="2042"/>
                </a:lnTo>
                <a:lnTo>
                  <a:pt x="1933" y="2038"/>
                </a:lnTo>
                <a:lnTo>
                  <a:pt x="1926" y="2035"/>
                </a:lnTo>
                <a:lnTo>
                  <a:pt x="1926" y="2031"/>
                </a:lnTo>
                <a:lnTo>
                  <a:pt x="1926" y="2028"/>
                </a:lnTo>
                <a:lnTo>
                  <a:pt x="1927" y="2023"/>
                </a:lnTo>
                <a:lnTo>
                  <a:pt x="1929" y="2019"/>
                </a:lnTo>
                <a:lnTo>
                  <a:pt x="1929" y="2014"/>
                </a:lnTo>
                <a:lnTo>
                  <a:pt x="1929" y="2009"/>
                </a:lnTo>
                <a:lnTo>
                  <a:pt x="1922" y="1995"/>
                </a:lnTo>
                <a:lnTo>
                  <a:pt x="1912" y="1979"/>
                </a:lnTo>
                <a:lnTo>
                  <a:pt x="1901" y="1965"/>
                </a:lnTo>
                <a:lnTo>
                  <a:pt x="1894" y="1951"/>
                </a:lnTo>
                <a:lnTo>
                  <a:pt x="1892" y="1934"/>
                </a:lnTo>
                <a:lnTo>
                  <a:pt x="1896" y="1914"/>
                </a:lnTo>
                <a:lnTo>
                  <a:pt x="1903" y="1897"/>
                </a:lnTo>
                <a:lnTo>
                  <a:pt x="1913" y="1878"/>
                </a:lnTo>
                <a:lnTo>
                  <a:pt x="1920" y="1862"/>
                </a:lnTo>
                <a:lnTo>
                  <a:pt x="1926" y="1848"/>
                </a:lnTo>
                <a:lnTo>
                  <a:pt x="1919" y="1834"/>
                </a:lnTo>
                <a:lnTo>
                  <a:pt x="1917" y="1822"/>
                </a:lnTo>
                <a:lnTo>
                  <a:pt x="1917" y="1810"/>
                </a:lnTo>
                <a:lnTo>
                  <a:pt x="1913" y="1794"/>
                </a:lnTo>
                <a:lnTo>
                  <a:pt x="1903" y="1773"/>
                </a:lnTo>
                <a:lnTo>
                  <a:pt x="1887" y="1752"/>
                </a:lnTo>
                <a:lnTo>
                  <a:pt x="1872" y="1733"/>
                </a:lnTo>
                <a:lnTo>
                  <a:pt x="1856" y="1717"/>
                </a:lnTo>
                <a:lnTo>
                  <a:pt x="1861" y="1696"/>
                </a:lnTo>
                <a:lnTo>
                  <a:pt x="1866" y="1677"/>
                </a:lnTo>
                <a:lnTo>
                  <a:pt x="1872" y="1656"/>
                </a:lnTo>
                <a:lnTo>
                  <a:pt x="1866" y="1653"/>
                </a:lnTo>
                <a:lnTo>
                  <a:pt x="1863" y="1651"/>
                </a:lnTo>
                <a:lnTo>
                  <a:pt x="1859" y="1647"/>
                </a:lnTo>
                <a:lnTo>
                  <a:pt x="1856" y="1646"/>
                </a:lnTo>
                <a:lnTo>
                  <a:pt x="1851" y="1646"/>
                </a:lnTo>
                <a:lnTo>
                  <a:pt x="1844" y="1644"/>
                </a:lnTo>
                <a:lnTo>
                  <a:pt x="1840" y="1647"/>
                </a:lnTo>
                <a:lnTo>
                  <a:pt x="1838" y="1649"/>
                </a:lnTo>
                <a:lnTo>
                  <a:pt x="1833" y="1651"/>
                </a:lnTo>
                <a:lnTo>
                  <a:pt x="1828" y="1651"/>
                </a:lnTo>
                <a:lnTo>
                  <a:pt x="1821" y="1651"/>
                </a:lnTo>
                <a:lnTo>
                  <a:pt x="1802" y="1621"/>
                </a:lnTo>
                <a:lnTo>
                  <a:pt x="1789" y="1619"/>
                </a:lnTo>
                <a:lnTo>
                  <a:pt x="1777" y="1618"/>
                </a:lnTo>
                <a:lnTo>
                  <a:pt x="1763" y="1616"/>
                </a:lnTo>
                <a:lnTo>
                  <a:pt x="1746" y="1623"/>
                </a:lnTo>
                <a:lnTo>
                  <a:pt x="1728" y="1630"/>
                </a:lnTo>
                <a:lnTo>
                  <a:pt x="1714" y="1635"/>
                </a:lnTo>
                <a:lnTo>
                  <a:pt x="1680" y="1628"/>
                </a:lnTo>
                <a:lnTo>
                  <a:pt x="1676" y="1640"/>
                </a:lnTo>
                <a:lnTo>
                  <a:pt x="1664" y="1640"/>
                </a:lnTo>
                <a:lnTo>
                  <a:pt x="1653" y="1637"/>
                </a:lnTo>
                <a:lnTo>
                  <a:pt x="1645" y="1635"/>
                </a:lnTo>
                <a:lnTo>
                  <a:pt x="1641" y="1637"/>
                </a:lnTo>
                <a:lnTo>
                  <a:pt x="1638" y="1640"/>
                </a:lnTo>
                <a:lnTo>
                  <a:pt x="1632" y="1642"/>
                </a:lnTo>
                <a:lnTo>
                  <a:pt x="1625" y="1644"/>
                </a:lnTo>
                <a:lnTo>
                  <a:pt x="1615" y="1632"/>
                </a:lnTo>
                <a:lnTo>
                  <a:pt x="1601" y="1625"/>
                </a:lnTo>
                <a:lnTo>
                  <a:pt x="1587" y="1618"/>
                </a:lnTo>
                <a:lnTo>
                  <a:pt x="1573" y="1611"/>
                </a:lnTo>
                <a:lnTo>
                  <a:pt x="1561" y="1602"/>
                </a:lnTo>
                <a:lnTo>
                  <a:pt x="1552" y="1579"/>
                </a:lnTo>
                <a:lnTo>
                  <a:pt x="1542" y="1567"/>
                </a:lnTo>
                <a:lnTo>
                  <a:pt x="1526" y="1555"/>
                </a:lnTo>
                <a:lnTo>
                  <a:pt x="1512" y="1543"/>
                </a:lnTo>
                <a:lnTo>
                  <a:pt x="1503" y="1532"/>
                </a:lnTo>
                <a:lnTo>
                  <a:pt x="1503" y="1509"/>
                </a:lnTo>
                <a:lnTo>
                  <a:pt x="1500" y="1499"/>
                </a:lnTo>
                <a:lnTo>
                  <a:pt x="1501" y="1483"/>
                </a:lnTo>
                <a:lnTo>
                  <a:pt x="1505" y="1469"/>
                </a:lnTo>
                <a:lnTo>
                  <a:pt x="1508" y="1457"/>
                </a:lnTo>
                <a:lnTo>
                  <a:pt x="1510" y="1448"/>
                </a:lnTo>
                <a:lnTo>
                  <a:pt x="1510" y="1434"/>
                </a:lnTo>
                <a:lnTo>
                  <a:pt x="1507" y="1426"/>
                </a:lnTo>
                <a:lnTo>
                  <a:pt x="1501" y="1417"/>
                </a:lnTo>
                <a:lnTo>
                  <a:pt x="1498" y="1410"/>
                </a:lnTo>
                <a:lnTo>
                  <a:pt x="1498" y="1399"/>
                </a:lnTo>
                <a:lnTo>
                  <a:pt x="1501" y="1385"/>
                </a:lnTo>
                <a:lnTo>
                  <a:pt x="1508" y="1370"/>
                </a:lnTo>
                <a:lnTo>
                  <a:pt x="1515" y="1352"/>
                </a:lnTo>
                <a:lnTo>
                  <a:pt x="1522" y="1337"/>
                </a:lnTo>
                <a:lnTo>
                  <a:pt x="1529" y="1324"/>
                </a:lnTo>
                <a:lnTo>
                  <a:pt x="1533" y="1317"/>
                </a:lnTo>
                <a:lnTo>
                  <a:pt x="1545" y="1307"/>
                </a:lnTo>
                <a:lnTo>
                  <a:pt x="1559" y="1298"/>
                </a:lnTo>
                <a:lnTo>
                  <a:pt x="1573" y="1291"/>
                </a:lnTo>
                <a:lnTo>
                  <a:pt x="1587" y="1282"/>
                </a:lnTo>
                <a:lnTo>
                  <a:pt x="1590" y="1274"/>
                </a:lnTo>
                <a:lnTo>
                  <a:pt x="1590" y="1263"/>
                </a:lnTo>
                <a:lnTo>
                  <a:pt x="1589" y="1251"/>
                </a:lnTo>
                <a:lnTo>
                  <a:pt x="1590" y="1241"/>
                </a:lnTo>
                <a:lnTo>
                  <a:pt x="1599" y="1227"/>
                </a:lnTo>
                <a:lnTo>
                  <a:pt x="1611" y="1216"/>
                </a:lnTo>
                <a:lnTo>
                  <a:pt x="1624" y="1206"/>
                </a:lnTo>
                <a:lnTo>
                  <a:pt x="1636" y="1195"/>
                </a:lnTo>
                <a:lnTo>
                  <a:pt x="1646" y="1183"/>
                </a:lnTo>
                <a:lnTo>
                  <a:pt x="1652" y="1167"/>
                </a:lnTo>
                <a:lnTo>
                  <a:pt x="1652" y="1166"/>
                </a:lnTo>
                <a:lnTo>
                  <a:pt x="1650" y="1166"/>
                </a:lnTo>
                <a:lnTo>
                  <a:pt x="1650" y="1164"/>
                </a:lnTo>
                <a:lnTo>
                  <a:pt x="1650" y="1162"/>
                </a:lnTo>
                <a:lnTo>
                  <a:pt x="1648" y="1160"/>
                </a:lnTo>
                <a:lnTo>
                  <a:pt x="1645" y="1159"/>
                </a:lnTo>
                <a:lnTo>
                  <a:pt x="1641" y="1157"/>
                </a:lnTo>
                <a:lnTo>
                  <a:pt x="1638" y="1157"/>
                </a:lnTo>
                <a:lnTo>
                  <a:pt x="1632" y="1155"/>
                </a:lnTo>
                <a:lnTo>
                  <a:pt x="1629" y="1159"/>
                </a:lnTo>
                <a:lnTo>
                  <a:pt x="1625" y="1159"/>
                </a:lnTo>
                <a:lnTo>
                  <a:pt x="1620" y="1160"/>
                </a:lnTo>
                <a:lnTo>
                  <a:pt x="1613" y="1160"/>
                </a:lnTo>
                <a:lnTo>
                  <a:pt x="1613" y="1155"/>
                </a:lnTo>
                <a:lnTo>
                  <a:pt x="1610" y="1155"/>
                </a:lnTo>
                <a:lnTo>
                  <a:pt x="1610" y="1141"/>
                </a:lnTo>
                <a:lnTo>
                  <a:pt x="1608" y="1122"/>
                </a:lnTo>
                <a:lnTo>
                  <a:pt x="1606" y="1099"/>
                </a:lnTo>
                <a:lnTo>
                  <a:pt x="1606" y="1077"/>
                </a:lnTo>
                <a:lnTo>
                  <a:pt x="1606" y="1057"/>
                </a:lnTo>
                <a:lnTo>
                  <a:pt x="1610" y="1045"/>
                </a:lnTo>
                <a:lnTo>
                  <a:pt x="1611" y="1040"/>
                </a:lnTo>
                <a:lnTo>
                  <a:pt x="1613" y="1036"/>
                </a:lnTo>
                <a:lnTo>
                  <a:pt x="1615" y="1035"/>
                </a:lnTo>
                <a:lnTo>
                  <a:pt x="1617" y="1035"/>
                </a:lnTo>
                <a:lnTo>
                  <a:pt x="1620" y="1035"/>
                </a:lnTo>
                <a:lnTo>
                  <a:pt x="1624" y="1033"/>
                </a:lnTo>
                <a:lnTo>
                  <a:pt x="1629" y="1033"/>
                </a:lnTo>
                <a:lnTo>
                  <a:pt x="1643" y="1038"/>
                </a:lnTo>
                <a:lnTo>
                  <a:pt x="1659" y="1042"/>
                </a:lnTo>
                <a:lnTo>
                  <a:pt x="1676" y="1042"/>
                </a:lnTo>
                <a:lnTo>
                  <a:pt x="1693" y="1038"/>
                </a:lnTo>
                <a:lnTo>
                  <a:pt x="1706" y="1033"/>
                </a:lnTo>
                <a:lnTo>
                  <a:pt x="1707" y="1031"/>
                </a:lnTo>
                <a:lnTo>
                  <a:pt x="1707" y="1029"/>
                </a:lnTo>
                <a:lnTo>
                  <a:pt x="1709" y="1029"/>
                </a:lnTo>
                <a:lnTo>
                  <a:pt x="1709" y="1028"/>
                </a:lnTo>
                <a:lnTo>
                  <a:pt x="1709" y="1026"/>
                </a:lnTo>
                <a:lnTo>
                  <a:pt x="1713" y="1012"/>
                </a:lnTo>
                <a:lnTo>
                  <a:pt x="1713" y="996"/>
                </a:lnTo>
                <a:lnTo>
                  <a:pt x="1711" y="981"/>
                </a:lnTo>
                <a:lnTo>
                  <a:pt x="1709" y="963"/>
                </a:lnTo>
                <a:lnTo>
                  <a:pt x="1697" y="960"/>
                </a:lnTo>
                <a:lnTo>
                  <a:pt x="1685" y="956"/>
                </a:lnTo>
                <a:lnTo>
                  <a:pt x="1673" y="949"/>
                </a:lnTo>
                <a:lnTo>
                  <a:pt x="1664" y="940"/>
                </a:lnTo>
                <a:lnTo>
                  <a:pt x="1667" y="939"/>
                </a:lnTo>
                <a:lnTo>
                  <a:pt x="1671" y="937"/>
                </a:lnTo>
                <a:lnTo>
                  <a:pt x="1673" y="935"/>
                </a:lnTo>
                <a:lnTo>
                  <a:pt x="1676" y="935"/>
                </a:lnTo>
                <a:lnTo>
                  <a:pt x="1680" y="933"/>
                </a:lnTo>
                <a:lnTo>
                  <a:pt x="1686" y="933"/>
                </a:lnTo>
                <a:lnTo>
                  <a:pt x="1690" y="932"/>
                </a:lnTo>
                <a:lnTo>
                  <a:pt x="1695" y="930"/>
                </a:lnTo>
                <a:lnTo>
                  <a:pt x="1700" y="930"/>
                </a:lnTo>
                <a:lnTo>
                  <a:pt x="1706" y="930"/>
                </a:lnTo>
                <a:lnTo>
                  <a:pt x="1706" y="911"/>
                </a:lnTo>
                <a:lnTo>
                  <a:pt x="1711" y="911"/>
                </a:lnTo>
                <a:lnTo>
                  <a:pt x="1716" y="912"/>
                </a:lnTo>
                <a:lnTo>
                  <a:pt x="1718" y="914"/>
                </a:lnTo>
                <a:lnTo>
                  <a:pt x="1721" y="914"/>
                </a:lnTo>
                <a:lnTo>
                  <a:pt x="1725" y="916"/>
                </a:lnTo>
                <a:lnTo>
                  <a:pt x="1728" y="918"/>
                </a:lnTo>
                <a:lnTo>
                  <a:pt x="1732" y="914"/>
                </a:lnTo>
                <a:lnTo>
                  <a:pt x="1737" y="912"/>
                </a:lnTo>
                <a:lnTo>
                  <a:pt x="1741" y="911"/>
                </a:lnTo>
                <a:lnTo>
                  <a:pt x="1746" y="909"/>
                </a:lnTo>
                <a:lnTo>
                  <a:pt x="1748" y="907"/>
                </a:lnTo>
                <a:lnTo>
                  <a:pt x="1749" y="904"/>
                </a:lnTo>
                <a:lnTo>
                  <a:pt x="1749" y="900"/>
                </a:lnTo>
                <a:lnTo>
                  <a:pt x="1749" y="897"/>
                </a:lnTo>
                <a:lnTo>
                  <a:pt x="1749" y="893"/>
                </a:lnTo>
                <a:lnTo>
                  <a:pt x="1751" y="890"/>
                </a:lnTo>
                <a:lnTo>
                  <a:pt x="1753" y="886"/>
                </a:lnTo>
                <a:lnTo>
                  <a:pt x="1786" y="876"/>
                </a:lnTo>
                <a:lnTo>
                  <a:pt x="1793" y="865"/>
                </a:lnTo>
                <a:lnTo>
                  <a:pt x="1795" y="855"/>
                </a:lnTo>
                <a:lnTo>
                  <a:pt x="1800" y="844"/>
                </a:lnTo>
                <a:lnTo>
                  <a:pt x="1810" y="837"/>
                </a:lnTo>
                <a:lnTo>
                  <a:pt x="1823" y="832"/>
                </a:lnTo>
                <a:lnTo>
                  <a:pt x="1838" y="827"/>
                </a:lnTo>
                <a:lnTo>
                  <a:pt x="1852" y="822"/>
                </a:lnTo>
                <a:lnTo>
                  <a:pt x="1854" y="820"/>
                </a:lnTo>
                <a:lnTo>
                  <a:pt x="1854" y="820"/>
                </a:lnTo>
                <a:lnTo>
                  <a:pt x="1854" y="818"/>
                </a:lnTo>
                <a:lnTo>
                  <a:pt x="1854" y="816"/>
                </a:lnTo>
                <a:lnTo>
                  <a:pt x="1856" y="815"/>
                </a:lnTo>
                <a:lnTo>
                  <a:pt x="1849" y="797"/>
                </a:lnTo>
                <a:lnTo>
                  <a:pt x="1845" y="776"/>
                </a:lnTo>
                <a:lnTo>
                  <a:pt x="1845" y="757"/>
                </a:lnTo>
                <a:lnTo>
                  <a:pt x="1844" y="741"/>
                </a:lnTo>
                <a:lnTo>
                  <a:pt x="1859" y="740"/>
                </a:lnTo>
                <a:lnTo>
                  <a:pt x="1870" y="736"/>
                </a:lnTo>
                <a:lnTo>
                  <a:pt x="1882" y="733"/>
                </a:lnTo>
                <a:lnTo>
                  <a:pt x="1882" y="741"/>
                </a:lnTo>
                <a:lnTo>
                  <a:pt x="1880" y="748"/>
                </a:lnTo>
                <a:lnTo>
                  <a:pt x="1878" y="761"/>
                </a:lnTo>
                <a:lnTo>
                  <a:pt x="1877" y="778"/>
                </a:lnTo>
                <a:lnTo>
                  <a:pt x="1875" y="794"/>
                </a:lnTo>
                <a:lnTo>
                  <a:pt x="1875" y="806"/>
                </a:lnTo>
                <a:lnTo>
                  <a:pt x="1880" y="809"/>
                </a:lnTo>
                <a:lnTo>
                  <a:pt x="1884" y="811"/>
                </a:lnTo>
                <a:lnTo>
                  <a:pt x="1885" y="813"/>
                </a:lnTo>
                <a:lnTo>
                  <a:pt x="1889" y="815"/>
                </a:lnTo>
                <a:lnTo>
                  <a:pt x="1894" y="818"/>
                </a:lnTo>
                <a:lnTo>
                  <a:pt x="1905" y="813"/>
                </a:lnTo>
                <a:lnTo>
                  <a:pt x="1912" y="813"/>
                </a:lnTo>
                <a:lnTo>
                  <a:pt x="1917" y="816"/>
                </a:lnTo>
                <a:lnTo>
                  <a:pt x="1924" y="822"/>
                </a:lnTo>
                <a:lnTo>
                  <a:pt x="1933" y="822"/>
                </a:lnTo>
                <a:lnTo>
                  <a:pt x="1943" y="818"/>
                </a:lnTo>
                <a:lnTo>
                  <a:pt x="1952" y="813"/>
                </a:lnTo>
                <a:lnTo>
                  <a:pt x="1957" y="808"/>
                </a:lnTo>
                <a:lnTo>
                  <a:pt x="1964" y="804"/>
                </a:lnTo>
                <a:lnTo>
                  <a:pt x="1973" y="801"/>
                </a:lnTo>
                <a:lnTo>
                  <a:pt x="1987" y="802"/>
                </a:lnTo>
                <a:lnTo>
                  <a:pt x="2006" y="806"/>
                </a:lnTo>
                <a:lnTo>
                  <a:pt x="2008" y="801"/>
                </a:lnTo>
                <a:lnTo>
                  <a:pt x="2009" y="799"/>
                </a:lnTo>
                <a:lnTo>
                  <a:pt x="2013" y="795"/>
                </a:lnTo>
                <a:lnTo>
                  <a:pt x="2016" y="794"/>
                </a:lnTo>
                <a:lnTo>
                  <a:pt x="2020" y="794"/>
                </a:lnTo>
                <a:lnTo>
                  <a:pt x="2025" y="792"/>
                </a:lnTo>
                <a:lnTo>
                  <a:pt x="2025" y="762"/>
                </a:lnTo>
                <a:lnTo>
                  <a:pt x="2029" y="738"/>
                </a:lnTo>
                <a:lnTo>
                  <a:pt x="2032" y="734"/>
                </a:lnTo>
                <a:lnTo>
                  <a:pt x="2036" y="733"/>
                </a:lnTo>
                <a:lnTo>
                  <a:pt x="2039" y="729"/>
                </a:lnTo>
                <a:lnTo>
                  <a:pt x="2043" y="727"/>
                </a:lnTo>
                <a:lnTo>
                  <a:pt x="2048" y="726"/>
                </a:lnTo>
                <a:lnTo>
                  <a:pt x="2048" y="729"/>
                </a:lnTo>
                <a:lnTo>
                  <a:pt x="2051" y="733"/>
                </a:lnTo>
                <a:lnTo>
                  <a:pt x="2053" y="736"/>
                </a:lnTo>
                <a:lnTo>
                  <a:pt x="2055" y="740"/>
                </a:lnTo>
                <a:lnTo>
                  <a:pt x="2057" y="741"/>
                </a:lnTo>
                <a:lnTo>
                  <a:pt x="2062" y="743"/>
                </a:lnTo>
                <a:lnTo>
                  <a:pt x="2067" y="745"/>
                </a:lnTo>
                <a:lnTo>
                  <a:pt x="2065" y="729"/>
                </a:lnTo>
                <a:lnTo>
                  <a:pt x="2064" y="719"/>
                </a:lnTo>
                <a:lnTo>
                  <a:pt x="2060" y="712"/>
                </a:lnTo>
                <a:lnTo>
                  <a:pt x="2058" y="703"/>
                </a:lnTo>
                <a:lnTo>
                  <a:pt x="2055" y="687"/>
                </a:lnTo>
                <a:lnTo>
                  <a:pt x="2064" y="686"/>
                </a:lnTo>
                <a:lnTo>
                  <a:pt x="2070" y="682"/>
                </a:lnTo>
                <a:lnTo>
                  <a:pt x="2076" y="679"/>
                </a:lnTo>
                <a:lnTo>
                  <a:pt x="2083" y="675"/>
                </a:lnTo>
                <a:lnTo>
                  <a:pt x="2095" y="675"/>
                </a:lnTo>
                <a:lnTo>
                  <a:pt x="2107" y="677"/>
                </a:lnTo>
                <a:lnTo>
                  <a:pt x="2116" y="679"/>
                </a:lnTo>
                <a:lnTo>
                  <a:pt x="2125" y="675"/>
                </a:lnTo>
                <a:lnTo>
                  <a:pt x="2132" y="665"/>
                </a:lnTo>
                <a:lnTo>
                  <a:pt x="2126" y="663"/>
                </a:lnTo>
                <a:lnTo>
                  <a:pt x="2121" y="661"/>
                </a:lnTo>
                <a:lnTo>
                  <a:pt x="2118" y="659"/>
                </a:lnTo>
                <a:lnTo>
                  <a:pt x="2112" y="658"/>
                </a:lnTo>
                <a:lnTo>
                  <a:pt x="2105" y="658"/>
                </a:lnTo>
                <a:lnTo>
                  <a:pt x="2088" y="666"/>
                </a:lnTo>
                <a:lnTo>
                  <a:pt x="2069" y="672"/>
                </a:lnTo>
                <a:lnTo>
                  <a:pt x="2048" y="675"/>
                </a:lnTo>
                <a:lnTo>
                  <a:pt x="2044" y="666"/>
                </a:lnTo>
                <a:lnTo>
                  <a:pt x="2039" y="659"/>
                </a:lnTo>
                <a:lnTo>
                  <a:pt x="2034" y="652"/>
                </a:lnTo>
                <a:lnTo>
                  <a:pt x="2030" y="644"/>
                </a:lnTo>
                <a:lnTo>
                  <a:pt x="2029" y="630"/>
                </a:lnTo>
                <a:lnTo>
                  <a:pt x="2030" y="619"/>
                </a:lnTo>
                <a:lnTo>
                  <a:pt x="2029" y="607"/>
                </a:lnTo>
                <a:lnTo>
                  <a:pt x="2027" y="593"/>
                </a:lnTo>
                <a:lnTo>
                  <a:pt x="2029" y="581"/>
                </a:lnTo>
                <a:lnTo>
                  <a:pt x="2037" y="563"/>
                </a:lnTo>
                <a:lnTo>
                  <a:pt x="2051" y="551"/>
                </a:lnTo>
                <a:lnTo>
                  <a:pt x="2065" y="537"/>
                </a:lnTo>
                <a:lnTo>
                  <a:pt x="2077" y="523"/>
                </a:lnTo>
                <a:lnTo>
                  <a:pt x="2086" y="507"/>
                </a:lnTo>
                <a:lnTo>
                  <a:pt x="2081" y="502"/>
                </a:lnTo>
                <a:lnTo>
                  <a:pt x="2076" y="497"/>
                </a:lnTo>
                <a:lnTo>
                  <a:pt x="2070" y="492"/>
                </a:lnTo>
                <a:lnTo>
                  <a:pt x="2057" y="494"/>
                </a:lnTo>
                <a:lnTo>
                  <a:pt x="2041" y="495"/>
                </a:lnTo>
                <a:lnTo>
                  <a:pt x="2036" y="520"/>
                </a:lnTo>
                <a:lnTo>
                  <a:pt x="2027" y="539"/>
                </a:lnTo>
                <a:lnTo>
                  <a:pt x="2015" y="555"/>
                </a:lnTo>
                <a:lnTo>
                  <a:pt x="2001" y="570"/>
                </a:lnTo>
                <a:lnTo>
                  <a:pt x="1988" y="588"/>
                </a:lnTo>
                <a:lnTo>
                  <a:pt x="1980" y="609"/>
                </a:lnTo>
                <a:lnTo>
                  <a:pt x="1974" y="633"/>
                </a:lnTo>
                <a:lnTo>
                  <a:pt x="1985" y="642"/>
                </a:lnTo>
                <a:lnTo>
                  <a:pt x="1995" y="652"/>
                </a:lnTo>
                <a:lnTo>
                  <a:pt x="2002" y="665"/>
                </a:lnTo>
                <a:lnTo>
                  <a:pt x="2006" y="680"/>
                </a:lnTo>
                <a:lnTo>
                  <a:pt x="2001" y="682"/>
                </a:lnTo>
                <a:lnTo>
                  <a:pt x="1999" y="684"/>
                </a:lnTo>
                <a:lnTo>
                  <a:pt x="1997" y="686"/>
                </a:lnTo>
                <a:lnTo>
                  <a:pt x="1997" y="686"/>
                </a:lnTo>
                <a:lnTo>
                  <a:pt x="1997" y="687"/>
                </a:lnTo>
                <a:lnTo>
                  <a:pt x="1995" y="689"/>
                </a:lnTo>
                <a:lnTo>
                  <a:pt x="1995" y="693"/>
                </a:lnTo>
                <a:lnTo>
                  <a:pt x="1994" y="694"/>
                </a:lnTo>
                <a:lnTo>
                  <a:pt x="1971" y="703"/>
                </a:lnTo>
                <a:lnTo>
                  <a:pt x="1968" y="724"/>
                </a:lnTo>
                <a:lnTo>
                  <a:pt x="1961" y="740"/>
                </a:lnTo>
                <a:lnTo>
                  <a:pt x="1954" y="752"/>
                </a:lnTo>
                <a:lnTo>
                  <a:pt x="1943" y="762"/>
                </a:lnTo>
                <a:lnTo>
                  <a:pt x="1934" y="773"/>
                </a:lnTo>
                <a:lnTo>
                  <a:pt x="1926" y="787"/>
                </a:lnTo>
                <a:lnTo>
                  <a:pt x="1920" y="787"/>
                </a:lnTo>
                <a:lnTo>
                  <a:pt x="1920" y="783"/>
                </a:lnTo>
                <a:lnTo>
                  <a:pt x="1906" y="764"/>
                </a:lnTo>
                <a:lnTo>
                  <a:pt x="1898" y="743"/>
                </a:lnTo>
                <a:lnTo>
                  <a:pt x="1892" y="720"/>
                </a:lnTo>
                <a:lnTo>
                  <a:pt x="1882" y="694"/>
                </a:lnTo>
                <a:lnTo>
                  <a:pt x="1868" y="701"/>
                </a:lnTo>
                <a:lnTo>
                  <a:pt x="1859" y="710"/>
                </a:lnTo>
                <a:lnTo>
                  <a:pt x="1849" y="717"/>
                </a:lnTo>
                <a:lnTo>
                  <a:pt x="1838" y="722"/>
                </a:lnTo>
                <a:lnTo>
                  <a:pt x="1821" y="726"/>
                </a:lnTo>
                <a:lnTo>
                  <a:pt x="1819" y="724"/>
                </a:lnTo>
                <a:lnTo>
                  <a:pt x="1817" y="724"/>
                </a:lnTo>
                <a:lnTo>
                  <a:pt x="1816" y="724"/>
                </a:lnTo>
                <a:lnTo>
                  <a:pt x="1814" y="722"/>
                </a:lnTo>
                <a:lnTo>
                  <a:pt x="1810" y="722"/>
                </a:lnTo>
                <a:lnTo>
                  <a:pt x="1809" y="701"/>
                </a:lnTo>
                <a:lnTo>
                  <a:pt x="1807" y="684"/>
                </a:lnTo>
                <a:lnTo>
                  <a:pt x="1803" y="670"/>
                </a:lnTo>
                <a:lnTo>
                  <a:pt x="1800" y="654"/>
                </a:lnTo>
                <a:lnTo>
                  <a:pt x="1798" y="633"/>
                </a:lnTo>
                <a:lnTo>
                  <a:pt x="1807" y="624"/>
                </a:lnTo>
                <a:lnTo>
                  <a:pt x="1810" y="616"/>
                </a:lnTo>
                <a:lnTo>
                  <a:pt x="1812" y="605"/>
                </a:lnTo>
                <a:lnTo>
                  <a:pt x="1817" y="591"/>
                </a:lnTo>
                <a:lnTo>
                  <a:pt x="1821" y="588"/>
                </a:lnTo>
                <a:lnTo>
                  <a:pt x="1826" y="583"/>
                </a:lnTo>
                <a:lnTo>
                  <a:pt x="1831" y="577"/>
                </a:lnTo>
                <a:lnTo>
                  <a:pt x="1837" y="572"/>
                </a:lnTo>
                <a:lnTo>
                  <a:pt x="1840" y="574"/>
                </a:lnTo>
                <a:lnTo>
                  <a:pt x="1842" y="576"/>
                </a:lnTo>
                <a:lnTo>
                  <a:pt x="1844" y="577"/>
                </a:lnTo>
                <a:lnTo>
                  <a:pt x="1845" y="579"/>
                </a:lnTo>
                <a:lnTo>
                  <a:pt x="1845" y="579"/>
                </a:lnTo>
                <a:lnTo>
                  <a:pt x="1849" y="576"/>
                </a:lnTo>
                <a:lnTo>
                  <a:pt x="1851" y="572"/>
                </a:lnTo>
                <a:lnTo>
                  <a:pt x="1852" y="569"/>
                </a:lnTo>
                <a:lnTo>
                  <a:pt x="1854" y="563"/>
                </a:lnTo>
                <a:lnTo>
                  <a:pt x="1856" y="560"/>
                </a:lnTo>
                <a:lnTo>
                  <a:pt x="1868" y="553"/>
                </a:lnTo>
                <a:lnTo>
                  <a:pt x="1878" y="549"/>
                </a:lnTo>
                <a:lnTo>
                  <a:pt x="1887" y="541"/>
                </a:lnTo>
                <a:lnTo>
                  <a:pt x="1884" y="539"/>
                </a:lnTo>
                <a:lnTo>
                  <a:pt x="1882" y="539"/>
                </a:lnTo>
                <a:lnTo>
                  <a:pt x="1880" y="539"/>
                </a:lnTo>
                <a:lnTo>
                  <a:pt x="1880" y="537"/>
                </a:lnTo>
                <a:lnTo>
                  <a:pt x="1880" y="537"/>
                </a:lnTo>
                <a:lnTo>
                  <a:pt x="1880" y="534"/>
                </a:lnTo>
                <a:lnTo>
                  <a:pt x="1878" y="530"/>
                </a:lnTo>
                <a:lnTo>
                  <a:pt x="1891" y="514"/>
                </a:lnTo>
                <a:lnTo>
                  <a:pt x="1903" y="495"/>
                </a:lnTo>
                <a:lnTo>
                  <a:pt x="1913" y="473"/>
                </a:lnTo>
                <a:lnTo>
                  <a:pt x="1924" y="450"/>
                </a:lnTo>
                <a:lnTo>
                  <a:pt x="1934" y="427"/>
                </a:lnTo>
                <a:lnTo>
                  <a:pt x="1947" y="406"/>
                </a:lnTo>
                <a:lnTo>
                  <a:pt x="1959" y="392"/>
                </a:lnTo>
                <a:lnTo>
                  <a:pt x="1974" y="384"/>
                </a:lnTo>
                <a:lnTo>
                  <a:pt x="1974" y="370"/>
                </a:lnTo>
                <a:lnTo>
                  <a:pt x="1990" y="370"/>
                </a:lnTo>
                <a:lnTo>
                  <a:pt x="1999" y="354"/>
                </a:lnTo>
                <a:lnTo>
                  <a:pt x="2013" y="343"/>
                </a:lnTo>
                <a:lnTo>
                  <a:pt x="2032" y="338"/>
                </a:lnTo>
                <a:lnTo>
                  <a:pt x="2034" y="340"/>
                </a:lnTo>
                <a:lnTo>
                  <a:pt x="2036" y="340"/>
                </a:lnTo>
                <a:lnTo>
                  <a:pt x="2036" y="340"/>
                </a:lnTo>
                <a:lnTo>
                  <a:pt x="2037" y="340"/>
                </a:lnTo>
                <a:lnTo>
                  <a:pt x="2041" y="342"/>
                </a:lnTo>
                <a:lnTo>
                  <a:pt x="2041" y="329"/>
                </a:lnTo>
                <a:lnTo>
                  <a:pt x="2046" y="329"/>
                </a:lnTo>
                <a:lnTo>
                  <a:pt x="2050" y="329"/>
                </a:lnTo>
                <a:lnTo>
                  <a:pt x="2053" y="329"/>
                </a:lnTo>
                <a:lnTo>
                  <a:pt x="2055" y="329"/>
                </a:lnTo>
                <a:lnTo>
                  <a:pt x="2057" y="331"/>
                </a:lnTo>
                <a:lnTo>
                  <a:pt x="2058" y="331"/>
                </a:lnTo>
                <a:lnTo>
                  <a:pt x="2064" y="335"/>
                </a:lnTo>
                <a:lnTo>
                  <a:pt x="2070" y="321"/>
                </a:lnTo>
                <a:lnTo>
                  <a:pt x="2081" y="312"/>
                </a:lnTo>
                <a:lnTo>
                  <a:pt x="2093" y="309"/>
                </a:lnTo>
                <a:lnTo>
                  <a:pt x="2109" y="305"/>
                </a:lnTo>
                <a:lnTo>
                  <a:pt x="2125" y="303"/>
                </a:lnTo>
                <a:lnTo>
                  <a:pt x="2132" y="310"/>
                </a:lnTo>
                <a:lnTo>
                  <a:pt x="2140" y="314"/>
                </a:lnTo>
                <a:lnTo>
                  <a:pt x="2147" y="315"/>
                </a:lnTo>
                <a:lnTo>
                  <a:pt x="2154" y="317"/>
                </a:lnTo>
                <a:lnTo>
                  <a:pt x="2160" y="324"/>
                </a:lnTo>
                <a:lnTo>
                  <a:pt x="2163" y="338"/>
                </a:lnTo>
                <a:lnTo>
                  <a:pt x="2161" y="340"/>
                </a:lnTo>
                <a:lnTo>
                  <a:pt x="2160" y="342"/>
                </a:lnTo>
                <a:lnTo>
                  <a:pt x="2158" y="342"/>
                </a:lnTo>
                <a:lnTo>
                  <a:pt x="2158" y="343"/>
                </a:lnTo>
                <a:lnTo>
                  <a:pt x="2156" y="345"/>
                </a:lnTo>
                <a:lnTo>
                  <a:pt x="2156" y="349"/>
                </a:lnTo>
                <a:lnTo>
                  <a:pt x="2158" y="352"/>
                </a:lnTo>
                <a:lnTo>
                  <a:pt x="2160" y="352"/>
                </a:lnTo>
                <a:lnTo>
                  <a:pt x="2161" y="354"/>
                </a:lnTo>
                <a:lnTo>
                  <a:pt x="2163" y="357"/>
                </a:lnTo>
                <a:lnTo>
                  <a:pt x="2175" y="352"/>
                </a:lnTo>
                <a:lnTo>
                  <a:pt x="2182" y="350"/>
                </a:lnTo>
                <a:lnTo>
                  <a:pt x="2187" y="350"/>
                </a:lnTo>
                <a:lnTo>
                  <a:pt x="2189" y="354"/>
                </a:lnTo>
                <a:lnTo>
                  <a:pt x="2191" y="359"/>
                </a:lnTo>
                <a:lnTo>
                  <a:pt x="2196" y="364"/>
                </a:lnTo>
                <a:lnTo>
                  <a:pt x="2201" y="370"/>
                </a:lnTo>
                <a:lnTo>
                  <a:pt x="2233" y="373"/>
                </a:lnTo>
                <a:lnTo>
                  <a:pt x="2245" y="380"/>
                </a:lnTo>
                <a:lnTo>
                  <a:pt x="2259" y="391"/>
                </a:lnTo>
                <a:lnTo>
                  <a:pt x="2273" y="405"/>
                </a:lnTo>
                <a:lnTo>
                  <a:pt x="2285" y="420"/>
                </a:lnTo>
                <a:lnTo>
                  <a:pt x="2296" y="436"/>
                </a:lnTo>
                <a:lnTo>
                  <a:pt x="2299" y="452"/>
                </a:lnTo>
                <a:lnTo>
                  <a:pt x="2297" y="467"/>
                </a:lnTo>
                <a:lnTo>
                  <a:pt x="2285" y="480"/>
                </a:lnTo>
                <a:lnTo>
                  <a:pt x="2269" y="488"/>
                </a:lnTo>
                <a:lnTo>
                  <a:pt x="2252" y="488"/>
                </a:lnTo>
                <a:lnTo>
                  <a:pt x="2236" y="481"/>
                </a:lnTo>
                <a:lnTo>
                  <a:pt x="2222" y="474"/>
                </a:lnTo>
                <a:lnTo>
                  <a:pt x="2208" y="469"/>
                </a:lnTo>
                <a:lnTo>
                  <a:pt x="2210" y="481"/>
                </a:lnTo>
                <a:lnTo>
                  <a:pt x="2212" y="497"/>
                </a:lnTo>
                <a:lnTo>
                  <a:pt x="2214" y="514"/>
                </a:lnTo>
                <a:lnTo>
                  <a:pt x="2217" y="528"/>
                </a:lnTo>
                <a:lnTo>
                  <a:pt x="2221" y="537"/>
                </a:lnTo>
                <a:lnTo>
                  <a:pt x="2224" y="542"/>
                </a:lnTo>
                <a:lnTo>
                  <a:pt x="2229" y="544"/>
                </a:lnTo>
                <a:lnTo>
                  <a:pt x="2233" y="548"/>
                </a:lnTo>
                <a:lnTo>
                  <a:pt x="2240" y="549"/>
                </a:lnTo>
                <a:lnTo>
                  <a:pt x="2238" y="537"/>
                </a:lnTo>
                <a:lnTo>
                  <a:pt x="2236" y="528"/>
                </a:lnTo>
                <a:lnTo>
                  <a:pt x="2236" y="518"/>
                </a:lnTo>
                <a:lnTo>
                  <a:pt x="2240" y="518"/>
                </a:lnTo>
                <a:lnTo>
                  <a:pt x="2240" y="514"/>
                </a:lnTo>
                <a:lnTo>
                  <a:pt x="2252" y="521"/>
                </a:lnTo>
                <a:lnTo>
                  <a:pt x="2264" y="528"/>
                </a:lnTo>
                <a:lnTo>
                  <a:pt x="2278" y="534"/>
                </a:lnTo>
                <a:lnTo>
                  <a:pt x="2280" y="530"/>
                </a:lnTo>
                <a:lnTo>
                  <a:pt x="2282" y="527"/>
                </a:lnTo>
                <a:lnTo>
                  <a:pt x="2283" y="525"/>
                </a:lnTo>
                <a:lnTo>
                  <a:pt x="2285" y="520"/>
                </a:lnTo>
                <a:lnTo>
                  <a:pt x="2285" y="514"/>
                </a:lnTo>
                <a:lnTo>
                  <a:pt x="2283" y="513"/>
                </a:lnTo>
                <a:lnTo>
                  <a:pt x="2282" y="511"/>
                </a:lnTo>
                <a:lnTo>
                  <a:pt x="2280" y="509"/>
                </a:lnTo>
                <a:lnTo>
                  <a:pt x="2280" y="507"/>
                </a:lnTo>
                <a:lnTo>
                  <a:pt x="2280" y="504"/>
                </a:lnTo>
                <a:lnTo>
                  <a:pt x="2278" y="499"/>
                </a:lnTo>
                <a:lnTo>
                  <a:pt x="2294" y="492"/>
                </a:lnTo>
                <a:lnTo>
                  <a:pt x="2304" y="481"/>
                </a:lnTo>
                <a:lnTo>
                  <a:pt x="2313" y="469"/>
                </a:lnTo>
                <a:lnTo>
                  <a:pt x="2318" y="471"/>
                </a:lnTo>
                <a:lnTo>
                  <a:pt x="2325" y="473"/>
                </a:lnTo>
                <a:lnTo>
                  <a:pt x="2332" y="474"/>
                </a:lnTo>
                <a:lnTo>
                  <a:pt x="2339" y="476"/>
                </a:lnTo>
                <a:lnTo>
                  <a:pt x="2336" y="438"/>
                </a:lnTo>
                <a:lnTo>
                  <a:pt x="2329" y="396"/>
                </a:lnTo>
                <a:lnTo>
                  <a:pt x="2358" y="396"/>
                </a:lnTo>
                <a:lnTo>
                  <a:pt x="2365" y="403"/>
                </a:lnTo>
                <a:lnTo>
                  <a:pt x="2372" y="413"/>
                </a:lnTo>
                <a:lnTo>
                  <a:pt x="2378" y="422"/>
                </a:lnTo>
                <a:lnTo>
                  <a:pt x="2378" y="431"/>
                </a:lnTo>
                <a:lnTo>
                  <a:pt x="2374" y="432"/>
                </a:lnTo>
                <a:lnTo>
                  <a:pt x="2372" y="432"/>
                </a:lnTo>
                <a:lnTo>
                  <a:pt x="2369" y="434"/>
                </a:lnTo>
                <a:lnTo>
                  <a:pt x="2362" y="434"/>
                </a:lnTo>
                <a:lnTo>
                  <a:pt x="2362" y="453"/>
                </a:lnTo>
                <a:lnTo>
                  <a:pt x="2367" y="455"/>
                </a:lnTo>
                <a:lnTo>
                  <a:pt x="2369" y="457"/>
                </a:lnTo>
                <a:lnTo>
                  <a:pt x="2372" y="459"/>
                </a:lnTo>
                <a:lnTo>
                  <a:pt x="2376" y="460"/>
                </a:lnTo>
                <a:lnTo>
                  <a:pt x="2381" y="460"/>
                </a:lnTo>
                <a:lnTo>
                  <a:pt x="2383" y="460"/>
                </a:lnTo>
                <a:lnTo>
                  <a:pt x="2385" y="459"/>
                </a:lnTo>
                <a:lnTo>
                  <a:pt x="2385" y="459"/>
                </a:lnTo>
                <a:lnTo>
                  <a:pt x="2386" y="459"/>
                </a:lnTo>
                <a:lnTo>
                  <a:pt x="2390" y="457"/>
                </a:lnTo>
                <a:lnTo>
                  <a:pt x="2392" y="452"/>
                </a:lnTo>
                <a:lnTo>
                  <a:pt x="2392" y="448"/>
                </a:lnTo>
                <a:lnTo>
                  <a:pt x="2392" y="443"/>
                </a:lnTo>
                <a:lnTo>
                  <a:pt x="2392" y="439"/>
                </a:lnTo>
                <a:lnTo>
                  <a:pt x="2390" y="434"/>
                </a:lnTo>
                <a:lnTo>
                  <a:pt x="2402" y="418"/>
                </a:lnTo>
                <a:lnTo>
                  <a:pt x="2416" y="405"/>
                </a:lnTo>
                <a:lnTo>
                  <a:pt x="2428" y="389"/>
                </a:lnTo>
                <a:lnTo>
                  <a:pt x="2434" y="387"/>
                </a:lnTo>
                <a:lnTo>
                  <a:pt x="2439" y="387"/>
                </a:lnTo>
                <a:lnTo>
                  <a:pt x="2441" y="385"/>
                </a:lnTo>
                <a:lnTo>
                  <a:pt x="2444" y="387"/>
                </a:lnTo>
                <a:lnTo>
                  <a:pt x="2448" y="389"/>
                </a:lnTo>
                <a:lnTo>
                  <a:pt x="2449" y="392"/>
                </a:lnTo>
                <a:lnTo>
                  <a:pt x="2451" y="396"/>
                </a:lnTo>
                <a:lnTo>
                  <a:pt x="2453" y="398"/>
                </a:lnTo>
                <a:lnTo>
                  <a:pt x="2454" y="401"/>
                </a:lnTo>
                <a:lnTo>
                  <a:pt x="2458" y="403"/>
                </a:lnTo>
                <a:lnTo>
                  <a:pt x="2458" y="399"/>
                </a:lnTo>
                <a:lnTo>
                  <a:pt x="2461" y="396"/>
                </a:lnTo>
                <a:lnTo>
                  <a:pt x="2463" y="392"/>
                </a:lnTo>
                <a:lnTo>
                  <a:pt x="2465" y="389"/>
                </a:lnTo>
                <a:lnTo>
                  <a:pt x="2465" y="384"/>
                </a:lnTo>
                <a:lnTo>
                  <a:pt x="2467" y="377"/>
                </a:lnTo>
                <a:lnTo>
                  <a:pt x="2482" y="377"/>
                </a:lnTo>
                <a:lnTo>
                  <a:pt x="2496" y="380"/>
                </a:lnTo>
                <a:lnTo>
                  <a:pt x="2509" y="384"/>
                </a:lnTo>
                <a:lnTo>
                  <a:pt x="2500" y="391"/>
                </a:lnTo>
                <a:lnTo>
                  <a:pt x="2491" y="396"/>
                </a:lnTo>
                <a:lnTo>
                  <a:pt x="2484" y="401"/>
                </a:lnTo>
                <a:lnTo>
                  <a:pt x="2477" y="411"/>
                </a:lnTo>
                <a:lnTo>
                  <a:pt x="2486" y="411"/>
                </a:lnTo>
                <a:lnTo>
                  <a:pt x="2491" y="406"/>
                </a:lnTo>
                <a:lnTo>
                  <a:pt x="2503" y="401"/>
                </a:lnTo>
                <a:lnTo>
                  <a:pt x="2516" y="396"/>
                </a:lnTo>
                <a:lnTo>
                  <a:pt x="2526" y="392"/>
                </a:lnTo>
                <a:lnTo>
                  <a:pt x="2537" y="389"/>
                </a:lnTo>
                <a:lnTo>
                  <a:pt x="2540" y="389"/>
                </a:lnTo>
                <a:lnTo>
                  <a:pt x="2542" y="391"/>
                </a:lnTo>
                <a:lnTo>
                  <a:pt x="2545" y="394"/>
                </a:lnTo>
                <a:lnTo>
                  <a:pt x="2547" y="396"/>
                </a:lnTo>
                <a:lnTo>
                  <a:pt x="2549" y="398"/>
                </a:lnTo>
                <a:lnTo>
                  <a:pt x="2552" y="398"/>
                </a:lnTo>
                <a:lnTo>
                  <a:pt x="2559" y="399"/>
                </a:lnTo>
                <a:lnTo>
                  <a:pt x="2561" y="396"/>
                </a:lnTo>
                <a:lnTo>
                  <a:pt x="2563" y="392"/>
                </a:lnTo>
                <a:lnTo>
                  <a:pt x="2564" y="391"/>
                </a:lnTo>
                <a:lnTo>
                  <a:pt x="2564" y="387"/>
                </a:lnTo>
                <a:lnTo>
                  <a:pt x="2566" y="382"/>
                </a:lnTo>
                <a:lnTo>
                  <a:pt x="2566" y="377"/>
                </a:lnTo>
                <a:lnTo>
                  <a:pt x="2563" y="373"/>
                </a:lnTo>
                <a:lnTo>
                  <a:pt x="2561" y="370"/>
                </a:lnTo>
                <a:lnTo>
                  <a:pt x="2559" y="366"/>
                </a:lnTo>
                <a:lnTo>
                  <a:pt x="2559" y="361"/>
                </a:lnTo>
                <a:lnTo>
                  <a:pt x="2559" y="354"/>
                </a:lnTo>
                <a:lnTo>
                  <a:pt x="2564" y="350"/>
                </a:lnTo>
                <a:lnTo>
                  <a:pt x="2568" y="347"/>
                </a:lnTo>
                <a:lnTo>
                  <a:pt x="2571" y="345"/>
                </a:lnTo>
                <a:lnTo>
                  <a:pt x="2578" y="342"/>
                </a:lnTo>
                <a:lnTo>
                  <a:pt x="2582" y="343"/>
                </a:lnTo>
                <a:lnTo>
                  <a:pt x="2587" y="345"/>
                </a:lnTo>
                <a:lnTo>
                  <a:pt x="2594" y="345"/>
                </a:lnTo>
                <a:lnTo>
                  <a:pt x="2601" y="345"/>
                </a:lnTo>
                <a:lnTo>
                  <a:pt x="2610" y="356"/>
                </a:lnTo>
                <a:lnTo>
                  <a:pt x="2622" y="368"/>
                </a:lnTo>
                <a:lnTo>
                  <a:pt x="2640" y="380"/>
                </a:lnTo>
                <a:lnTo>
                  <a:pt x="2655" y="392"/>
                </a:lnTo>
                <a:lnTo>
                  <a:pt x="2669" y="399"/>
                </a:lnTo>
                <a:lnTo>
                  <a:pt x="2678" y="403"/>
                </a:lnTo>
                <a:lnTo>
                  <a:pt x="2680" y="401"/>
                </a:lnTo>
                <a:lnTo>
                  <a:pt x="2680" y="401"/>
                </a:lnTo>
                <a:lnTo>
                  <a:pt x="2680" y="399"/>
                </a:lnTo>
                <a:lnTo>
                  <a:pt x="2680" y="399"/>
                </a:lnTo>
                <a:lnTo>
                  <a:pt x="2681" y="396"/>
                </a:lnTo>
                <a:lnTo>
                  <a:pt x="2676" y="391"/>
                </a:lnTo>
                <a:lnTo>
                  <a:pt x="2673" y="387"/>
                </a:lnTo>
                <a:lnTo>
                  <a:pt x="2671" y="382"/>
                </a:lnTo>
                <a:lnTo>
                  <a:pt x="2667" y="377"/>
                </a:lnTo>
                <a:lnTo>
                  <a:pt x="2666" y="370"/>
                </a:lnTo>
                <a:lnTo>
                  <a:pt x="2650" y="370"/>
                </a:lnTo>
                <a:lnTo>
                  <a:pt x="2652" y="349"/>
                </a:lnTo>
                <a:lnTo>
                  <a:pt x="2648" y="333"/>
                </a:lnTo>
                <a:lnTo>
                  <a:pt x="2646" y="319"/>
                </a:lnTo>
                <a:lnTo>
                  <a:pt x="2643" y="300"/>
                </a:lnTo>
                <a:lnTo>
                  <a:pt x="2653" y="293"/>
                </a:lnTo>
                <a:lnTo>
                  <a:pt x="2660" y="284"/>
                </a:lnTo>
                <a:lnTo>
                  <a:pt x="2664" y="274"/>
                </a:lnTo>
                <a:lnTo>
                  <a:pt x="2667" y="261"/>
                </a:lnTo>
                <a:lnTo>
                  <a:pt x="2671" y="251"/>
                </a:lnTo>
                <a:lnTo>
                  <a:pt x="2676" y="240"/>
                </a:lnTo>
                <a:lnTo>
                  <a:pt x="2683" y="232"/>
                </a:lnTo>
                <a:lnTo>
                  <a:pt x="2692" y="226"/>
                </a:lnTo>
                <a:lnTo>
                  <a:pt x="2708" y="225"/>
                </a:lnTo>
                <a:lnTo>
                  <a:pt x="2727" y="226"/>
                </a:lnTo>
                <a:lnTo>
                  <a:pt x="2732" y="235"/>
                </a:lnTo>
                <a:lnTo>
                  <a:pt x="2739" y="242"/>
                </a:lnTo>
                <a:lnTo>
                  <a:pt x="2737" y="256"/>
                </a:lnTo>
                <a:lnTo>
                  <a:pt x="2734" y="270"/>
                </a:lnTo>
                <a:lnTo>
                  <a:pt x="2730" y="282"/>
                </a:lnTo>
                <a:lnTo>
                  <a:pt x="2729" y="293"/>
                </a:lnTo>
                <a:lnTo>
                  <a:pt x="2727" y="300"/>
                </a:lnTo>
                <a:lnTo>
                  <a:pt x="2730" y="309"/>
                </a:lnTo>
                <a:lnTo>
                  <a:pt x="2736" y="321"/>
                </a:lnTo>
                <a:lnTo>
                  <a:pt x="2739" y="335"/>
                </a:lnTo>
                <a:lnTo>
                  <a:pt x="2742" y="345"/>
                </a:lnTo>
                <a:lnTo>
                  <a:pt x="2742" y="357"/>
                </a:lnTo>
                <a:lnTo>
                  <a:pt x="2739" y="368"/>
                </a:lnTo>
                <a:lnTo>
                  <a:pt x="2736" y="377"/>
                </a:lnTo>
                <a:lnTo>
                  <a:pt x="2736" y="384"/>
                </a:lnTo>
                <a:lnTo>
                  <a:pt x="2737" y="389"/>
                </a:lnTo>
                <a:lnTo>
                  <a:pt x="2739" y="392"/>
                </a:lnTo>
                <a:lnTo>
                  <a:pt x="2742" y="396"/>
                </a:lnTo>
                <a:lnTo>
                  <a:pt x="2746" y="399"/>
                </a:lnTo>
                <a:lnTo>
                  <a:pt x="2748" y="405"/>
                </a:lnTo>
                <a:lnTo>
                  <a:pt x="2751" y="411"/>
                </a:lnTo>
                <a:lnTo>
                  <a:pt x="2746" y="422"/>
                </a:lnTo>
                <a:lnTo>
                  <a:pt x="2742" y="434"/>
                </a:lnTo>
                <a:lnTo>
                  <a:pt x="2742" y="450"/>
                </a:lnTo>
                <a:lnTo>
                  <a:pt x="2737" y="453"/>
                </a:lnTo>
                <a:lnTo>
                  <a:pt x="2734" y="457"/>
                </a:lnTo>
                <a:lnTo>
                  <a:pt x="2729" y="459"/>
                </a:lnTo>
                <a:lnTo>
                  <a:pt x="2723" y="462"/>
                </a:lnTo>
                <a:lnTo>
                  <a:pt x="2716" y="464"/>
                </a:lnTo>
                <a:lnTo>
                  <a:pt x="2716" y="469"/>
                </a:lnTo>
                <a:lnTo>
                  <a:pt x="2736" y="469"/>
                </a:lnTo>
                <a:lnTo>
                  <a:pt x="2737" y="467"/>
                </a:lnTo>
                <a:lnTo>
                  <a:pt x="2737" y="467"/>
                </a:lnTo>
                <a:lnTo>
                  <a:pt x="2739" y="466"/>
                </a:lnTo>
                <a:lnTo>
                  <a:pt x="2739" y="466"/>
                </a:lnTo>
                <a:lnTo>
                  <a:pt x="2742" y="464"/>
                </a:lnTo>
                <a:lnTo>
                  <a:pt x="2749" y="452"/>
                </a:lnTo>
                <a:lnTo>
                  <a:pt x="2756" y="438"/>
                </a:lnTo>
                <a:lnTo>
                  <a:pt x="2762" y="427"/>
                </a:lnTo>
                <a:lnTo>
                  <a:pt x="2765" y="410"/>
                </a:lnTo>
                <a:lnTo>
                  <a:pt x="2762" y="394"/>
                </a:lnTo>
                <a:lnTo>
                  <a:pt x="2760" y="378"/>
                </a:lnTo>
                <a:lnTo>
                  <a:pt x="2758" y="364"/>
                </a:lnTo>
                <a:lnTo>
                  <a:pt x="2777" y="364"/>
                </a:lnTo>
                <a:lnTo>
                  <a:pt x="2795" y="364"/>
                </a:lnTo>
                <a:lnTo>
                  <a:pt x="2812" y="370"/>
                </a:lnTo>
                <a:lnTo>
                  <a:pt x="2812" y="364"/>
                </a:lnTo>
                <a:lnTo>
                  <a:pt x="2795" y="357"/>
                </a:lnTo>
                <a:lnTo>
                  <a:pt x="2774" y="349"/>
                </a:lnTo>
                <a:lnTo>
                  <a:pt x="2755" y="342"/>
                </a:lnTo>
                <a:lnTo>
                  <a:pt x="2751" y="324"/>
                </a:lnTo>
                <a:lnTo>
                  <a:pt x="2746" y="312"/>
                </a:lnTo>
                <a:lnTo>
                  <a:pt x="2741" y="302"/>
                </a:lnTo>
                <a:lnTo>
                  <a:pt x="2736" y="288"/>
                </a:lnTo>
                <a:lnTo>
                  <a:pt x="2758" y="268"/>
                </a:lnTo>
                <a:lnTo>
                  <a:pt x="2758" y="235"/>
                </a:lnTo>
                <a:lnTo>
                  <a:pt x="2762" y="235"/>
                </a:lnTo>
                <a:lnTo>
                  <a:pt x="2765" y="235"/>
                </a:lnTo>
                <a:lnTo>
                  <a:pt x="2767" y="235"/>
                </a:lnTo>
                <a:lnTo>
                  <a:pt x="2767" y="237"/>
                </a:lnTo>
                <a:lnTo>
                  <a:pt x="2770" y="239"/>
                </a:lnTo>
                <a:lnTo>
                  <a:pt x="2774" y="249"/>
                </a:lnTo>
                <a:lnTo>
                  <a:pt x="2777" y="260"/>
                </a:lnTo>
                <a:lnTo>
                  <a:pt x="2784" y="268"/>
                </a:lnTo>
                <a:lnTo>
                  <a:pt x="2797" y="261"/>
                </a:lnTo>
                <a:lnTo>
                  <a:pt x="2812" y="258"/>
                </a:lnTo>
                <a:lnTo>
                  <a:pt x="2832" y="258"/>
                </a:lnTo>
                <a:lnTo>
                  <a:pt x="2842" y="272"/>
                </a:lnTo>
                <a:lnTo>
                  <a:pt x="2858" y="286"/>
                </a:lnTo>
                <a:lnTo>
                  <a:pt x="2873" y="296"/>
                </a:lnTo>
                <a:lnTo>
                  <a:pt x="2873" y="288"/>
                </a:lnTo>
                <a:lnTo>
                  <a:pt x="2861" y="275"/>
                </a:lnTo>
                <a:lnTo>
                  <a:pt x="2852" y="260"/>
                </a:lnTo>
                <a:lnTo>
                  <a:pt x="2847" y="240"/>
                </a:lnTo>
                <a:lnTo>
                  <a:pt x="2842" y="221"/>
                </a:lnTo>
                <a:lnTo>
                  <a:pt x="2838" y="200"/>
                </a:lnTo>
                <a:lnTo>
                  <a:pt x="2861" y="193"/>
                </a:lnTo>
                <a:lnTo>
                  <a:pt x="2886" y="188"/>
                </a:lnTo>
                <a:lnTo>
                  <a:pt x="2893" y="204"/>
                </a:lnTo>
                <a:lnTo>
                  <a:pt x="2896" y="204"/>
                </a:lnTo>
                <a:lnTo>
                  <a:pt x="2900" y="188"/>
                </a:lnTo>
                <a:lnTo>
                  <a:pt x="2903" y="171"/>
                </a:lnTo>
                <a:lnTo>
                  <a:pt x="2908" y="153"/>
                </a:lnTo>
                <a:lnTo>
                  <a:pt x="2924" y="144"/>
                </a:lnTo>
                <a:lnTo>
                  <a:pt x="2936" y="134"/>
                </a:lnTo>
                <a:lnTo>
                  <a:pt x="2950" y="123"/>
                </a:lnTo>
                <a:lnTo>
                  <a:pt x="2964" y="117"/>
                </a:lnTo>
                <a:lnTo>
                  <a:pt x="2980" y="111"/>
                </a:lnTo>
                <a:lnTo>
                  <a:pt x="3001" y="111"/>
                </a:lnTo>
                <a:lnTo>
                  <a:pt x="3003" y="104"/>
                </a:lnTo>
                <a:lnTo>
                  <a:pt x="3006" y="99"/>
                </a:lnTo>
                <a:lnTo>
                  <a:pt x="3008" y="94"/>
                </a:lnTo>
                <a:lnTo>
                  <a:pt x="3011" y="89"/>
                </a:lnTo>
                <a:lnTo>
                  <a:pt x="3022" y="89"/>
                </a:lnTo>
                <a:lnTo>
                  <a:pt x="3036" y="89"/>
                </a:lnTo>
                <a:lnTo>
                  <a:pt x="3050" y="89"/>
                </a:lnTo>
                <a:lnTo>
                  <a:pt x="3060" y="89"/>
                </a:lnTo>
                <a:lnTo>
                  <a:pt x="3065" y="89"/>
                </a:lnTo>
                <a:lnTo>
                  <a:pt x="3072" y="83"/>
                </a:lnTo>
                <a:lnTo>
                  <a:pt x="3079" y="78"/>
                </a:lnTo>
                <a:lnTo>
                  <a:pt x="3086" y="71"/>
                </a:lnTo>
                <a:lnTo>
                  <a:pt x="3092" y="66"/>
                </a:lnTo>
                <a:lnTo>
                  <a:pt x="3097" y="68"/>
                </a:lnTo>
                <a:lnTo>
                  <a:pt x="3100" y="68"/>
                </a:lnTo>
                <a:lnTo>
                  <a:pt x="3106" y="69"/>
                </a:lnTo>
                <a:lnTo>
                  <a:pt x="3111" y="69"/>
                </a:lnTo>
                <a:lnTo>
                  <a:pt x="3111" y="50"/>
                </a:lnTo>
                <a:lnTo>
                  <a:pt x="3126" y="43"/>
                </a:lnTo>
                <a:lnTo>
                  <a:pt x="3139" y="36"/>
                </a:lnTo>
                <a:lnTo>
                  <a:pt x="3151" y="27"/>
                </a:lnTo>
                <a:lnTo>
                  <a:pt x="3161" y="17"/>
                </a:lnTo>
                <a:lnTo>
                  <a:pt x="3165" y="0"/>
                </a:lnTo>
                <a:close/>
              </a:path>
            </a:pathLst>
          </a:custGeom>
          <a:solidFill>
            <a:srgbClr val="d9d9d9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CustomShape 4"/>
          <p:cNvSpPr/>
          <p:nvPr/>
        </p:nvSpPr>
        <p:spPr>
          <a:xfrm>
            <a:off x="4290480" y="1716480"/>
            <a:ext cx="3324240" cy="1145160"/>
          </a:xfrm>
          <a:custGeom>
            <a:avLst/>
            <a:gdLst/>
            <a:ahLst/>
            <a:rect l="l" t="t" r="r" b="b"/>
            <a:pathLst>
              <a:path w="2868" h="976">
                <a:moveTo>
                  <a:pt x="7" y="243"/>
                </a:moveTo>
                <a:lnTo>
                  <a:pt x="25" y="248"/>
                </a:lnTo>
                <a:lnTo>
                  <a:pt x="37" y="257"/>
                </a:lnTo>
                <a:lnTo>
                  <a:pt x="47" y="265"/>
                </a:lnTo>
                <a:lnTo>
                  <a:pt x="58" y="276"/>
                </a:lnTo>
                <a:lnTo>
                  <a:pt x="68" y="284"/>
                </a:lnTo>
                <a:lnTo>
                  <a:pt x="68" y="281"/>
                </a:lnTo>
                <a:lnTo>
                  <a:pt x="74" y="281"/>
                </a:lnTo>
                <a:lnTo>
                  <a:pt x="74" y="284"/>
                </a:lnTo>
                <a:lnTo>
                  <a:pt x="75" y="288"/>
                </a:lnTo>
                <a:lnTo>
                  <a:pt x="79" y="293"/>
                </a:lnTo>
                <a:lnTo>
                  <a:pt x="81" y="300"/>
                </a:lnTo>
                <a:lnTo>
                  <a:pt x="74" y="300"/>
                </a:lnTo>
                <a:lnTo>
                  <a:pt x="70" y="300"/>
                </a:lnTo>
                <a:lnTo>
                  <a:pt x="70" y="302"/>
                </a:lnTo>
                <a:lnTo>
                  <a:pt x="68" y="302"/>
                </a:lnTo>
                <a:lnTo>
                  <a:pt x="65" y="302"/>
                </a:lnTo>
                <a:lnTo>
                  <a:pt x="61" y="304"/>
                </a:lnTo>
                <a:lnTo>
                  <a:pt x="47" y="293"/>
                </a:lnTo>
                <a:lnTo>
                  <a:pt x="33" y="288"/>
                </a:lnTo>
                <a:lnTo>
                  <a:pt x="16" y="284"/>
                </a:lnTo>
                <a:lnTo>
                  <a:pt x="0" y="276"/>
                </a:lnTo>
                <a:lnTo>
                  <a:pt x="6" y="271"/>
                </a:lnTo>
                <a:lnTo>
                  <a:pt x="7" y="265"/>
                </a:lnTo>
                <a:lnTo>
                  <a:pt x="6" y="260"/>
                </a:lnTo>
                <a:lnTo>
                  <a:pt x="6" y="253"/>
                </a:lnTo>
                <a:lnTo>
                  <a:pt x="7" y="243"/>
                </a:lnTo>
                <a:close/>
                <a:moveTo>
                  <a:pt x="1222" y="236"/>
                </a:moveTo>
                <a:lnTo>
                  <a:pt x="1226" y="236"/>
                </a:lnTo>
                <a:lnTo>
                  <a:pt x="1229" y="237"/>
                </a:lnTo>
                <a:lnTo>
                  <a:pt x="1231" y="239"/>
                </a:lnTo>
                <a:lnTo>
                  <a:pt x="1233" y="241"/>
                </a:lnTo>
                <a:lnTo>
                  <a:pt x="1234" y="243"/>
                </a:lnTo>
                <a:lnTo>
                  <a:pt x="1234" y="244"/>
                </a:lnTo>
                <a:lnTo>
                  <a:pt x="1234" y="246"/>
                </a:lnTo>
                <a:lnTo>
                  <a:pt x="1236" y="250"/>
                </a:lnTo>
                <a:lnTo>
                  <a:pt x="1229" y="250"/>
                </a:lnTo>
                <a:lnTo>
                  <a:pt x="1226" y="251"/>
                </a:lnTo>
                <a:lnTo>
                  <a:pt x="1222" y="251"/>
                </a:lnTo>
                <a:lnTo>
                  <a:pt x="1219" y="253"/>
                </a:lnTo>
                <a:lnTo>
                  <a:pt x="1213" y="253"/>
                </a:lnTo>
                <a:lnTo>
                  <a:pt x="1213" y="250"/>
                </a:lnTo>
                <a:lnTo>
                  <a:pt x="1210" y="250"/>
                </a:lnTo>
                <a:lnTo>
                  <a:pt x="1210" y="237"/>
                </a:lnTo>
                <a:lnTo>
                  <a:pt x="1215" y="237"/>
                </a:lnTo>
                <a:lnTo>
                  <a:pt x="1220" y="236"/>
                </a:lnTo>
                <a:lnTo>
                  <a:pt x="1222" y="236"/>
                </a:lnTo>
                <a:close/>
                <a:moveTo>
                  <a:pt x="61" y="227"/>
                </a:moveTo>
                <a:lnTo>
                  <a:pt x="77" y="227"/>
                </a:lnTo>
                <a:lnTo>
                  <a:pt x="77" y="230"/>
                </a:lnTo>
                <a:lnTo>
                  <a:pt x="74" y="230"/>
                </a:lnTo>
                <a:lnTo>
                  <a:pt x="70" y="230"/>
                </a:lnTo>
                <a:lnTo>
                  <a:pt x="68" y="232"/>
                </a:lnTo>
                <a:lnTo>
                  <a:pt x="67" y="232"/>
                </a:lnTo>
                <a:lnTo>
                  <a:pt x="67" y="232"/>
                </a:lnTo>
                <a:lnTo>
                  <a:pt x="65" y="232"/>
                </a:lnTo>
                <a:lnTo>
                  <a:pt x="63" y="230"/>
                </a:lnTo>
                <a:lnTo>
                  <a:pt x="61" y="227"/>
                </a:lnTo>
                <a:close/>
                <a:moveTo>
                  <a:pt x="1716" y="202"/>
                </a:moveTo>
                <a:lnTo>
                  <a:pt x="1728" y="202"/>
                </a:lnTo>
                <a:lnTo>
                  <a:pt x="1732" y="216"/>
                </a:lnTo>
                <a:lnTo>
                  <a:pt x="1735" y="225"/>
                </a:lnTo>
                <a:lnTo>
                  <a:pt x="1742" y="229"/>
                </a:lnTo>
                <a:lnTo>
                  <a:pt x="1754" y="234"/>
                </a:lnTo>
                <a:lnTo>
                  <a:pt x="1749" y="255"/>
                </a:lnTo>
                <a:lnTo>
                  <a:pt x="1742" y="276"/>
                </a:lnTo>
                <a:lnTo>
                  <a:pt x="1732" y="291"/>
                </a:lnTo>
                <a:lnTo>
                  <a:pt x="1732" y="272"/>
                </a:lnTo>
                <a:lnTo>
                  <a:pt x="1709" y="272"/>
                </a:lnTo>
                <a:lnTo>
                  <a:pt x="1711" y="250"/>
                </a:lnTo>
                <a:lnTo>
                  <a:pt x="1713" y="229"/>
                </a:lnTo>
                <a:lnTo>
                  <a:pt x="1716" y="202"/>
                </a:lnTo>
                <a:close/>
                <a:moveTo>
                  <a:pt x="2819" y="157"/>
                </a:moveTo>
                <a:lnTo>
                  <a:pt x="2823" y="157"/>
                </a:lnTo>
                <a:lnTo>
                  <a:pt x="2823" y="161"/>
                </a:lnTo>
                <a:lnTo>
                  <a:pt x="2824" y="166"/>
                </a:lnTo>
                <a:lnTo>
                  <a:pt x="2826" y="168"/>
                </a:lnTo>
                <a:lnTo>
                  <a:pt x="2828" y="171"/>
                </a:lnTo>
                <a:lnTo>
                  <a:pt x="2830" y="173"/>
                </a:lnTo>
                <a:lnTo>
                  <a:pt x="2833" y="176"/>
                </a:lnTo>
                <a:lnTo>
                  <a:pt x="2837" y="173"/>
                </a:lnTo>
                <a:lnTo>
                  <a:pt x="2838" y="169"/>
                </a:lnTo>
                <a:lnTo>
                  <a:pt x="2840" y="168"/>
                </a:lnTo>
                <a:lnTo>
                  <a:pt x="2844" y="168"/>
                </a:lnTo>
                <a:lnTo>
                  <a:pt x="2849" y="166"/>
                </a:lnTo>
                <a:lnTo>
                  <a:pt x="2852" y="176"/>
                </a:lnTo>
                <a:lnTo>
                  <a:pt x="2858" y="183"/>
                </a:lnTo>
                <a:lnTo>
                  <a:pt x="2863" y="190"/>
                </a:lnTo>
                <a:lnTo>
                  <a:pt x="2866" y="199"/>
                </a:lnTo>
                <a:lnTo>
                  <a:pt x="2868" y="211"/>
                </a:lnTo>
                <a:lnTo>
                  <a:pt x="2868" y="213"/>
                </a:lnTo>
                <a:lnTo>
                  <a:pt x="2866" y="215"/>
                </a:lnTo>
                <a:lnTo>
                  <a:pt x="2866" y="216"/>
                </a:lnTo>
                <a:lnTo>
                  <a:pt x="2866" y="218"/>
                </a:lnTo>
                <a:lnTo>
                  <a:pt x="2866" y="220"/>
                </a:lnTo>
                <a:lnTo>
                  <a:pt x="2865" y="223"/>
                </a:lnTo>
                <a:lnTo>
                  <a:pt x="2854" y="230"/>
                </a:lnTo>
                <a:lnTo>
                  <a:pt x="2838" y="237"/>
                </a:lnTo>
                <a:lnTo>
                  <a:pt x="2819" y="241"/>
                </a:lnTo>
                <a:lnTo>
                  <a:pt x="2800" y="244"/>
                </a:lnTo>
                <a:lnTo>
                  <a:pt x="2784" y="246"/>
                </a:lnTo>
                <a:lnTo>
                  <a:pt x="2786" y="237"/>
                </a:lnTo>
                <a:lnTo>
                  <a:pt x="2788" y="234"/>
                </a:lnTo>
                <a:lnTo>
                  <a:pt x="2790" y="230"/>
                </a:lnTo>
                <a:lnTo>
                  <a:pt x="2791" y="229"/>
                </a:lnTo>
                <a:lnTo>
                  <a:pt x="2793" y="229"/>
                </a:lnTo>
                <a:lnTo>
                  <a:pt x="2797" y="227"/>
                </a:lnTo>
                <a:lnTo>
                  <a:pt x="2798" y="227"/>
                </a:lnTo>
                <a:lnTo>
                  <a:pt x="2800" y="225"/>
                </a:lnTo>
                <a:lnTo>
                  <a:pt x="2804" y="223"/>
                </a:lnTo>
                <a:lnTo>
                  <a:pt x="2809" y="209"/>
                </a:lnTo>
                <a:lnTo>
                  <a:pt x="2809" y="195"/>
                </a:lnTo>
                <a:lnTo>
                  <a:pt x="2807" y="182"/>
                </a:lnTo>
                <a:lnTo>
                  <a:pt x="2810" y="171"/>
                </a:lnTo>
                <a:lnTo>
                  <a:pt x="2819" y="161"/>
                </a:lnTo>
                <a:lnTo>
                  <a:pt x="2819" y="157"/>
                </a:lnTo>
                <a:close/>
                <a:moveTo>
                  <a:pt x="142" y="150"/>
                </a:moveTo>
                <a:lnTo>
                  <a:pt x="161" y="171"/>
                </a:lnTo>
                <a:lnTo>
                  <a:pt x="185" y="187"/>
                </a:lnTo>
                <a:lnTo>
                  <a:pt x="215" y="199"/>
                </a:lnTo>
                <a:lnTo>
                  <a:pt x="217" y="216"/>
                </a:lnTo>
                <a:lnTo>
                  <a:pt x="222" y="229"/>
                </a:lnTo>
                <a:lnTo>
                  <a:pt x="227" y="236"/>
                </a:lnTo>
                <a:lnTo>
                  <a:pt x="234" y="243"/>
                </a:lnTo>
                <a:lnTo>
                  <a:pt x="241" y="253"/>
                </a:lnTo>
                <a:lnTo>
                  <a:pt x="229" y="255"/>
                </a:lnTo>
                <a:lnTo>
                  <a:pt x="217" y="257"/>
                </a:lnTo>
                <a:lnTo>
                  <a:pt x="206" y="262"/>
                </a:lnTo>
                <a:lnTo>
                  <a:pt x="199" y="269"/>
                </a:lnTo>
                <a:lnTo>
                  <a:pt x="198" y="272"/>
                </a:lnTo>
                <a:lnTo>
                  <a:pt x="196" y="276"/>
                </a:lnTo>
                <a:lnTo>
                  <a:pt x="194" y="279"/>
                </a:lnTo>
                <a:lnTo>
                  <a:pt x="192" y="281"/>
                </a:lnTo>
                <a:lnTo>
                  <a:pt x="189" y="284"/>
                </a:lnTo>
                <a:lnTo>
                  <a:pt x="178" y="286"/>
                </a:lnTo>
                <a:lnTo>
                  <a:pt x="163" y="288"/>
                </a:lnTo>
                <a:lnTo>
                  <a:pt x="145" y="286"/>
                </a:lnTo>
                <a:lnTo>
                  <a:pt x="131" y="284"/>
                </a:lnTo>
                <a:lnTo>
                  <a:pt x="128" y="274"/>
                </a:lnTo>
                <a:lnTo>
                  <a:pt x="126" y="267"/>
                </a:lnTo>
                <a:lnTo>
                  <a:pt x="124" y="262"/>
                </a:lnTo>
                <a:lnTo>
                  <a:pt x="119" y="253"/>
                </a:lnTo>
                <a:lnTo>
                  <a:pt x="142" y="246"/>
                </a:lnTo>
                <a:lnTo>
                  <a:pt x="142" y="243"/>
                </a:lnTo>
                <a:lnTo>
                  <a:pt x="124" y="241"/>
                </a:lnTo>
                <a:lnTo>
                  <a:pt x="112" y="237"/>
                </a:lnTo>
                <a:lnTo>
                  <a:pt x="103" y="230"/>
                </a:lnTo>
                <a:lnTo>
                  <a:pt x="102" y="225"/>
                </a:lnTo>
                <a:lnTo>
                  <a:pt x="98" y="220"/>
                </a:lnTo>
                <a:lnTo>
                  <a:pt x="96" y="215"/>
                </a:lnTo>
                <a:lnTo>
                  <a:pt x="96" y="209"/>
                </a:lnTo>
                <a:lnTo>
                  <a:pt x="96" y="206"/>
                </a:lnTo>
                <a:lnTo>
                  <a:pt x="96" y="202"/>
                </a:lnTo>
                <a:lnTo>
                  <a:pt x="98" y="202"/>
                </a:lnTo>
                <a:lnTo>
                  <a:pt x="100" y="201"/>
                </a:lnTo>
                <a:lnTo>
                  <a:pt x="102" y="201"/>
                </a:lnTo>
                <a:lnTo>
                  <a:pt x="103" y="201"/>
                </a:lnTo>
                <a:lnTo>
                  <a:pt x="107" y="199"/>
                </a:lnTo>
                <a:lnTo>
                  <a:pt x="109" y="194"/>
                </a:lnTo>
                <a:lnTo>
                  <a:pt x="109" y="188"/>
                </a:lnTo>
                <a:lnTo>
                  <a:pt x="109" y="185"/>
                </a:lnTo>
                <a:lnTo>
                  <a:pt x="110" y="183"/>
                </a:lnTo>
                <a:lnTo>
                  <a:pt x="112" y="180"/>
                </a:lnTo>
                <a:lnTo>
                  <a:pt x="114" y="180"/>
                </a:lnTo>
                <a:lnTo>
                  <a:pt x="116" y="178"/>
                </a:lnTo>
                <a:lnTo>
                  <a:pt x="117" y="178"/>
                </a:lnTo>
                <a:lnTo>
                  <a:pt x="119" y="178"/>
                </a:lnTo>
                <a:lnTo>
                  <a:pt x="122" y="176"/>
                </a:lnTo>
                <a:lnTo>
                  <a:pt x="124" y="169"/>
                </a:lnTo>
                <a:lnTo>
                  <a:pt x="126" y="164"/>
                </a:lnTo>
                <a:lnTo>
                  <a:pt x="128" y="159"/>
                </a:lnTo>
                <a:lnTo>
                  <a:pt x="131" y="154"/>
                </a:lnTo>
                <a:lnTo>
                  <a:pt x="133" y="152"/>
                </a:lnTo>
                <a:lnTo>
                  <a:pt x="135" y="152"/>
                </a:lnTo>
                <a:lnTo>
                  <a:pt x="136" y="150"/>
                </a:lnTo>
                <a:lnTo>
                  <a:pt x="138" y="150"/>
                </a:lnTo>
                <a:lnTo>
                  <a:pt x="142" y="150"/>
                </a:lnTo>
                <a:close/>
                <a:moveTo>
                  <a:pt x="1172" y="131"/>
                </a:moveTo>
                <a:lnTo>
                  <a:pt x="1177" y="133"/>
                </a:lnTo>
                <a:lnTo>
                  <a:pt x="1182" y="134"/>
                </a:lnTo>
                <a:lnTo>
                  <a:pt x="1185" y="136"/>
                </a:lnTo>
                <a:lnTo>
                  <a:pt x="1191" y="138"/>
                </a:lnTo>
                <a:lnTo>
                  <a:pt x="1191" y="143"/>
                </a:lnTo>
                <a:lnTo>
                  <a:pt x="1192" y="147"/>
                </a:lnTo>
                <a:lnTo>
                  <a:pt x="1192" y="150"/>
                </a:lnTo>
                <a:lnTo>
                  <a:pt x="1194" y="154"/>
                </a:lnTo>
                <a:lnTo>
                  <a:pt x="1182" y="154"/>
                </a:lnTo>
                <a:lnTo>
                  <a:pt x="1180" y="150"/>
                </a:lnTo>
                <a:lnTo>
                  <a:pt x="1178" y="147"/>
                </a:lnTo>
                <a:lnTo>
                  <a:pt x="1175" y="143"/>
                </a:lnTo>
                <a:lnTo>
                  <a:pt x="1173" y="141"/>
                </a:lnTo>
                <a:lnTo>
                  <a:pt x="1173" y="136"/>
                </a:lnTo>
                <a:lnTo>
                  <a:pt x="1172" y="131"/>
                </a:lnTo>
                <a:close/>
                <a:moveTo>
                  <a:pt x="1658" y="108"/>
                </a:moveTo>
                <a:lnTo>
                  <a:pt x="1664" y="117"/>
                </a:lnTo>
                <a:lnTo>
                  <a:pt x="1669" y="134"/>
                </a:lnTo>
                <a:lnTo>
                  <a:pt x="1676" y="150"/>
                </a:lnTo>
                <a:lnTo>
                  <a:pt x="1685" y="166"/>
                </a:lnTo>
                <a:lnTo>
                  <a:pt x="1690" y="173"/>
                </a:lnTo>
                <a:lnTo>
                  <a:pt x="1693" y="169"/>
                </a:lnTo>
                <a:lnTo>
                  <a:pt x="1695" y="168"/>
                </a:lnTo>
                <a:lnTo>
                  <a:pt x="1699" y="168"/>
                </a:lnTo>
                <a:lnTo>
                  <a:pt x="1702" y="166"/>
                </a:lnTo>
                <a:lnTo>
                  <a:pt x="1709" y="166"/>
                </a:lnTo>
                <a:lnTo>
                  <a:pt x="1709" y="169"/>
                </a:lnTo>
                <a:lnTo>
                  <a:pt x="1713" y="169"/>
                </a:lnTo>
                <a:lnTo>
                  <a:pt x="1713" y="180"/>
                </a:lnTo>
                <a:lnTo>
                  <a:pt x="1686" y="183"/>
                </a:lnTo>
                <a:lnTo>
                  <a:pt x="1683" y="211"/>
                </a:lnTo>
                <a:lnTo>
                  <a:pt x="1674" y="234"/>
                </a:lnTo>
                <a:lnTo>
                  <a:pt x="1667" y="257"/>
                </a:lnTo>
                <a:lnTo>
                  <a:pt x="1664" y="276"/>
                </a:lnTo>
                <a:lnTo>
                  <a:pt x="1662" y="295"/>
                </a:lnTo>
                <a:lnTo>
                  <a:pt x="1662" y="311"/>
                </a:lnTo>
                <a:lnTo>
                  <a:pt x="1658" y="326"/>
                </a:lnTo>
                <a:lnTo>
                  <a:pt x="1655" y="326"/>
                </a:lnTo>
                <a:lnTo>
                  <a:pt x="1655" y="323"/>
                </a:lnTo>
                <a:lnTo>
                  <a:pt x="1650" y="316"/>
                </a:lnTo>
                <a:lnTo>
                  <a:pt x="1641" y="307"/>
                </a:lnTo>
                <a:lnTo>
                  <a:pt x="1631" y="295"/>
                </a:lnTo>
                <a:lnTo>
                  <a:pt x="1622" y="283"/>
                </a:lnTo>
                <a:lnTo>
                  <a:pt x="1615" y="271"/>
                </a:lnTo>
                <a:lnTo>
                  <a:pt x="1611" y="260"/>
                </a:lnTo>
                <a:lnTo>
                  <a:pt x="1613" y="253"/>
                </a:lnTo>
                <a:lnTo>
                  <a:pt x="1617" y="251"/>
                </a:lnTo>
                <a:lnTo>
                  <a:pt x="1620" y="251"/>
                </a:lnTo>
                <a:lnTo>
                  <a:pt x="1622" y="251"/>
                </a:lnTo>
                <a:lnTo>
                  <a:pt x="1624" y="251"/>
                </a:lnTo>
                <a:lnTo>
                  <a:pt x="1625" y="251"/>
                </a:lnTo>
                <a:lnTo>
                  <a:pt x="1627" y="251"/>
                </a:lnTo>
                <a:lnTo>
                  <a:pt x="1629" y="250"/>
                </a:lnTo>
                <a:lnTo>
                  <a:pt x="1632" y="246"/>
                </a:lnTo>
                <a:lnTo>
                  <a:pt x="1629" y="246"/>
                </a:lnTo>
                <a:lnTo>
                  <a:pt x="1629" y="243"/>
                </a:lnTo>
                <a:lnTo>
                  <a:pt x="1613" y="241"/>
                </a:lnTo>
                <a:lnTo>
                  <a:pt x="1604" y="236"/>
                </a:lnTo>
                <a:lnTo>
                  <a:pt x="1597" y="227"/>
                </a:lnTo>
                <a:lnTo>
                  <a:pt x="1604" y="225"/>
                </a:lnTo>
                <a:lnTo>
                  <a:pt x="1610" y="223"/>
                </a:lnTo>
                <a:lnTo>
                  <a:pt x="1613" y="222"/>
                </a:lnTo>
                <a:lnTo>
                  <a:pt x="1617" y="220"/>
                </a:lnTo>
                <a:lnTo>
                  <a:pt x="1620" y="218"/>
                </a:lnTo>
                <a:lnTo>
                  <a:pt x="1624" y="215"/>
                </a:lnTo>
                <a:lnTo>
                  <a:pt x="1624" y="211"/>
                </a:lnTo>
                <a:lnTo>
                  <a:pt x="1610" y="211"/>
                </a:lnTo>
                <a:lnTo>
                  <a:pt x="1606" y="213"/>
                </a:lnTo>
                <a:lnTo>
                  <a:pt x="1603" y="213"/>
                </a:lnTo>
                <a:lnTo>
                  <a:pt x="1599" y="215"/>
                </a:lnTo>
                <a:lnTo>
                  <a:pt x="1594" y="215"/>
                </a:lnTo>
                <a:lnTo>
                  <a:pt x="1585" y="199"/>
                </a:lnTo>
                <a:lnTo>
                  <a:pt x="1575" y="183"/>
                </a:lnTo>
                <a:lnTo>
                  <a:pt x="1576" y="178"/>
                </a:lnTo>
                <a:lnTo>
                  <a:pt x="1576" y="175"/>
                </a:lnTo>
                <a:lnTo>
                  <a:pt x="1578" y="173"/>
                </a:lnTo>
                <a:lnTo>
                  <a:pt x="1580" y="169"/>
                </a:lnTo>
                <a:lnTo>
                  <a:pt x="1580" y="166"/>
                </a:lnTo>
                <a:lnTo>
                  <a:pt x="1582" y="161"/>
                </a:lnTo>
                <a:lnTo>
                  <a:pt x="1578" y="161"/>
                </a:lnTo>
                <a:lnTo>
                  <a:pt x="1578" y="157"/>
                </a:lnTo>
                <a:lnTo>
                  <a:pt x="1575" y="159"/>
                </a:lnTo>
                <a:lnTo>
                  <a:pt x="1573" y="159"/>
                </a:lnTo>
                <a:lnTo>
                  <a:pt x="1571" y="159"/>
                </a:lnTo>
                <a:lnTo>
                  <a:pt x="1571" y="159"/>
                </a:lnTo>
                <a:lnTo>
                  <a:pt x="1569" y="159"/>
                </a:lnTo>
                <a:lnTo>
                  <a:pt x="1569" y="157"/>
                </a:lnTo>
                <a:lnTo>
                  <a:pt x="1566" y="154"/>
                </a:lnTo>
                <a:lnTo>
                  <a:pt x="1564" y="150"/>
                </a:lnTo>
                <a:lnTo>
                  <a:pt x="1562" y="147"/>
                </a:lnTo>
                <a:lnTo>
                  <a:pt x="1561" y="145"/>
                </a:lnTo>
                <a:lnTo>
                  <a:pt x="1561" y="140"/>
                </a:lnTo>
                <a:lnTo>
                  <a:pt x="1559" y="134"/>
                </a:lnTo>
                <a:lnTo>
                  <a:pt x="1578" y="122"/>
                </a:lnTo>
                <a:lnTo>
                  <a:pt x="1597" y="112"/>
                </a:lnTo>
                <a:lnTo>
                  <a:pt x="1599" y="117"/>
                </a:lnTo>
                <a:lnTo>
                  <a:pt x="1601" y="122"/>
                </a:lnTo>
                <a:lnTo>
                  <a:pt x="1603" y="124"/>
                </a:lnTo>
                <a:lnTo>
                  <a:pt x="1606" y="126"/>
                </a:lnTo>
                <a:lnTo>
                  <a:pt x="1608" y="126"/>
                </a:lnTo>
                <a:lnTo>
                  <a:pt x="1610" y="127"/>
                </a:lnTo>
                <a:lnTo>
                  <a:pt x="1613" y="129"/>
                </a:lnTo>
                <a:lnTo>
                  <a:pt x="1617" y="131"/>
                </a:lnTo>
                <a:lnTo>
                  <a:pt x="1620" y="141"/>
                </a:lnTo>
                <a:lnTo>
                  <a:pt x="1622" y="154"/>
                </a:lnTo>
                <a:lnTo>
                  <a:pt x="1624" y="166"/>
                </a:lnTo>
                <a:lnTo>
                  <a:pt x="1632" y="166"/>
                </a:lnTo>
                <a:lnTo>
                  <a:pt x="1632" y="157"/>
                </a:lnTo>
                <a:lnTo>
                  <a:pt x="1629" y="147"/>
                </a:lnTo>
                <a:lnTo>
                  <a:pt x="1629" y="134"/>
                </a:lnTo>
                <a:lnTo>
                  <a:pt x="1632" y="122"/>
                </a:lnTo>
                <a:lnTo>
                  <a:pt x="1636" y="112"/>
                </a:lnTo>
                <a:lnTo>
                  <a:pt x="1658" y="108"/>
                </a:lnTo>
                <a:close/>
                <a:moveTo>
                  <a:pt x="2641" y="99"/>
                </a:moveTo>
                <a:lnTo>
                  <a:pt x="2646" y="103"/>
                </a:lnTo>
                <a:lnTo>
                  <a:pt x="2650" y="106"/>
                </a:lnTo>
                <a:lnTo>
                  <a:pt x="2655" y="106"/>
                </a:lnTo>
                <a:lnTo>
                  <a:pt x="2660" y="106"/>
                </a:lnTo>
                <a:lnTo>
                  <a:pt x="2669" y="108"/>
                </a:lnTo>
                <a:lnTo>
                  <a:pt x="2667" y="112"/>
                </a:lnTo>
                <a:lnTo>
                  <a:pt x="2667" y="113"/>
                </a:lnTo>
                <a:lnTo>
                  <a:pt x="2667" y="115"/>
                </a:lnTo>
                <a:lnTo>
                  <a:pt x="2666" y="117"/>
                </a:lnTo>
                <a:lnTo>
                  <a:pt x="2666" y="119"/>
                </a:lnTo>
                <a:lnTo>
                  <a:pt x="2653" y="126"/>
                </a:lnTo>
                <a:lnTo>
                  <a:pt x="2636" y="129"/>
                </a:lnTo>
                <a:lnTo>
                  <a:pt x="2618" y="131"/>
                </a:lnTo>
                <a:lnTo>
                  <a:pt x="2617" y="127"/>
                </a:lnTo>
                <a:lnTo>
                  <a:pt x="2617" y="124"/>
                </a:lnTo>
                <a:lnTo>
                  <a:pt x="2615" y="120"/>
                </a:lnTo>
                <a:lnTo>
                  <a:pt x="2615" y="115"/>
                </a:lnTo>
                <a:lnTo>
                  <a:pt x="2620" y="112"/>
                </a:lnTo>
                <a:lnTo>
                  <a:pt x="2624" y="108"/>
                </a:lnTo>
                <a:lnTo>
                  <a:pt x="2627" y="106"/>
                </a:lnTo>
                <a:lnTo>
                  <a:pt x="2631" y="103"/>
                </a:lnTo>
                <a:lnTo>
                  <a:pt x="2634" y="101"/>
                </a:lnTo>
                <a:lnTo>
                  <a:pt x="2641" y="99"/>
                </a:lnTo>
                <a:close/>
                <a:moveTo>
                  <a:pt x="2104" y="99"/>
                </a:moveTo>
                <a:lnTo>
                  <a:pt x="2118" y="101"/>
                </a:lnTo>
                <a:lnTo>
                  <a:pt x="2128" y="106"/>
                </a:lnTo>
                <a:lnTo>
                  <a:pt x="2138" y="112"/>
                </a:lnTo>
                <a:lnTo>
                  <a:pt x="2135" y="115"/>
                </a:lnTo>
                <a:lnTo>
                  <a:pt x="2133" y="120"/>
                </a:lnTo>
                <a:lnTo>
                  <a:pt x="2130" y="122"/>
                </a:lnTo>
                <a:lnTo>
                  <a:pt x="2125" y="124"/>
                </a:lnTo>
                <a:lnTo>
                  <a:pt x="2119" y="126"/>
                </a:lnTo>
                <a:lnTo>
                  <a:pt x="2112" y="126"/>
                </a:lnTo>
                <a:lnTo>
                  <a:pt x="2107" y="129"/>
                </a:lnTo>
                <a:lnTo>
                  <a:pt x="2102" y="129"/>
                </a:lnTo>
                <a:lnTo>
                  <a:pt x="2097" y="131"/>
                </a:lnTo>
                <a:lnTo>
                  <a:pt x="2090" y="131"/>
                </a:lnTo>
                <a:lnTo>
                  <a:pt x="2090" y="120"/>
                </a:lnTo>
                <a:lnTo>
                  <a:pt x="2091" y="113"/>
                </a:lnTo>
                <a:lnTo>
                  <a:pt x="2098" y="108"/>
                </a:lnTo>
                <a:lnTo>
                  <a:pt x="2104" y="99"/>
                </a:lnTo>
                <a:close/>
                <a:moveTo>
                  <a:pt x="765" y="99"/>
                </a:moveTo>
                <a:lnTo>
                  <a:pt x="779" y="99"/>
                </a:lnTo>
                <a:lnTo>
                  <a:pt x="782" y="108"/>
                </a:lnTo>
                <a:lnTo>
                  <a:pt x="786" y="113"/>
                </a:lnTo>
                <a:lnTo>
                  <a:pt x="789" y="120"/>
                </a:lnTo>
                <a:lnTo>
                  <a:pt x="791" y="131"/>
                </a:lnTo>
                <a:lnTo>
                  <a:pt x="788" y="131"/>
                </a:lnTo>
                <a:lnTo>
                  <a:pt x="777" y="124"/>
                </a:lnTo>
                <a:lnTo>
                  <a:pt x="770" y="117"/>
                </a:lnTo>
                <a:lnTo>
                  <a:pt x="765" y="110"/>
                </a:lnTo>
                <a:lnTo>
                  <a:pt x="765" y="99"/>
                </a:lnTo>
                <a:close/>
                <a:moveTo>
                  <a:pt x="2734" y="77"/>
                </a:moveTo>
                <a:lnTo>
                  <a:pt x="2737" y="77"/>
                </a:lnTo>
                <a:lnTo>
                  <a:pt x="2741" y="79"/>
                </a:lnTo>
                <a:lnTo>
                  <a:pt x="2742" y="79"/>
                </a:lnTo>
                <a:lnTo>
                  <a:pt x="2744" y="79"/>
                </a:lnTo>
                <a:lnTo>
                  <a:pt x="2746" y="80"/>
                </a:lnTo>
                <a:lnTo>
                  <a:pt x="2742" y="84"/>
                </a:lnTo>
                <a:lnTo>
                  <a:pt x="2739" y="87"/>
                </a:lnTo>
                <a:lnTo>
                  <a:pt x="2737" y="92"/>
                </a:lnTo>
                <a:lnTo>
                  <a:pt x="2735" y="96"/>
                </a:lnTo>
                <a:lnTo>
                  <a:pt x="2734" y="103"/>
                </a:lnTo>
                <a:lnTo>
                  <a:pt x="2737" y="103"/>
                </a:lnTo>
                <a:lnTo>
                  <a:pt x="2741" y="98"/>
                </a:lnTo>
                <a:lnTo>
                  <a:pt x="2744" y="94"/>
                </a:lnTo>
                <a:lnTo>
                  <a:pt x="2748" y="91"/>
                </a:lnTo>
                <a:lnTo>
                  <a:pt x="2753" y="89"/>
                </a:lnTo>
                <a:lnTo>
                  <a:pt x="2763" y="99"/>
                </a:lnTo>
                <a:lnTo>
                  <a:pt x="2776" y="108"/>
                </a:lnTo>
                <a:lnTo>
                  <a:pt x="2784" y="115"/>
                </a:lnTo>
                <a:lnTo>
                  <a:pt x="2784" y="138"/>
                </a:lnTo>
                <a:lnTo>
                  <a:pt x="2790" y="143"/>
                </a:lnTo>
                <a:lnTo>
                  <a:pt x="2795" y="147"/>
                </a:lnTo>
                <a:lnTo>
                  <a:pt x="2800" y="148"/>
                </a:lnTo>
                <a:lnTo>
                  <a:pt x="2804" y="155"/>
                </a:lnTo>
                <a:lnTo>
                  <a:pt x="2807" y="169"/>
                </a:lnTo>
                <a:lnTo>
                  <a:pt x="2800" y="178"/>
                </a:lnTo>
                <a:lnTo>
                  <a:pt x="2797" y="187"/>
                </a:lnTo>
                <a:lnTo>
                  <a:pt x="2790" y="192"/>
                </a:lnTo>
                <a:lnTo>
                  <a:pt x="2781" y="194"/>
                </a:lnTo>
                <a:lnTo>
                  <a:pt x="2765" y="195"/>
                </a:lnTo>
                <a:lnTo>
                  <a:pt x="2753" y="185"/>
                </a:lnTo>
                <a:lnTo>
                  <a:pt x="2735" y="176"/>
                </a:lnTo>
                <a:lnTo>
                  <a:pt x="2716" y="171"/>
                </a:lnTo>
                <a:lnTo>
                  <a:pt x="2697" y="164"/>
                </a:lnTo>
                <a:lnTo>
                  <a:pt x="2680" y="157"/>
                </a:lnTo>
                <a:lnTo>
                  <a:pt x="2669" y="147"/>
                </a:lnTo>
                <a:lnTo>
                  <a:pt x="2676" y="143"/>
                </a:lnTo>
                <a:lnTo>
                  <a:pt x="2681" y="140"/>
                </a:lnTo>
                <a:lnTo>
                  <a:pt x="2685" y="136"/>
                </a:lnTo>
                <a:lnTo>
                  <a:pt x="2687" y="131"/>
                </a:lnTo>
                <a:lnTo>
                  <a:pt x="2688" y="122"/>
                </a:lnTo>
                <a:lnTo>
                  <a:pt x="2687" y="119"/>
                </a:lnTo>
                <a:lnTo>
                  <a:pt x="2685" y="113"/>
                </a:lnTo>
                <a:lnTo>
                  <a:pt x="2685" y="106"/>
                </a:lnTo>
                <a:lnTo>
                  <a:pt x="2685" y="99"/>
                </a:lnTo>
                <a:lnTo>
                  <a:pt x="2685" y="98"/>
                </a:lnTo>
                <a:lnTo>
                  <a:pt x="2687" y="98"/>
                </a:lnTo>
                <a:lnTo>
                  <a:pt x="2687" y="98"/>
                </a:lnTo>
                <a:lnTo>
                  <a:pt x="2687" y="98"/>
                </a:lnTo>
                <a:lnTo>
                  <a:pt x="2687" y="98"/>
                </a:lnTo>
                <a:lnTo>
                  <a:pt x="2688" y="96"/>
                </a:lnTo>
                <a:lnTo>
                  <a:pt x="2704" y="92"/>
                </a:lnTo>
                <a:lnTo>
                  <a:pt x="2721" y="84"/>
                </a:lnTo>
                <a:lnTo>
                  <a:pt x="2734" y="77"/>
                </a:lnTo>
                <a:close/>
                <a:moveTo>
                  <a:pt x="2512" y="73"/>
                </a:moveTo>
                <a:lnTo>
                  <a:pt x="2522" y="73"/>
                </a:lnTo>
                <a:lnTo>
                  <a:pt x="2536" y="87"/>
                </a:lnTo>
                <a:lnTo>
                  <a:pt x="2554" y="99"/>
                </a:lnTo>
                <a:lnTo>
                  <a:pt x="2554" y="103"/>
                </a:lnTo>
                <a:lnTo>
                  <a:pt x="2550" y="103"/>
                </a:lnTo>
                <a:lnTo>
                  <a:pt x="2550" y="108"/>
                </a:lnTo>
                <a:lnTo>
                  <a:pt x="2533" y="99"/>
                </a:lnTo>
                <a:lnTo>
                  <a:pt x="2521" y="87"/>
                </a:lnTo>
                <a:lnTo>
                  <a:pt x="2512" y="73"/>
                </a:lnTo>
                <a:close/>
                <a:moveTo>
                  <a:pt x="2161" y="68"/>
                </a:moveTo>
                <a:lnTo>
                  <a:pt x="2175" y="72"/>
                </a:lnTo>
                <a:lnTo>
                  <a:pt x="2186" y="75"/>
                </a:lnTo>
                <a:lnTo>
                  <a:pt x="2196" y="80"/>
                </a:lnTo>
                <a:lnTo>
                  <a:pt x="2196" y="89"/>
                </a:lnTo>
                <a:lnTo>
                  <a:pt x="2187" y="91"/>
                </a:lnTo>
                <a:lnTo>
                  <a:pt x="2179" y="94"/>
                </a:lnTo>
                <a:lnTo>
                  <a:pt x="2166" y="96"/>
                </a:lnTo>
                <a:lnTo>
                  <a:pt x="2161" y="98"/>
                </a:lnTo>
                <a:lnTo>
                  <a:pt x="2158" y="99"/>
                </a:lnTo>
                <a:lnTo>
                  <a:pt x="2152" y="99"/>
                </a:lnTo>
                <a:lnTo>
                  <a:pt x="2147" y="99"/>
                </a:lnTo>
                <a:lnTo>
                  <a:pt x="2147" y="89"/>
                </a:lnTo>
                <a:lnTo>
                  <a:pt x="2151" y="84"/>
                </a:lnTo>
                <a:lnTo>
                  <a:pt x="2156" y="77"/>
                </a:lnTo>
                <a:lnTo>
                  <a:pt x="2161" y="68"/>
                </a:lnTo>
                <a:close/>
                <a:moveTo>
                  <a:pt x="1735" y="58"/>
                </a:moveTo>
                <a:lnTo>
                  <a:pt x="1735" y="77"/>
                </a:lnTo>
                <a:lnTo>
                  <a:pt x="1742" y="77"/>
                </a:lnTo>
                <a:lnTo>
                  <a:pt x="1746" y="75"/>
                </a:lnTo>
                <a:lnTo>
                  <a:pt x="1749" y="75"/>
                </a:lnTo>
                <a:lnTo>
                  <a:pt x="1753" y="75"/>
                </a:lnTo>
                <a:lnTo>
                  <a:pt x="1754" y="75"/>
                </a:lnTo>
                <a:lnTo>
                  <a:pt x="1758" y="77"/>
                </a:lnTo>
                <a:lnTo>
                  <a:pt x="1763" y="80"/>
                </a:lnTo>
                <a:lnTo>
                  <a:pt x="1763" y="89"/>
                </a:lnTo>
                <a:lnTo>
                  <a:pt x="1767" y="91"/>
                </a:lnTo>
                <a:lnTo>
                  <a:pt x="1772" y="91"/>
                </a:lnTo>
                <a:lnTo>
                  <a:pt x="1775" y="89"/>
                </a:lnTo>
                <a:lnTo>
                  <a:pt x="1781" y="89"/>
                </a:lnTo>
                <a:lnTo>
                  <a:pt x="1782" y="87"/>
                </a:lnTo>
                <a:lnTo>
                  <a:pt x="1786" y="89"/>
                </a:lnTo>
                <a:lnTo>
                  <a:pt x="1789" y="92"/>
                </a:lnTo>
                <a:lnTo>
                  <a:pt x="1793" y="98"/>
                </a:lnTo>
                <a:lnTo>
                  <a:pt x="1796" y="103"/>
                </a:lnTo>
                <a:lnTo>
                  <a:pt x="1791" y="115"/>
                </a:lnTo>
                <a:lnTo>
                  <a:pt x="1786" y="127"/>
                </a:lnTo>
                <a:lnTo>
                  <a:pt x="1782" y="141"/>
                </a:lnTo>
                <a:lnTo>
                  <a:pt x="1770" y="141"/>
                </a:lnTo>
                <a:lnTo>
                  <a:pt x="1761" y="145"/>
                </a:lnTo>
                <a:lnTo>
                  <a:pt x="1753" y="150"/>
                </a:lnTo>
                <a:lnTo>
                  <a:pt x="1739" y="154"/>
                </a:lnTo>
                <a:lnTo>
                  <a:pt x="1730" y="147"/>
                </a:lnTo>
                <a:lnTo>
                  <a:pt x="1718" y="143"/>
                </a:lnTo>
                <a:lnTo>
                  <a:pt x="1706" y="138"/>
                </a:lnTo>
                <a:lnTo>
                  <a:pt x="1704" y="134"/>
                </a:lnTo>
                <a:lnTo>
                  <a:pt x="1704" y="131"/>
                </a:lnTo>
                <a:lnTo>
                  <a:pt x="1702" y="127"/>
                </a:lnTo>
                <a:lnTo>
                  <a:pt x="1700" y="122"/>
                </a:lnTo>
                <a:lnTo>
                  <a:pt x="1695" y="117"/>
                </a:lnTo>
                <a:lnTo>
                  <a:pt x="1690" y="112"/>
                </a:lnTo>
                <a:lnTo>
                  <a:pt x="1686" y="108"/>
                </a:lnTo>
                <a:lnTo>
                  <a:pt x="1683" y="101"/>
                </a:lnTo>
                <a:lnTo>
                  <a:pt x="1681" y="89"/>
                </a:lnTo>
                <a:lnTo>
                  <a:pt x="1688" y="80"/>
                </a:lnTo>
                <a:lnTo>
                  <a:pt x="1693" y="73"/>
                </a:lnTo>
                <a:lnTo>
                  <a:pt x="1700" y="73"/>
                </a:lnTo>
                <a:lnTo>
                  <a:pt x="1706" y="75"/>
                </a:lnTo>
                <a:lnTo>
                  <a:pt x="1713" y="77"/>
                </a:lnTo>
                <a:lnTo>
                  <a:pt x="1720" y="77"/>
                </a:lnTo>
                <a:lnTo>
                  <a:pt x="1720" y="65"/>
                </a:lnTo>
                <a:lnTo>
                  <a:pt x="1723" y="63"/>
                </a:lnTo>
                <a:lnTo>
                  <a:pt x="1727" y="61"/>
                </a:lnTo>
                <a:lnTo>
                  <a:pt x="1728" y="61"/>
                </a:lnTo>
                <a:lnTo>
                  <a:pt x="1732" y="59"/>
                </a:lnTo>
                <a:lnTo>
                  <a:pt x="1735" y="58"/>
                </a:lnTo>
                <a:close/>
                <a:moveTo>
                  <a:pt x="2186" y="45"/>
                </a:moveTo>
                <a:lnTo>
                  <a:pt x="2200" y="45"/>
                </a:lnTo>
                <a:lnTo>
                  <a:pt x="2208" y="54"/>
                </a:lnTo>
                <a:lnTo>
                  <a:pt x="2217" y="59"/>
                </a:lnTo>
                <a:lnTo>
                  <a:pt x="2224" y="66"/>
                </a:lnTo>
                <a:lnTo>
                  <a:pt x="2231" y="77"/>
                </a:lnTo>
                <a:lnTo>
                  <a:pt x="2215" y="77"/>
                </a:lnTo>
                <a:lnTo>
                  <a:pt x="2205" y="66"/>
                </a:lnTo>
                <a:lnTo>
                  <a:pt x="2194" y="58"/>
                </a:lnTo>
                <a:lnTo>
                  <a:pt x="2186" y="45"/>
                </a:lnTo>
                <a:close/>
                <a:moveTo>
                  <a:pt x="421" y="45"/>
                </a:moveTo>
                <a:lnTo>
                  <a:pt x="433" y="45"/>
                </a:lnTo>
                <a:lnTo>
                  <a:pt x="438" y="49"/>
                </a:lnTo>
                <a:lnTo>
                  <a:pt x="442" y="52"/>
                </a:lnTo>
                <a:lnTo>
                  <a:pt x="444" y="56"/>
                </a:lnTo>
                <a:lnTo>
                  <a:pt x="447" y="61"/>
                </a:lnTo>
                <a:lnTo>
                  <a:pt x="449" y="65"/>
                </a:lnTo>
                <a:lnTo>
                  <a:pt x="458" y="56"/>
                </a:lnTo>
                <a:lnTo>
                  <a:pt x="468" y="52"/>
                </a:lnTo>
                <a:lnTo>
                  <a:pt x="484" y="54"/>
                </a:lnTo>
                <a:lnTo>
                  <a:pt x="484" y="68"/>
                </a:lnTo>
                <a:lnTo>
                  <a:pt x="506" y="70"/>
                </a:lnTo>
                <a:lnTo>
                  <a:pt x="526" y="73"/>
                </a:lnTo>
                <a:lnTo>
                  <a:pt x="543" y="77"/>
                </a:lnTo>
                <a:lnTo>
                  <a:pt x="562" y="79"/>
                </a:lnTo>
                <a:lnTo>
                  <a:pt x="583" y="77"/>
                </a:lnTo>
                <a:lnTo>
                  <a:pt x="583" y="89"/>
                </a:lnTo>
                <a:lnTo>
                  <a:pt x="587" y="89"/>
                </a:lnTo>
                <a:lnTo>
                  <a:pt x="590" y="89"/>
                </a:lnTo>
                <a:lnTo>
                  <a:pt x="592" y="89"/>
                </a:lnTo>
                <a:lnTo>
                  <a:pt x="594" y="91"/>
                </a:lnTo>
                <a:lnTo>
                  <a:pt x="596" y="92"/>
                </a:lnTo>
                <a:lnTo>
                  <a:pt x="592" y="92"/>
                </a:lnTo>
                <a:lnTo>
                  <a:pt x="576" y="103"/>
                </a:lnTo>
                <a:lnTo>
                  <a:pt x="557" y="115"/>
                </a:lnTo>
                <a:lnTo>
                  <a:pt x="534" y="126"/>
                </a:lnTo>
                <a:lnTo>
                  <a:pt x="513" y="138"/>
                </a:lnTo>
                <a:lnTo>
                  <a:pt x="498" y="148"/>
                </a:lnTo>
                <a:lnTo>
                  <a:pt x="487" y="157"/>
                </a:lnTo>
                <a:lnTo>
                  <a:pt x="503" y="157"/>
                </a:lnTo>
                <a:lnTo>
                  <a:pt x="508" y="154"/>
                </a:lnTo>
                <a:lnTo>
                  <a:pt x="513" y="152"/>
                </a:lnTo>
                <a:lnTo>
                  <a:pt x="519" y="150"/>
                </a:lnTo>
                <a:lnTo>
                  <a:pt x="526" y="150"/>
                </a:lnTo>
                <a:lnTo>
                  <a:pt x="526" y="154"/>
                </a:lnTo>
                <a:lnTo>
                  <a:pt x="505" y="169"/>
                </a:lnTo>
                <a:lnTo>
                  <a:pt x="487" y="185"/>
                </a:lnTo>
                <a:lnTo>
                  <a:pt x="472" y="201"/>
                </a:lnTo>
                <a:lnTo>
                  <a:pt x="454" y="215"/>
                </a:lnTo>
                <a:lnTo>
                  <a:pt x="435" y="227"/>
                </a:lnTo>
                <a:lnTo>
                  <a:pt x="410" y="234"/>
                </a:lnTo>
                <a:lnTo>
                  <a:pt x="410" y="246"/>
                </a:lnTo>
                <a:lnTo>
                  <a:pt x="398" y="248"/>
                </a:lnTo>
                <a:lnTo>
                  <a:pt x="384" y="253"/>
                </a:lnTo>
                <a:lnTo>
                  <a:pt x="376" y="260"/>
                </a:lnTo>
                <a:lnTo>
                  <a:pt x="381" y="264"/>
                </a:lnTo>
                <a:lnTo>
                  <a:pt x="384" y="267"/>
                </a:lnTo>
                <a:lnTo>
                  <a:pt x="386" y="269"/>
                </a:lnTo>
                <a:lnTo>
                  <a:pt x="386" y="272"/>
                </a:lnTo>
                <a:lnTo>
                  <a:pt x="386" y="276"/>
                </a:lnTo>
                <a:lnTo>
                  <a:pt x="384" y="281"/>
                </a:lnTo>
                <a:lnTo>
                  <a:pt x="384" y="288"/>
                </a:lnTo>
                <a:lnTo>
                  <a:pt x="346" y="291"/>
                </a:lnTo>
                <a:lnTo>
                  <a:pt x="346" y="295"/>
                </a:lnTo>
                <a:lnTo>
                  <a:pt x="351" y="297"/>
                </a:lnTo>
                <a:lnTo>
                  <a:pt x="353" y="297"/>
                </a:lnTo>
                <a:lnTo>
                  <a:pt x="356" y="297"/>
                </a:lnTo>
                <a:lnTo>
                  <a:pt x="356" y="297"/>
                </a:lnTo>
                <a:lnTo>
                  <a:pt x="358" y="298"/>
                </a:lnTo>
                <a:lnTo>
                  <a:pt x="358" y="300"/>
                </a:lnTo>
                <a:lnTo>
                  <a:pt x="362" y="304"/>
                </a:lnTo>
                <a:lnTo>
                  <a:pt x="356" y="304"/>
                </a:lnTo>
                <a:lnTo>
                  <a:pt x="348" y="307"/>
                </a:lnTo>
                <a:lnTo>
                  <a:pt x="337" y="311"/>
                </a:lnTo>
                <a:lnTo>
                  <a:pt x="327" y="314"/>
                </a:lnTo>
                <a:lnTo>
                  <a:pt x="330" y="316"/>
                </a:lnTo>
                <a:lnTo>
                  <a:pt x="332" y="316"/>
                </a:lnTo>
                <a:lnTo>
                  <a:pt x="334" y="316"/>
                </a:lnTo>
                <a:lnTo>
                  <a:pt x="335" y="318"/>
                </a:lnTo>
                <a:lnTo>
                  <a:pt x="337" y="318"/>
                </a:lnTo>
                <a:lnTo>
                  <a:pt x="335" y="321"/>
                </a:lnTo>
                <a:lnTo>
                  <a:pt x="334" y="325"/>
                </a:lnTo>
                <a:lnTo>
                  <a:pt x="332" y="326"/>
                </a:lnTo>
                <a:lnTo>
                  <a:pt x="334" y="328"/>
                </a:lnTo>
                <a:lnTo>
                  <a:pt x="334" y="330"/>
                </a:lnTo>
                <a:lnTo>
                  <a:pt x="335" y="333"/>
                </a:lnTo>
                <a:lnTo>
                  <a:pt x="337" y="337"/>
                </a:lnTo>
                <a:lnTo>
                  <a:pt x="330" y="339"/>
                </a:lnTo>
                <a:lnTo>
                  <a:pt x="325" y="339"/>
                </a:lnTo>
                <a:lnTo>
                  <a:pt x="320" y="339"/>
                </a:lnTo>
                <a:lnTo>
                  <a:pt x="314" y="342"/>
                </a:lnTo>
                <a:lnTo>
                  <a:pt x="332" y="342"/>
                </a:lnTo>
                <a:lnTo>
                  <a:pt x="346" y="346"/>
                </a:lnTo>
                <a:lnTo>
                  <a:pt x="346" y="353"/>
                </a:lnTo>
                <a:lnTo>
                  <a:pt x="323" y="353"/>
                </a:lnTo>
                <a:lnTo>
                  <a:pt x="321" y="358"/>
                </a:lnTo>
                <a:lnTo>
                  <a:pt x="321" y="360"/>
                </a:lnTo>
                <a:lnTo>
                  <a:pt x="321" y="361"/>
                </a:lnTo>
                <a:lnTo>
                  <a:pt x="320" y="363"/>
                </a:lnTo>
                <a:lnTo>
                  <a:pt x="318" y="365"/>
                </a:lnTo>
                <a:lnTo>
                  <a:pt x="309" y="368"/>
                </a:lnTo>
                <a:lnTo>
                  <a:pt x="297" y="368"/>
                </a:lnTo>
                <a:lnTo>
                  <a:pt x="285" y="368"/>
                </a:lnTo>
                <a:lnTo>
                  <a:pt x="273" y="361"/>
                </a:lnTo>
                <a:lnTo>
                  <a:pt x="257" y="361"/>
                </a:lnTo>
                <a:lnTo>
                  <a:pt x="241" y="363"/>
                </a:lnTo>
                <a:lnTo>
                  <a:pt x="224" y="365"/>
                </a:lnTo>
                <a:lnTo>
                  <a:pt x="208" y="363"/>
                </a:lnTo>
                <a:lnTo>
                  <a:pt x="192" y="358"/>
                </a:lnTo>
                <a:lnTo>
                  <a:pt x="191" y="356"/>
                </a:lnTo>
                <a:lnTo>
                  <a:pt x="191" y="354"/>
                </a:lnTo>
                <a:lnTo>
                  <a:pt x="189" y="354"/>
                </a:lnTo>
                <a:lnTo>
                  <a:pt x="189" y="353"/>
                </a:lnTo>
                <a:lnTo>
                  <a:pt x="189" y="349"/>
                </a:lnTo>
                <a:lnTo>
                  <a:pt x="192" y="349"/>
                </a:lnTo>
                <a:lnTo>
                  <a:pt x="194" y="346"/>
                </a:lnTo>
                <a:lnTo>
                  <a:pt x="198" y="342"/>
                </a:lnTo>
                <a:lnTo>
                  <a:pt x="199" y="340"/>
                </a:lnTo>
                <a:lnTo>
                  <a:pt x="203" y="339"/>
                </a:lnTo>
                <a:lnTo>
                  <a:pt x="205" y="335"/>
                </a:lnTo>
                <a:lnTo>
                  <a:pt x="208" y="330"/>
                </a:lnTo>
                <a:lnTo>
                  <a:pt x="201" y="328"/>
                </a:lnTo>
                <a:lnTo>
                  <a:pt x="196" y="325"/>
                </a:lnTo>
                <a:lnTo>
                  <a:pt x="192" y="319"/>
                </a:lnTo>
                <a:lnTo>
                  <a:pt x="191" y="314"/>
                </a:lnTo>
                <a:lnTo>
                  <a:pt x="189" y="307"/>
                </a:lnTo>
                <a:lnTo>
                  <a:pt x="196" y="307"/>
                </a:lnTo>
                <a:lnTo>
                  <a:pt x="208" y="304"/>
                </a:lnTo>
                <a:lnTo>
                  <a:pt x="222" y="307"/>
                </a:lnTo>
                <a:lnTo>
                  <a:pt x="234" y="312"/>
                </a:lnTo>
                <a:lnTo>
                  <a:pt x="246" y="318"/>
                </a:lnTo>
                <a:lnTo>
                  <a:pt x="246" y="311"/>
                </a:lnTo>
                <a:lnTo>
                  <a:pt x="234" y="305"/>
                </a:lnTo>
                <a:lnTo>
                  <a:pt x="224" y="300"/>
                </a:lnTo>
                <a:lnTo>
                  <a:pt x="215" y="291"/>
                </a:lnTo>
                <a:lnTo>
                  <a:pt x="218" y="291"/>
                </a:lnTo>
                <a:lnTo>
                  <a:pt x="227" y="278"/>
                </a:lnTo>
                <a:lnTo>
                  <a:pt x="238" y="269"/>
                </a:lnTo>
                <a:lnTo>
                  <a:pt x="252" y="262"/>
                </a:lnTo>
                <a:lnTo>
                  <a:pt x="269" y="257"/>
                </a:lnTo>
                <a:lnTo>
                  <a:pt x="269" y="253"/>
                </a:lnTo>
                <a:lnTo>
                  <a:pt x="253" y="248"/>
                </a:lnTo>
                <a:lnTo>
                  <a:pt x="241" y="239"/>
                </a:lnTo>
                <a:lnTo>
                  <a:pt x="231" y="227"/>
                </a:lnTo>
                <a:lnTo>
                  <a:pt x="222" y="215"/>
                </a:lnTo>
                <a:lnTo>
                  <a:pt x="227" y="213"/>
                </a:lnTo>
                <a:lnTo>
                  <a:pt x="231" y="213"/>
                </a:lnTo>
                <a:lnTo>
                  <a:pt x="236" y="211"/>
                </a:lnTo>
                <a:lnTo>
                  <a:pt x="241" y="211"/>
                </a:lnTo>
                <a:lnTo>
                  <a:pt x="248" y="216"/>
                </a:lnTo>
                <a:lnTo>
                  <a:pt x="253" y="222"/>
                </a:lnTo>
                <a:lnTo>
                  <a:pt x="260" y="227"/>
                </a:lnTo>
                <a:lnTo>
                  <a:pt x="260" y="223"/>
                </a:lnTo>
                <a:lnTo>
                  <a:pt x="259" y="220"/>
                </a:lnTo>
                <a:lnTo>
                  <a:pt x="257" y="220"/>
                </a:lnTo>
                <a:lnTo>
                  <a:pt x="257" y="218"/>
                </a:lnTo>
                <a:lnTo>
                  <a:pt x="255" y="216"/>
                </a:lnTo>
                <a:lnTo>
                  <a:pt x="255" y="215"/>
                </a:lnTo>
                <a:lnTo>
                  <a:pt x="253" y="211"/>
                </a:lnTo>
                <a:lnTo>
                  <a:pt x="257" y="211"/>
                </a:lnTo>
                <a:lnTo>
                  <a:pt x="257" y="208"/>
                </a:lnTo>
                <a:lnTo>
                  <a:pt x="273" y="202"/>
                </a:lnTo>
                <a:lnTo>
                  <a:pt x="288" y="199"/>
                </a:lnTo>
                <a:lnTo>
                  <a:pt x="304" y="197"/>
                </a:lnTo>
                <a:lnTo>
                  <a:pt x="323" y="199"/>
                </a:lnTo>
                <a:lnTo>
                  <a:pt x="314" y="188"/>
                </a:lnTo>
                <a:lnTo>
                  <a:pt x="325" y="185"/>
                </a:lnTo>
                <a:lnTo>
                  <a:pt x="337" y="180"/>
                </a:lnTo>
                <a:lnTo>
                  <a:pt x="349" y="175"/>
                </a:lnTo>
                <a:lnTo>
                  <a:pt x="356" y="169"/>
                </a:lnTo>
                <a:lnTo>
                  <a:pt x="362" y="169"/>
                </a:lnTo>
                <a:lnTo>
                  <a:pt x="362" y="166"/>
                </a:lnTo>
                <a:lnTo>
                  <a:pt x="353" y="166"/>
                </a:lnTo>
                <a:lnTo>
                  <a:pt x="349" y="168"/>
                </a:lnTo>
                <a:lnTo>
                  <a:pt x="346" y="169"/>
                </a:lnTo>
                <a:lnTo>
                  <a:pt x="344" y="169"/>
                </a:lnTo>
                <a:lnTo>
                  <a:pt x="342" y="169"/>
                </a:lnTo>
                <a:lnTo>
                  <a:pt x="341" y="169"/>
                </a:lnTo>
                <a:lnTo>
                  <a:pt x="339" y="168"/>
                </a:lnTo>
                <a:lnTo>
                  <a:pt x="337" y="166"/>
                </a:lnTo>
                <a:lnTo>
                  <a:pt x="334" y="166"/>
                </a:lnTo>
                <a:lnTo>
                  <a:pt x="330" y="169"/>
                </a:lnTo>
                <a:lnTo>
                  <a:pt x="325" y="175"/>
                </a:lnTo>
                <a:lnTo>
                  <a:pt x="320" y="180"/>
                </a:lnTo>
                <a:lnTo>
                  <a:pt x="316" y="185"/>
                </a:lnTo>
                <a:lnTo>
                  <a:pt x="311" y="188"/>
                </a:lnTo>
                <a:lnTo>
                  <a:pt x="292" y="194"/>
                </a:lnTo>
                <a:lnTo>
                  <a:pt x="274" y="194"/>
                </a:lnTo>
                <a:lnTo>
                  <a:pt x="257" y="190"/>
                </a:lnTo>
                <a:lnTo>
                  <a:pt x="241" y="183"/>
                </a:lnTo>
                <a:lnTo>
                  <a:pt x="239" y="183"/>
                </a:lnTo>
                <a:lnTo>
                  <a:pt x="236" y="185"/>
                </a:lnTo>
                <a:lnTo>
                  <a:pt x="231" y="187"/>
                </a:lnTo>
                <a:lnTo>
                  <a:pt x="227" y="188"/>
                </a:lnTo>
                <a:lnTo>
                  <a:pt x="224" y="190"/>
                </a:lnTo>
                <a:lnTo>
                  <a:pt x="218" y="192"/>
                </a:lnTo>
                <a:lnTo>
                  <a:pt x="215" y="183"/>
                </a:lnTo>
                <a:lnTo>
                  <a:pt x="218" y="182"/>
                </a:lnTo>
                <a:lnTo>
                  <a:pt x="218" y="182"/>
                </a:lnTo>
                <a:lnTo>
                  <a:pt x="220" y="180"/>
                </a:lnTo>
                <a:lnTo>
                  <a:pt x="222" y="176"/>
                </a:lnTo>
                <a:lnTo>
                  <a:pt x="212" y="176"/>
                </a:lnTo>
                <a:lnTo>
                  <a:pt x="208" y="178"/>
                </a:lnTo>
                <a:lnTo>
                  <a:pt x="203" y="180"/>
                </a:lnTo>
                <a:lnTo>
                  <a:pt x="198" y="180"/>
                </a:lnTo>
                <a:lnTo>
                  <a:pt x="192" y="180"/>
                </a:lnTo>
                <a:lnTo>
                  <a:pt x="189" y="169"/>
                </a:lnTo>
                <a:lnTo>
                  <a:pt x="192" y="168"/>
                </a:lnTo>
                <a:lnTo>
                  <a:pt x="194" y="168"/>
                </a:lnTo>
                <a:lnTo>
                  <a:pt x="196" y="168"/>
                </a:lnTo>
                <a:lnTo>
                  <a:pt x="198" y="166"/>
                </a:lnTo>
                <a:lnTo>
                  <a:pt x="199" y="166"/>
                </a:lnTo>
                <a:lnTo>
                  <a:pt x="177" y="169"/>
                </a:lnTo>
                <a:lnTo>
                  <a:pt x="175" y="164"/>
                </a:lnTo>
                <a:lnTo>
                  <a:pt x="171" y="161"/>
                </a:lnTo>
                <a:lnTo>
                  <a:pt x="170" y="159"/>
                </a:lnTo>
                <a:lnTo>
                  <a:pt x="168" y="155"/>
                </a:lnTo>
                <a:lnTo>
                  <a:pt x="164" y="150"/>
                </a:lnTo>
                <a:lnTo>
                  <a:pt x="170" y="148"/>
                </a:lnTo>
                <a:lnTo>
                  <a:pt x="173" y="148"/>
                </a:lnTo>
                <a:lnTo>
                  <a:pt x="175" y="148"/>
                </a:lnTo>
                <a:lnTo>
                  <a:pt x="177" y="148"/>
                </a:lnTo>
                <a:lnTo>
                  <a:pt x="177" y="147"/>
                </a:lnTo>
                <a:lnTo>
                  <a:pt x="178" y="145"/>
                </a:lnTo>
                <a:lnTo>
                  <a:pt x="180" y="141"/>
                </a:lnTo>
                <a:lnTo>
                  <a:pt x="173" y="140"/>
                </a:lnTo>
                <a:lnTo>
                  <a:pt x="166" y="138"/>
                </a:lnTo>
                <a:lnTo>
                  <a:pt x="163" y="134"/>
                </a:lnTo>
                <a:lnTo>
                  <a:pt x="157" y="131"/>
                </a:lnTo>
                <a:lnTo>
                  <a:pt x="161" y="131"/>
                </a:lnTo>
                <a:lnTo>
                  <a:pt x="161" y="126"/>
                </a:lnTo>
                <a:lnTo>
                  <a:pt x="178" y="129"/>
                </a:lnTo>
                <a:lnTo>
                  <a:pt x="187" y="127"/>
                </a:lnTo>
                <a:lnTo>
                  <a:pt x="194" y="124"/>
                </a:lnTo>
                <a:lnTo>
                  <a:pt x="198" y="119"/>
                </a:lnTo>
                <a:lnTo>
                  <a:pt x="203" y="112"/>
                </a:lnTo>
                <a:lnTo>
                  <a:pt x="212" y="108"/>
                </a:lnTo>
                <a:lnTo>
                  <a:pt x="222" y="105"/>
                </a:lnTo>
                <a:lnTo>
                  <a:pt x="229" y="108"/>
                </a:lnTo>
                <a:lnTo>
                  <a:pt x="238" y="112"/>
                </a:lnTo>
                <a:lnTo>
                  <a:pt x="245" y="113"/>
                </a:lnTo>
                <a:lnTo>
                  <a:pt x="253" y="112"/>
                </a:lnTo>
                <a:lnTo>
                  <a:pt x="250" y="110"/>
                </a:lnTo>
                <a:lnTo>
                  <a:pt x="246" y="108"/>
                </a:lnTo>
                <a:lnTo>
                  <a:pt x="245" y="108"/>
                </a:lnTo>
                <a:lnTo>
                  <a:pt x="245" y="106"/>
                </a:lnTo>
                <a:lnTo>
                  <a:pt x="243" y="105"/>
                </a:lnTo>
                <a:lnTo>
                  <a:pt x="243" y="101"/>
                </a:lnTo>
                <a:lnTo>
                  <a:pt x="241" y="96"/>
                </a:lnTo>
                <a:lnTo>
                  <a:pt x="246" y="94"/>
                </a:lnTo>
                <a:lnTo>
                  <a:pt x="250" y="92"/>
                </a:lnTo>
                <a:lnTo>
                  <a:pt x="253" y="92"/>
                </a:lnTo>
                <a:lnTo>
                  <a:pt x="255" y="91"/>
                </a:lnTo>
                <a:lnTo>
                  <a:pt x="259" y="89"/>
                </a:lnTo>
                <a:lnTo>
                  <a:pt x="266" y="89"/>
                </a:lnTo>
                <a:lnTo>
                  <a:pt x="269" y="91"/>
                </a:lnTo>
                <a:lnTo>
                  <a:pt x="273" y="94"/>
                </a:lnTo>
                <a:lnTo>
                  <a:pt x="276" y="96"/>
                </a:lnTo>
                <a:lnTo>
                  <a:pt x="276" y="92"/>
                </a:lnTo>
                <a:lnTo>
                  <a:pt x="274" y="91"/>
                </a:lnTo>
                <a:lnTo>
                  <a:pt x="274" y="89"/>
                </a:lnTo>
                <a:lnTo>
                  <a:pt x="274" y="89"/>
                </a:lnTo>
                <a:lnTo>
                  <a:pt x="274" y="87"/>
                </a:lnTo>
                <a:lnTo>
                  <a:pt x="273" y="84"/>
                </a:lnTo>
                <a:lnTo>
                  <a:pt x="278" y="82"/>
                </a:lnTo>
                <a:lnTo>
                  <a:pt x="281" y="80"/>
                </a:lnTo>
                <a:lnTo>
                  <a:pt x="287" y="77"/>
                </a:lnTo>
                <a:lnTo>
                  <a:pt x="290" y="73"/>
                </a:lnTo>
                <a:lnTo>
                  <a:pt x="292" y="73"/>
                </a:lnTo>
                <a:lnTo>
                  <a:pt x="299" y="73"/>
                </a:lnTo>
                <a:lnTo>
                  <a:pt x="304" y="75"/>
                </a:lnTo>
                <a:lnTo>
                  <a:pt x="308" y="79"/>
                </a:lnTo>
                <a:lnTo>
                  <a:pt x="314" y="79"/>
                </a:lnTo>
                <a:lnTo>
                  <a:pt x="323" y="77"/>
                </a:lnTo>
                <a:lnTo>
                  <a:pt x="327" y="65"/>
                </a:lnTo>
                <a:lnTo>
                  <a:pt x="332" y="63"/>
                </a:lnTo>
                <a:lnTo>
                  <a:pt x="337" y="63"/>
                </a:lnTo>
                <a:lnTo>
                  <a:pt x="342" y="63"/>
                </a:lnTo>
                <a:lnTo>
                  <a:pt x="346" y="65"/>
                </a:lnTo>
                <a:lnTo>
                  <a:pt x="349" y="65"/>
                </a:lnTo>
                <a:lnTo>
                  <a:pt x="356" y="54"/>
                </a:lnTo>
                <a:lnTo>
                  <a:pt x="367" y="52"/>
                </a:lnTo>
                <a:lnTo>
                  <a:pt x="374" y="56"/>
                </a:lnTo>
                <a:lnTo>
                  <a:pt x="381" y="59"/>
                </a:lnTo>
                <a:lnTo>
                  <a:pt x="388" y="61"/>
                </a:lnTo>
                <a:lnTo>
                  <a:pt x="397" y="58"/>
                </a:lnTo>
                <a:lnTo>
                  <a:pt x="409" y="51"/>
                </a:lnTo>
                <a:lnTo>
                  <a:pt x="421" y="45"/>
                </a:lnTo>
                <a:close/>
                <a:moveTo>
                  <a:pt x="2104" y="42"/>
                </a:moveTo>
                <a:lnTo>
                  <a:pt x="2111" y="44"/>
                </a:lnTo>
                <a:lnTo>
                  <a:pt x="2118" y="47"/>
                </a:lnTo>
                <a:lnTo>
                  <a:pt x="2121" y="51"/>
                </a:lnTo>
                <a:lnTo>
                  <a:pt x="2126" y="54"/>
                </a:lnTo>
                <a:lnTo>
                  <a:pt x="2132" y="58"/>
                </a:lnTo>
                <a:lnTo>
                  <a:pt x="2128" y="68"/>
                </a:lnTo>
                <a:lnTo>
                  <a:pt x="2107" y="80"/>
                </a:lnTo>
                <a:lnTo>
                  <a:pt x="2091" y="94"/>
                </a:lnTo>
                <a:lnTo>
                  <a:pt x="2077" y="112"/>
                </a:lnTo>
                <a:lnTo>
                  <a:pt x="2074" y="112"/>
                </a:lnTo>
                <a:lnTo>
                  <a:pt x="2074" y="108"/>
                </a:lnTo>
                <a:lnTo>
                  <a:pt x="2069" y="105"/>
                </a:lnTo>
                <a:lnTo>
                  <a:pt x="2065" y="101"/>
                </a:lnTo>
                <a:lnTo>
                  <a:pt x="2063" y="98"/>
                </a:lnTo>
                <a:lnTo>
                  <a:pt x="2060" y="94"/>
                </a:lnTo>
                <a:lnTo>
                  <a:pt x="2058" y="89"/>
                </a:lnTo>
                <a:lnTo>
                  <a:pt x="2062" y="82"/>
                </a:lnTo>
                <a:lnTo>
                  <a:pt x="2063" y="77"/>
                </a:lnTo>
                <a:lnTo>
                  <a:pt x="2065" y="68"/>
                </a:lnTo>
                <a:lnTo>
                  <a:pt x="2039" y="68"/>
                </a:lnTo>
                <a:lnTo>
                  <a:pt x="2039" y="61"/>
                </a:lnTo>
                <a:lnTo>
                  <a:pt x="2053" y="56"/>
                </a:lnTo>
                <a:lnTo>
                  <a:pt x="2067" y="52"/>
                </a:lnTo>
                <a:lnTo>
                  <a:pt x="2084" y="49"/>
                </a:lnTo>
                <a:lnTo>
                  <a:pt x="2086" y="54"/>
                </a:lnTo>
                <a:lnTo>
                  <a:pt x="2088" y="56"/>
                </a:lnTo>
                <a:lnTo>
                  <a:pt x="2088" y="58"/>
                </a:lnTo>
                <a:lnTo>
                  <a:pt x="2090" y="58"/>
                </a:lnTo>
                <a:lnTo>
                  <a:pt x="2090" y="59"/>
                </a:lnTo>
                <a:lnTo>
                  <a:pt x="2093" y="61"/>
                </a:lnTo>
                <a:lnTo>
                  <a:pt x="2095" y="56"/>
                </a:lnTo>
                <a:lnTo>
                  <a:pt x="2097" y="52"/>
                </a:lnTo>
                <a:lnTo>
                  <a:pt x="2098" y="49"/>
                </a:lnTo>
                <a:lnTo>
                  <a:pt x="2102" y="45"/>
                </a:lnTo>
                <a:lnTo>
                  <a:pt x="2104" y="42"/>
                </a:lnTo>
                <a:close/>
                <a:moveTo>
                  <a:pt x="2147" y="23"/>
                </a:moveTo>
                <a:lnTo>
                  <a:pt x="2151" y="24"/>
                </a:lnTo>
                <a:lnTo>
                  <a:pt x="2152" y="24"/>
                </a:lnTo>
                <a:lnTo>
                  <a:pt x="2154" y="26"/>
                </a:lnTo>
                <a:lnTo>
                  <a:pt x="2154" y="26"/>
                </a:lnTo>
                <a:lnTo>
                  <a:pt x="2156" y="28"/>
                </a:lnTo>
                <a:lnTo>
                  <a:pt x="2158" y="31"/>
                </a:lnTo>
                <a:lnTo>
                  <a:pt x="2161" y="37"/>
                </a:lnTo>
                <a:lnTo>
                  <a:pt x="2165" y="42"/>
                </a:lnTo>
                <a:lnTo>
                  <a:pt x="2166" y="49"/>
                </a:lnTo>
                <a:lnTo>
                  <a:pt x="2158" y="49"/>
                </a:lnTo>
                <a:lnTo>
                  <a:pt x="2158" y="45"/>
                </a:lnTo>
                <a:lnTo>
                  <a:pt x="2154" y="42"/>
                </a:lnTo>
                <a:lnTo>
                  <a:pt x="2151" y="38"/>
                </a:lnTo>
                <a:lnTo>
                  <a:pt x="2149" y="35"/>
                </a:lnTo>
                <a:lnTo>
                  <a:pt x="2147" y="30"/>
                </a:lnTo>
                <a:lnTo>
                  <a:pt x="2147" y="23"/>
                </a:lnTo>
                <a:close/>
                <a:moveTo>
                  <a:pt x="943" y="19"/>
                </a:moveTo>
                <a:lnTo>
                  <a:pt x="967" y="19"/>
                </a:lnTo>
                <a:lnTo>
                  <a:pt x="992" y="23"/>
                </a:lnTo>
                <a:lnTo>
                  <a:pt x="1014" y="26"/>
                </a:lnTo>
                <a:lnTo>
                  <a:pt x="1034" y="31"/>
                </a:lnTo>
                <a:lnTo>
                  <a:pt x="1063" y="26"/>
                </a:lnTo>
                <a:lnTo>
                  <a:pt x="1067" y="30"/>
                </a:lnTo>
                <a:lnTo>
                  <a:pt x="1070" y="31"/>
                </a:lnTo>
                <a:lnTo>
                  <a:pt x="1074" y="37"/>
                </a:lnTo>
                <a:lnTo>
                  <a:pt x="1076" y="40"/>
                </a:lnTo>
                <a:lnTo>
                  <a:pt x="1079" y="42"/>
                </a:lnTo>
                <a:lnTo>
                  <a:pt x="1096" y="49"/>
                </a:lnTo>
                <a:lnTo>
                  <a:pt x="1116" y="54"/>
                </a:lnTo>
                <a:lnTo>
                  <a:pt x="1133" y="58"/>
                </a:lnTo>
                <a:lnTo>
                  <a:pt x="1133" y="65"/>
                </a:lnTo>
                <a:lnTo>
                  <a:pt x="1105" y="65"/>
                </a:lnTo>
                <a:lnTo>
                  <a:pt x="1093" y="59"/>
                </a:lnTo>
                <a:lnTo>
                  <a:pt x="1079" y="59"/>
                </a:lnTo>
                <a:lnTo>
                  <a:pt x="1063" y="61"/>
                </a:lnTo>
                <a:lnTo>
                  <a:pt x="1048" y="65"/>
                </a:lnTo>
                <a:lnTo>
                  <a:pt x="1048" y="73"/>
                </a:lnTo>
                <a:lnTo>
                  <a:pt x="1067" y="73"/>
                </a:lnTo>
                <a:lnTo>
                  <a:pt x="1081" y="70"/>
                </a:lnTo>
                <a:lnTo>
                  <a:pt x="1098" y="68"/>
                </a:lnTo>
                <a:lnTo>
                  <a:pt x="1119" y="68"/>
                </a:lnTo>
                <a:lnTo>
                  <a:pt x="1140" y="68"/>
                </a:lnTo>
                <a:lnTo>
                  <a:pt x="1156" y="68"/>
                </a:lnTo>
                <a:lnTo>
                  <a:pt x="1170" y="82"/>
                </a:lnTo>
                <a:lnTo>
                  <a:pt x="1187" y="92"/>
                </a:lnTo>
                <a:lnTo>
                  <a:pt x="1182" y="103"/>
                </a:lnTo>
                <a:lnTo>
                  <a:pt x="1172" y="110"/>
                </a:lnTo>
                <a:lnTo>
                  <a:pt x="1163" y="115"/>
                </a:lnTo>
                <a:lnTo>
                  <a:pt x="1151" y="119"/>
                </a:lnTo>
                <a:lnTo>
                  <a:pt x="1133" y="119"/>
                </a:lnTo>
                <a:lnTo>
                  <a:pt x="1117" y="124"/>
                </a:lnTo>
                <a:lnTo>
                  <a:pt x="1100" y="124"/>
                </a:lnTo>
                <a:lnTo>
                  <a:pt x="1081" y="122"/>
                </a:lnTo>
                <a:lnTo>
                  <a:pt x="1063" y="120"/>
                </a:lnTo>
                <a:lnTo>
                  <a:pt x="1046" y="120"/>
                </a:lnTo>
                <a:lnTo>
                  <a:pt x="1032" y="124"/>
                </a:lnTo>
                <a:lnTo>
                  <a:pt x="1021" y="134"/>
                </a:lnTo>
                <a:lnTo>
                  <a:pt x="1063" y="134"/>
                </a:lnTo>
                <a:lnTo>
                  <a:pt x="1076" y="131"/>
                </a:lnTo>
                <a:lnTo>
                  <a:pt x="1091" y="129"/>
                </a:lnTo>
                <a:lnTo>
                  <a:pt x="1109" y="131"/>
                </a:lnTo>
                <a:lnTo>
                  <a:pt x="1121" y="134"/>
                </a:lnTo>
                <a:lnTo>
                  <a:pt x="1124" y="147"/>
                </a:lnTo>
                <a:lnTo>
                  <a:pt x="1130" y="145"/>
                </a:lnTo>
                <a:lnTo>
                  <a:pt x="1138" y="140"/>
                </a:lnTo>
                <a:lnTo>
                  <a:pt x="1149" y="136"/>
                </a:lnTo>
                <a:lnTo>
                  <a:pt x="1159" y="134"/>
                </a:lnTo>
                <a:lnTo>
                  <a:pt x="1161" y="140"/>
                </a:lnTo>
                <a:lnTo>
                  <a:pt x="1163" y="143"/>
                </a:lnTo>
                <a:lnTo>
                  <a:pt x="1165" y="145"/>
                </a:lnTo>
                <a:lnTo>
                  <a:pt x="1168" y="147"/>
                </a:lnTo>
                <a:lnTo>
                  <a:pt x="1172" y="150"/>
                </a:lnTo>
                <a:lnTo>
                  <a:pt x="1156" y="180"/>
                </a:lnTo>
                <a:lnTo>
                  <a:pt x="1163" y="180"/>
                </a:lnTo>
                <a:lnTo>
                  <a:pt x="1175" y="173"/>
                </a:lnTo>
                <a:lnTo>
                  <a:pt x="1191" y="164"/>
                </a:lnTo>
                <a:lnTo>
                  <a:pt x="1210" y="157"/>
                </a:lnTo>
                <a:lnTo>
                  <a:pt x="1231" y="150"/>
                </a:lnTo>
                <a:lnTo>
                  <a:pt x="1254" y="145"/>
                </a:lnTo>
                <a:lnTo>
                  <a:pt x="1274" y="145"/>
                </a:lnTo>
                <a:lnTo>
                  <a:pt x="1294" y="147"/>
                </a:lnTo>
                <a:lnTo>
                  <a:pt x="1308" y="155"/>
                </a:lnTo>
                <a:lnTo>
                  <a:pt x="1316" y="169"/>
                </a:lnTo>
                <a:lnTo>
                  <a:pt x="1322" y="169"/>
                </a:lnTo>
                <a:lnTo>
                  <a:pt x="1322" y="171"/>
                </a:lnTo>
                <a:lnTo>
                  <a:pt x="1322" y="171"/>
                </a:lnTo>
                <a:lnTo>
                  <a:pt x="1320" y="173"/>
                </a:lnTo>
                <a:lnTo>
                  <a:pt x="1318" y="173"/>
                </a:lnTo>
                <a:lnTo>
                  <a:pt x="1318" y="173"/>
                </a:lnTo>
                <a:lnTo>
                  <a:pt x="1316" y="173"/>
                </a:lnTo>
                <a:lnTo>
                  <a:pt x="1313" y="176"/>
                </a:lnTo>
                <a:lnTo>
                  <a:pt x="1308" y="178"/>
                </a:lnTo>
                <a:lnTo>
                  <a:pt x="1302" y="180"/>
                </a:lnTo>
                <a:lnTo>
                  <a:pt x="1295" y="182"/>
                </a:lnTo>
                <a:lnTo>
                  <a:pt x="1290" y="183"/>
                </a:lnTo>
                <a:lnTo>
                  <a:pt x="1278" y="202"/>
                </a:lnTo>
                <a:lnTo>
                  <a:pt x="1255" y="216"/>
                </a:lnTo>
                <a:lnTo>
                  <a:pt x="1229" y="225"/>
                </a:lnTo>
                <a:lnTo>
                  <a:pt x="1198" y="230"/>
                </a:lnTo>
                <a:lnTo>
                  <a:pt x="1198" y="236"/>
                </a:lnTo>
                <a:lnTo>
                  <a:pt x="1198" y="239"/>
                </a:lnTo>
                <a:lnTo>
                  <a:pt x="1198" y="241"/>
                </a:lnTo>
                <a:lnTo>
                  <a:pt x="1196" y="243"/>
                </a:lnTo>
                <a:lnTo>
                  <a:pt x="1198" y="244"/>
                </a:lnTo>
                <a:lnTo>
                  <a:pt x="1198" y="246"/>
                </a:lnTo>
                <a:lnTo>
                  <a:pt x="1201" y="250"/>
                </a:lnTo>
                <a:lnTo>
                  <a:pt x="1206" y="253"/>
                </a:lnTo>
                <a:lnTo>
                  <a:pt x="1210" y="255"/>
                </a:lnTo>
                <a:lnTo>
                  <a:pt x="1213" y="258"/>
                </a:lnTo>
                <a:lnTo>
                  <a:pt x="1217" y="260"/>
                </a:lnTo>
                <a:lnTo>
                  <a:pt x="1220" y="265"/>
                </a:lnTo>
                <a:lnTo>
                  <a:pt x="1217" y="272"/>
                </a:lnTo>
                <a:lnTo>
                  <a:pt x="1213" y="288"/>
                </a:lnTo>
                <a:lnTo>
                  <a:pt x="1210" y="307"/>
                </a:lnTo>
                <a:lnTo>
                  <a:pt x="1206" y="326"/>
                </a:lnTo>
                <a:lnTo>
                  <a:pt x="1206" y="342"/>
                </a:lnTo>
                <a:lnTo>
                  <a:pt x="1210" y="340"/>
                </a:lnTo>
                <a:lnTo>
                  <a:pt x="1213" y="340"/>
                </a:lnTo>
                <a:lnTo>
                  <a:pt x="1215" y="340"/>
                </a:lnTo>
                <a:lnTo>
                  <a:pt x="1219" y="340"/>
                </a:lnTo>
                <a:lnTo>
                  <a:pt x="1220" y="340"/>
                </a:lnTo>
                <a:lnTo>
                  <a:pt x="1226" y="342"/>
                </a:lnTo>
                <a:lnTo>
                  <a:pt x="1224" y="347"/>
                </a:lnTo>
                <a:lnTo>
                  <a:pt x="1224" y="349"/>
                </a:lnTo>
                <a:lnTo>
                  <a:pt x="1224" y="353"/>
                </a:lnTo>
                <a:lnTo>
                  <a:pt x="1224" y="354"/>
                </a:lnTo>
                <a:lnTo>
                  <a:pt x="1224" y="358"/>
                </a:lnTo>
                <a:lnTo>
                  <a:pt x="1226" y="365"/>
                </a:lnTo>
                <a:lnTo>
                  <a:pt x="1220" y="365"/>
                </a:lnTo>
                <a:lnTo>
                  <a:pt x="1220" y="368"/>
                </a:lnTo>
                <a:lnTo>
                  <a:pt x="1217" y="367"/>
                </a:lnTo>
                <a:lnTo>
                  <a:pt x="1213" y="363"/>
                </a:lnTo>
                <a:lnTo>
                  <a:pt x="1212" y="361"/>
                </a:lnTo>
                <a:lnTo>
                  <a:pt x="1208" y="360"/>
                </a:lnTo>
                <a:lnTo>
                  <a:pt x="1205" y="358"/>
                </a:lnTo>
                <a:lnTo>
                  <a:pt x="1198" y="358"/>
                </a:lnTo>
                <a:lnTo>
                  <a:pt x="1194" y="360"/>
                </a:lnTo>
                <a:lnTo>
                  <a:pt x="1191" y="361"/>
                </a:lnTo>
                <a:lnTo>
                  <a:pt x="1187" y="363"/>
                </a:lnTo>
                <a:lnTo>
                  <a:pt x="1185" y="365"/>
                </a:lnTo>
                <a:lnTo>
                  <a:pt x="1182" y="367"/>
                </a:lnTo>
                <a:lnTo>
                  <a:pt x="1180" y="370"/>
                </a:lnTo>
                <a:lnTo>
                  <a:pt x="1178" y="377"/>
                </a:lnTo>
                <a:lnTo>
                  <a:pt x="1201" y="384"/>
                </a:lnTo>
                <a:lnTo>
                  <a:pt x="1206" y="415"/>
                </a:lnTo>
                <a:lnTo>
                  <a:pt x="1201" y="415"/>
                </a:lnTo>
                <a:lnTo>
                  <a:pt x="1198" y="415"/>
                </a:lnTo>
                <a:lnTo>
                  <a:pt x="1194" y="417"/>
                </a:lnTo>
                <a:lnTo>
                  <a:pt x="1191" y="419"/>
                </a:lnTo>
                <a:lnTo>
                  <a:pt x="1191" y="426"/>
                </a:lnTo>
                <a:lnTo>
                  <a:pt x="1199" y="431"/>
                </a:lnTo>
                <a:lnTo>
                  <a:pt x="1205" y="438"/>
                </a:lnTo>
                <a:lnTo>
                  <a:pt x="1208" y="447"/>
                </a:lnTo>
                <a:lnTo>
                  <a:pt x="1210" y="461"/>
                </a:lnTo>
                <a:lnTo>
                  <a:pt x="1201" y="461"/>
                </a:lnTo>
                <a:lnTo>
                  <a:pt x="1199" y="461"/>
                </a:lnTo>
                <a:lnTo>
                  <a:pt x="1194" y="459"/>
                </a:lnTo>
                <a:lnTo>
                  <a:pt x="1191" y="461"/>
                </a:lnTo>
                <a:lnTo>
                  <a:pt x="1185" y="461"/>
                </a:lnTo>
                <a:lnTo>
                  <a:pt x="1182" y="464"/>
                </a:lnTo>
                <a:lnTo>
                  <a:pt x="1178" y="468"/>
                </a:lnTo>
                <a:lnTo>
                  <a:pt x="1184" y="471"/>
                </a:lnTo>
                <a:lnTo>
                  <a:pt x="1187" y="473"/>
                </a:lnTo>
                <a:lnTo>
                  <a:pt x="1189" y="475"/>
                </a:lnTo>
                <a:lnTo>
                  <a:pt x="1191" y="476"/>
                </a:lnTo>
                <a:lnTo>
                  <a:pt x="1192" y="482"/>
                </a:lnTo>
                <a:lnTo>
                  <a:pt x="1194" y="487"/>
                </a:lnTo>
                <a:lnTo>
                  <a:pt x="1192" y="489"/>
                </a:lnTo>
                <a:lnTo>
                  <a:pt x="1192" y="490"/>
                </a:lnTo>
                <a:lnTo>
                  <a:pt x="1192" y="490"/>
                </a:lnTo>
                <a:lnTo>
                  <a:pt x="1191" y="492"/>
                </a:lnTo>
                <a:lnTo>
                  <a:pt x="1191" y="496"/>
                </a:lnTo>
                <a:lnTo>
                  <a:pt x="1177" y="496"/>
                </a:lnTo>
                <a:lnTo>
                  <a:pt x="1163" y="499"/>
                </a:lnTo>
                <a:lnTo>
                  <a:pt x="1152" y="503"/>
                </a:lnTo>
                <a:lnTo>
                  <a:pt x="1156" y="503"/>
                </a:lnTo>
                <a:lnTo>
                  <a:pt x="1161" y="506"/>
                </a:lnTo>
                <a:lnTo>
                  <a:pt x="1165" y="508"/>
                </a:lnTo>
                <a:lnTo>
                  <a:pt x="1168" y="508"/>
                </a:lnTo>
                <a:lnTo>
                  <a:pt x="1172" y="510"/>
                </a:lnTo>
                <a:lnTo>
                  <a:pt x="1175" y="513"/>
                </a:lnTo>
                <a:lnTo>
                  <a:pt x="1178" y="518"/>
                </a:lnTo>
                <a:lnTo>
                  <a:pt x="1172" y="527"/>
                </a:lnTo>
                <a:lnTo>
                  <a:pt x="1168" y="538"/>
                </a:lnTo>
                <a:lnTo>
                  <a:pt x="1163" y="550"/>
                </a:lnTo>
                <a:lnTo>
                  <a:pt x="1161" y="545"/>
                </a:lnTo>
                <a:lnTo>
                  <a:pt x="1158" y="541"/>
                </a:lnTo>
                <a:lnTo>
                  <a:pt x="1156" y="539"/>
                </a:lnTo>
                <a:lnTo>
                  <a:pt x="1152" y="539"/>
                </a:lnTo>
                <a:lnTo>
                  <a:pt x="1147" y="538"/>
                </a:lnTo>
                <a:lnTo>
                  <a:pt x="1140" y="538"/>
                </a:lnTo>
                <a:lnTo>
                  <a:pt x="1140" y="541"/>
                </a:lnTo>
                <a:lnTo>
                  <a:pt x="1144" y="541"/>
                </a:lnTo>
                <a:lnTo>
                  <a:pt x="1156" y="553"/>
                </a:lnTo>
                <a:lnTo>
                  <a:pt x="1166" y="567"/>
                </a:lnTo>
                <a:lnTo>
                  <a:pt x="1172" y="585"/>
                </a:lnTo>
                <a:lnTo>
                  <a:pt x="1175" y="606"/>
                </a:lnTo>
                <a:lnTo>
                  <a:pt x="1172" y="606"/>
                </a:lnTo>
                <a:lnTo>
                  <a:pt x="1172" y="611"/>
                </a:lnTo>
                <a:lnTo>
                  <a:pt x="1144" y="614"/>
                </a:lnTo>
                <a:lnTo>
                  <a:pt x="1144" y="595"/>
                </a:lnTo>
                <a:lnTo>
                  <a:pt x="1140" y="592"/>
                </a:lnTo>
                <a:lnTo>
                  <a:pt x="1137" y="590"/>
                </a:lnTo>
                <a:lnTo>
                  <a:pt x="1135" y="588"/>
                </a:lnTo>
                <a:lnTo>
                  <a:pt x="1130" y="585"/>
                </a:lnTo>
                <a:lnTo>
                  <a:pt x="1124" y="583"/>
                </a:lnTo>
                <a:lnTo>
                  <a:pt x="1116" y="588"/>
                </a:lnTo>
                <a:lnTo>
                  <a:pt x="1105" y="592"/>
                </a:lnTo>
                <a:lnTo>
                  <a:pt x="1093" y="593"/>
                </a:lnTo>
                <a:lnTo>
                  <a:pt x="1082" y="597"/>
                </a:lnTo>
                <a:lnTo>
                  <a:pt x="1076" y="602"/>
                </a:lnTo>
                <a:lnTo>
                  <a:pt x="1082" y="602"/>
                </a:lnTo>
                <a:lnTo>
                  <a:pt x="1091" y="602"/>
                </a:lnTo>
                <a:lnTo>
                  <a:pt x="1105" y="600"/>
                </a:lnTo>
                <a:lnTo>
                  <a:pt x="1121" y="599"/>
                </a:lnTo>
                <a:lnTo>
                  <a:pt x="1121" y="606"/>
                </a:lnTo>
                <a:lnTo>
                  <a:pt x="1086" y="618"/>
                </a:lnTo>
                <a:lnTo>
                  <a:pt x="1086" y="621"/>
                </a:lnTo>
                <a:lnTo>
                  <a:pt x="1095" y="621"/>
                </a:lnTo>
                <a:lnTo>
                  <a:pt x="1100" y="620"/>
                </a:lnTo>
                <a:lnTo>
                  <a:pt x="1107" y="618"/>
                </a:lnTo>
                <a:lnTo>
                  <a:pt x="1114" y="616"/>
                </a:lnTo>
                <a:lnTo>
                  <a:pt x="1121" y="614"/>
                </a:lnTo>
                <a:lnTo>
                  <a:pt x="1123" y="623"/>
                </a:lnTo>
                <a:lnTo>
                  <a:pt x="1130" y="627"/>
                </a:lnTo>
                <a:lnTo>
                  <a:pt x="1137" y="628"/>
                </a:lnTo>
                <a:lnTo>
                  <a:pt x="1149" y="627"/>
                </a:lnTo>
                <a:lnTo>
                  <a:pt x="1163" y="627"/>
                </a:lnTo>
                <a:lnTo>
                  <a:pt x="1163" y="630"/>
                </a:lnTo>
                <a:lnTo>
                  <a:pt x="1159" y="630"/>
                </a:lnTo>
                <a:lnTo>
                  <a:pt x="1140" y="648"/>
                </a:lnTo>
                <a:lnTo>
                  <a:pt x="1119" y="665"/>
                </a:lnTo>
                <a:lnTo>
                  <a:pt x="1098" y="679"/>
                </a:lnTo>
                <a:lnTo>
                  <a:pt x="1074" y="691"/>
                </a:lnTo>
                <a:lnTo>
                  <a:pt x="1048" y="696"/>
                </a:lnTo>
                <a:lnTo>
                  <a:pt x="1018" y="695"/>
                </a:lnTo>
                <a:lnTo>
                  <a:pt x="1018" y="700"/>
                </a:lnTo>
                <a:lnTo>
                  <a:pt x="1018" y="705"/>
                </a:lnTo>
                <a:lnTo>
                  <a:pt x="1016" y="709"/>
                </a:lnTo>
                <a:lnTo>
                  <a:pt x="1014" y="710"/>
                </a:lnTo>
                <a:lnTo>
                  <a:pt x="1013" y="710"/>
                </a:lnTo>
                <a:lnTo>
                  <a:pt x="1011" y="712"/>
                </a:lnTo>
                <a:lnTo>
                  <a:pt x="1007" y="714"/>
                </a:lnTo>
                <a:lnTo>
                  <a:pt x="1004" y="716"/>
                </a:lnTo>
                <a:lnTo>
                  <a:pt x="1002" y="717"/>
                </a:lnTo>
                <a:lnTo>
                  <a:pt x="999" y="721"/>
                </a:lnTo>
                <a:lnTo>
                  <a:pt x="995" y="731"/>
                </a:lnTo>
                <a:lnTo>
                  <a:pt x="993" y="744"/>
                </a:lnTo>
                <a:lnTo>
                  <a:pt x="990" y="752"/>
                </a:lnTo>
                <a:lnTo>
                  <a:pt x="981" y="761"/>
                </a:lnTo>
                <a:lnTo>
                  <a:pt x="966" y="771"/>
                </a:lnTo>
                <a:lnTo>
                  <a:pt x="946" y="780"/>
                </a:lnTo>
                <a:lnTo>
                  <a:pt x="929" y="787"/>
                </a:lnTo>
                <a:lnTo>
                  <a:pt x="913" y="791"/>
                </a:lnTo>
                <a:lnTo>
                  <a:pt x="913" y="787"/>
                </a:lnTo>
                <a:lnTo>
                  <a:pt x="913" y="784"/>
                </a:lnTo>
                <a:lnTo>
                  <a:pt x="911" y="784"/>
                </a:lnTo>
                <a:lnTo>
                  <a:pt x="911" y="782"/>
                </a:lnTo>
                <a:lnTo>
                  <a:pt x="910" y="780"/>
                </a:lnTo>
                <a:lnTo>
                  <a:pt x="908" y="794"/>
                </a:lnTo>
                <a:lnTo>
                  <a:pt x="903" y="806"/>
                </a:lnTo>
                <a:lnTo>
                  <a:pt x="899" y="817"/>
                </a:lnTo>
                <a:lnTo>
                  <a:pt x="894" y="827"/>
                </a:lnTo>
                <a:lnTo>
                  <a:pt x="890" y="841"/>
                </a:lnTo>
                <a:lnTo>
                  <a:pt x="894" y="843"/>
                </a:lnTo>
                <a:lnTo>
                  <a:pt x="894" y="845"/>
                </a:lnTo>
                <a:lnTo>
                  <a:pt x="896" y="845"/>
                </a:lnTo>
                <a:lnTo>
                  <a:pt x="896" y="845"/>
                </a:lnTo>
                <a:lnTo>
                  <a:pt x="896" y="847"/>
                </a:lnTo>
                <a:lnTo>
                  <a:pt x="894" y="848"/>
                </a:lnTo>
                <a:lnTo>
                  <a:pt x="890" y="852"/>
                </a:lnTo>
                <a:lnTo>
                  <a:pt x="887" y="854"/>
                </a:lnTo>
                <a:lnTo>
                  <a:pt x="884" y="857"/>
                </a:lnTo>
                <a:lnTo>
                  <a:pt x="880" y="859"/>
                </a:lnTo>
                <a:lnTo>
                  <a:pt x="878" y="862"/>
                </a:lnTo>
                <a:lnTo>
                  <a:pt x="875" y="867"/>
                </a:lnTo>
                <a:lnTo>
                  <a:pt x="868" y="887"/>
                </a:lnTo>
                <a:lnTo>
                  <a:pt x="863" y="908"/>
                </a:lnTo>
                <a:lnTo>
                  <a:pt x="861" y="932"/>
                </a:lnTo>
                <a:lnTo>
                  <a:pt x="857" y="955"/>
                </a:lnTo>
                <a:lnTo>
                  <a:pt x="852" y="976"/>
                </a:lnTo>
                <a:lnTo>
                  <a:pt x="849" y="974"/>
                </a:lnTo>
                <a:lnTo>
                  <a:pt x="849" y="974"/>
                </a:lnTo>
                <a:lnTo>
                  <a:pt x="847" y="974"/>
                </a:lnTo>
                <a:lnTo>
                  <a:pt x="847" y="972"/>
                </a:lnTo>
                <a:lnTo>
                  <a:pt x="845" y="972"/>
                </a:lnTo>
                <a:lnTo>
                  <a:pt x="840" y="969"/>
                </a:lnTo>
                <a:lnTo>
                  <a:pt x="831" y="962"/>
                </a:lnTo>
                <a:lnTo>
                  <a:pt x="817" y="953"/>
                </a:lnTo>
                <a:lnTo>
                  <a:pt x="801" y="944"/>
                </a:lnTo>
                <a:lnTo>
                  <a:pt x="786" y="934"/>
                </a:lnTo>
                <a:lnTo>
                  <a:pt x="774" y="925"/>
                </a:lnTo>
                <a:lnTo>
                  <a:pt x="763" y="920"/>
                </a:lnTo>
                <a:lnTo>
                  <a:pt x="760" y="918"/>
                </a:lnTo>
                <a:lnTo>
                  <a:pt x="756" y="880"/>
                </a:lnTo>
                <a:lnTo>
                  <a:pt x="754" y="876"/>
                </a:lnTo>
                <a:lnTo>
                  <a:pt x="749" y="873"/>
                </a:lnTo>
                <a:lnTo>
                  <a:pt x="746" y="871"/>
                </a:lnTo>
                <a:lnTo>
                  <a:pt x="740" y="867"/>
                </a:lnTo>
                <a:lnTo>
                  <a:pt x="737" y="864"/>
                </a:lnTo>
                <a:lnTo>
                  <a:pt x="740" y="862"/>
                </a:lnTo>
                <a:lnTo>
                  <a:pt x="740" y="860"/>
                </a:lnTo>
                <a:lnTo>
                  <a:pt x="742" y="859"/>
                </a:lnTo>
                <a:lnTo>
                  <a:pt x="742" y="859"/>
                </a:lnTo>
                <a:lnTo>
                  <a:pt x="744" y="855"/>
                </a:lnTo>
                <a:lnTo>
                  <a:pt x="746" y="852"/>
                </a:lnTo>
                <a:lnTo>
                  <a:pt x="737" y="852"/>
                </a:lnTo>
                <a:lnTo>
                  <a:pt x="732" y="852"/>
                </a:lnTo>
                <a:lnTo>
                  <a:pt x="728" y="852"/>
                </a:lnTo>
                <a:lnTo>
                  <a:pt x="726" y="850"/>
                </a:lnTo>
                <a:lnTo>
                  <a:pt x="725" y="847"/>
                </a:lnTo>
                <a:lnTo>
                  <a:pt x="721" y="841"/>
                </a:lnTo>
                <a:lnTo>
                  <a:pt x="719" y="838"/>
                </a:lnTo>
                <a:lnTo>
                  <a:pt x="719" y="834"/>
                </a:lnTo>
                <a:lnTo>
                  <a:pt x="719" y="833"/>
                </a:lnTo>
                <a:lnTo>
                  <a:pt x="719" y="829"/>
                </a:lnTo>
                <a:lnTo>
                  <a:pt x="721" y="826"/>
                </a:lnTo>
                <a:lnTo>
                  <a:pt x="721" y="822"/>
                </a:lnTo>
                <a:lnTo>
                  <a:pt x="711" y="822"/>
                </a:lnTo>
                <a:lnTo>
                  <a:pt x="711" y="817"/>
                </a:lnTo>
                <a:lnTo>
                  <a:pt x="712" y="812"/>
                </a:lnTo>
                <a:lnTo>
                  <a:pt x="714" y="810"/>
                </a:lnTo>
                <a:lnTo>
                  <a:pt x="714" y="806"/>
                </a:lnTo>
                <a:lnTo>
                  <a:pt x="716" y="803"/>
                </a:lnTo>
                <a:lnTo>
                  <a:pt x="718" y="798"/>
                </a:lnTo>
                <a:lnTo>
                  <a:pt x="712" y="798"/>
                </a:lnTo>
                <a:lnTo>
                  <a:pt x="707" y="798"/>
                </a:lnTo>
                <a:lnTo>
                  <a:pt x="704" y="796"/>
                </a:lnTo>
                <a:lnTo>
                  <a:pt x="698" y="794"/>
                </a:lnTo>
                <a:lnTo>
                  <a:pt x="697" y="768"/>
                </a:lnTo>
                <a:lnTo>
                  <a:pt x="695" y="744"/>
                </a:lnTo>
                <a:lnTo>
                  <a:pt x="695" y="721"/>
                </a:lnTo>
                <a:lnTo>
                  <a:pt x="702" y="698"/>
                </a:lnTo>
                <a:lnTo>
                  <a:pt x="709" y="688"/>
                </a:lnTo>
                <a:lnTo>
                  <a:pt x="718" y="681"/>
                </a:lnTo>
                <a:lnTo>
                  <a:pt x="725" y="675"/>
                </a:lnTo>
                <a:lnTo>
                  <a:pt x="730" y="667"/>
                </a:lnTo>
                <a:lnTo>
                  <a:pt x="735" y="656"/>
                </a:lnTo>
                <a:lnTo>
                  <a:pt x="737" y="637"/>
                </a:lnTo>
                <a:lnTo>
                  <a:pt x="733" y="637"/>
                </a:lnTo>
                <a:lnTo>
                  <a:pt x="730" y="641"/>
                </a:lnTo>
                <a:lnTo>
                  <a:pt x="726" y="642"/>
                </a:lnTo>
                <a:lnTo>
                  <a:pt x="725" y="642"/>
                </a:lnTo>
                <a:lnTo>
                  <a:pt x="721" y="642"/>
                </a:lnTo>
                <a:lnTo>
                  <a:pt x="718" y="641"/>
                </a:lnTo>
                <a:lnTo>
                  <a:pt x="704" y="637"/>
                </a:lnTo>
                <a:lnTo>
                  <a:pt x="693" y="630"/>
                </a:lnTo>
                <a:lnTo>
                  <a:pt x="686" y="620"/>
                </a:lnTo>
                <a:lnTo>
                  <a:pt x="683" y="602"/>
                </a:lnTo>
                <a:lnTo>
                  <a:pt x="688" y="602"/>
                </a:lnTo>
                <a:lnTo>
                  <a:pt x="688" y="599"/>
                </a:lnTo>
                <a:lnTo>
                  <a:pt x="697" y="604"/>
                </a:lnTo>
                <a:lnTo>
                  <a:pt x="707" y="611"/>
                </a:lnTo>
                <a:lnTo>
                  <a:pt x="716" y="614"/>
                </a:lnTo>
                <a:lnTo>
                  <a:pt x="726" y="614"/>
                </a:lnTo>
                <a:lnTo>
                  <a:pt x="726" y="613"/>
                </a:lnTo>
                <a:lnTo>
                  <a:pt x="728" y="611"/>
                </a:lnTo>
                <a:lnTo>
                  <a:pt x="728" y="611"/>
                </a:lnTo>
                <a:lnTo>
                  <a:pt x="728" y="609"/>
                </a:lnTo>
                <a:lnTo>
                  <a:pt x="730" y="606"/>
                </a:lnTo>
                <a:lnTo>
                  <a:pt x="711" y="592"/>
                </a:lnTo>
                <a:lnTo>
                  <a:pt x="695" y="572"/>
                </a:lnTo>
                <a:lnTo>
                  <a:pt x="690" y="574"/>
                </a:lnTo>
                <a:lnTo>
                  <a:pt x="686" y="576"/>
                </a:lnTo>
                <a:lnTo>
                  <a:pt x="681" y="578"/>
                </a:lnTo>
                <a:lnTo>
                  <a:pt x="676" y="579"/>
                </a:lnTo>
                <a:lnTo>
                  <a:pt x="672" y="576"/>
                </a:lnTo>
                <a:lnTo>
                  <a:pt x="671" y="574"/>
                </a:lnTo>
                <a:lnTo>
                  <a:pt x="669" y="571"/>
                </a:lnTo>
                <a:lnTo>
                  <a:pt x="667" y="569"/>
                </a:lnTo>
                <a:lnTo>
                  <a:pt x="664" y="564"/>
                </a:lnTo>
                <a:lnTo>
                  <a:pt x="674" y="553"/>
                </a:lnTo>
                <a:lnTo>
                  <a:pt x="676" y="538"/>
                </a:lnTo>
                <a:lnTo>
                  <a:pt x="674" y="518"/>
                </a:lnTo>
                <a:lnTo>
                  <a:pt x="669" y="497"/>
                </a:lnTo>
                <a:lnTo>
                  <a:pt x="660" y="475"/>
                </a:lnTo>
                <a:lnTo>
                  <a:pt x="650" y="454"/>
                </a:lnTo>
                <a:lnTo>
                  <a:pt x="637" y="435"/>
                </a:lnTo>
                <a:lnTo>
                  <a:pt x="627" y="417"/>
                </a:lnTo>
                <a:lnTo>
                  <a:pt x="618" y="403"/>
                </a:lnTo>
                <a:lnTo>
                  <a:pt x="597" y="389"/>
                </a:lnTo>
                <a:lnTo>
                  <a:pt x="573" y="384"/>
                </a:lnTo>
                <a:lnTo>
                  <a:pt x="548" y="384"/>
                </a:lnTo>
                <a:lnTo>
                  <a:pt x="520" y="384"/>
                </a:lnTo>
                <a:lnTo>
                  <a:pt x="493" y="386"/>
                </a:lnTo>
                <a:lnTo>
                  <a:pt x="465" y="384"/>
                </a:lnTo>
                <a:lnTo>
                  <a:pt x="465" y="379"/>
                </a:lnTo>
                <a:lnTo>
                  <a:pt x="465" y="375"/>
                </a:lnTo>
                <a:lnTo>
                  <a:pt x="466" y="374"/>
                </a:lnTo>
                <a:lnTo>
                  <a:pt x="466" y="372"/>
                </a:lnTo>
                <a:lnTo>
                  <a:pt x="466" y="370"/>
                </a:lnTo>
                <a:lnTo>
                  <a:pt x="465" y="368"/>
                </a:lnTo>
                <a:lnTo>
                  <a:pt x="454" y="363"/>
                </a:lnTo>
                <a:lnTo>
                  <a:pt x="444" y="360"/>
                </a:lnTo>
                <a:lnTo>
                  <a:pt x="433" y="353"/>
                </a:lnTo>
                <a:lnTo>
                  <a:pt x="442" y="353"/>
                </a:lnTo>
                <a:lnTo>
                  <a:pt x="452" y="349"/>
                </a:lnTo>
                <a:lnTo>
                  <a:pt x="466" y="346"/>
                </a:lnTo>
                <a:lnTo>
                  <a:pt x="482" y="344"/>
                </a:lnTo>
                <a:lnTo>
                  <a:pt x="494" y="340"/>
                </a:lnTo>
                <a:lnTo>
                  <a:pt x="503" y="333"/>
                </a:lnTo>
                <a:lnTo>
                  <a:pt x="461" y="333"/>
                </a:lnTo>
                <a:lnTo>
                  <a:pt x="451" y="330"/>
                </a:lnTo>
                <a:lnTo>
                  <a:pt x="442" y="330"/>
                </a:lnTo>
                <a:lnTo>
                  <a:pt x="431" y="328"/>
                </a:lnTo>
                <a:lnTo>
                  <a:pt x="423" y="326"/>
                </a:lnTo>
                <a:lnTo>
                  <a:pt x="414" y="323"/>
                </a:lnTo>
                <a:lnTo>
                  <a:pt x="409" y="314"/>
                </a:lnTo>
                <a:lnTo>
                  <a:pt x="407" y="300"/>
                </a:lnTo>
                <a:lnTo>
                  <a:pt x="428" y="297"/>
                </a:lnTo>
                <a:lnTo>
                  <a:pt x="447" y="290"/>
                </a:lnTo>
                <a:lnTo>
                  <a:pt x="463" y="283"/>
                </a:lnTo>
                <a:lnTo>
                  <a:pt x="480" y="276"/>
                </a:lnTo>
                <a:lnTo>
                  <a:pt x="515" y="276"/>
                </a:lnTo>
                <a:lnTo>
                  <a:pt x="529" y="230"/>
                </a:lnTo>
                <a:lnTo>
                  <a:pt x="496" y="230"/>
                </a:lnTo>
                <a:lnTo>
                  <a:pt x="487" y="218"/>
                </a:lnTo>
                <a:lnTo>
                  <a:pt x="498" y="211"/>
                </a:lnTo>
                <a:lnTo>
                  <a:pt x="506" y="204"/>
                </a:lnTo>
                <a:lnTo>
                  <a:pt x="517" y="199"/>
                </a:lnTo>
                <a:lnTo>
                  <a:pt x="529" y="195"/>
                </a:lnTo>
                <a:lnTo>
                  <a:pt x="529" y="183"/>
                </a:lnTo>
                <a:lnTo>
                  <a:pt x="543" y="176"/>
                </a:lnTo>
                <a:lnTo>
                  <a:pt x="550" y="168"/>
                </a:lnTo>
                <a:lnTo>
                  <a:pt x="557" y="157"/>
                </a:lnTo>
                <a:lnTo>
                  <a:pt x="568" y="150"/>
                </a:lnTo>
                <a:lnTo>
                  <a:pt x="580" y="145"/>
                </a:lnTo>
                <a:lnTo>
                  <a:pt x="590" y="145"/>
                </a:lnTo>
                <a:lnTo>
                  <a:pt x="599" y="148"/>
                </a:lnTo>
                <a:lnTo>
                  <a:pt x="611" y="147"/>
                </a:lnTo>
                <a:lnTo>
                  <a:pt x="602" y="143"/>
                </a:lnTo>
                <a:lnTo>
                  <a:pt x="597" y="141"/>
                </a:lnTo>
                <a:lnTo>
                  <a:pt x="592" y="140"/>
                </a:lnTo>
                <a:lnTo>
                  <a:pt x="587" y="134"/>
                </a:lnTo>
                <a:lnTo>
                  <a:pt x="604" y="131"/>
                </a:lnTo>
                <a:lnTo>
                  <a:pt x="620" y="126"/>
                </a:lnTo>
                <a:lnTo>
                  <a:pt x="634" y="122"/>
                </a:lnTo>
                <a:lnTo>
                  <a:pt x="650" y="119"/>
                </a:lnTo>
                <a:lnTo>
                  <a:pt x="651" y="126"/>
                </a:lnTo>
                <a:lnTo>
                  <a:pt x="653" y="129"/>
                </a:lnTo>
                <a:lnTo>
                  <a:pt x="655" y="134"/>
                </a:lnTo>
                <a:lnTo>
                  <a:pt x="657" y="138"/>
                </a:lnTo>
                <a:lnTo>
                  <a:pt x="662" y="140"/>
                </a:lnTo>
                <a:lnTo>
                  <a:pt x="669" y="141"/>
                </a:lnTo>
                <a:lnTo>
                  <a:pt x="669" y="136"/>
                </a:lnTo>
                <a:lnTo>
                  <a:pt x="672" y="131"/>
                </a:lnTo>
                <a:lnTo>
                  <a:pt x="674" y="124"/>
                </a:lnTo>
                <a:lnTo>
                  <a:pt x="676" y="119"/>
                </a:lnTo>
                <a:lnTo>
                  <a:pt x="679" y="124"/>
                </a:lnTo>
                <a:lnTo>
                  <a:pt x="685" y="129"/>
                </a:lnTo>
                <a:lnTo>
                  <a:pt x="688" y="133"/>
                </a:lnTo>
                <a:lnTo>
                  <a:pt x="695" y="136"/>
                </a:lnTo>
                <a:lnTo>
                  <a:pt x="702" y="138"/>
                </a:lnTo>
                <a:lnTo>
                  <a:pt x="698" y="115"/>
                </a:lnTo>
                <a:lnTo>
                  <a:pt x="711" y="112"/>
                </a:lnTo>
                <a:lnTo>
                  <a:pt x="721" y="108"/>
                </a:lnTo>
                <a:lnTo>
                  <a:pt x="737" y="112"/>
                </a:lnTo>
                <a:lnTo>
                  <a:pt x="754" y="119"/>
                </a:lnTo>
                <a:lnTo>
                  <a:pt x="772" y="129"/>
                </a:lnTo>
                <a:lnTo>
                  <a:pt x="791" y="138"/>
                </a:lnTo>
                <a:lnTo>
                  <a:pt x="807" y="145"/>
                </a:lnTo>
                <a:lnTo>
                  <a:pt x="822" y="150"/>
                </a:lnTo>
                <a:lnTo>
                  <a:pt x="822" y="147"/>
                </a:lnTo>
                <a:lnTo>
                  <a:pt x="812" y="138"/>
                </a:lnTo>
                <a:lnTo>
                  <a:pt x="805" y="131"/>
                </a:lnTo>
                <a:lnTo>
                  <a:pt x="801" y="122"/>
                </a:lnTo>
                <a:lnTo>
                  <a:pt x="807" y="112"/>
                </a:lnTo>
                <a:lnTo>
                  <a:pt x="803" y="108"/>
                </a:lnTo>
                <a:lnTo>
                  <a:pt x="798" y="103"/>
                </a:lnTo>
                <a:lnTo>
                  <a:pt x="793" y="99"/>
                </a:lnTo>
                <a:lnTo>
                  <a:pt x="788" y="96"/>
                </a:lnTo>
                <a:lnTo>
                  <a:pt x="784" y="92"/>
                </a:lnTo>
                <a:lnTo>
                  <a:pt x="788" y="84"/>
                </a:lnTo>
                <a:lnTo>
                  <a:pt x="798" y="87"/>
                </a:lnTo>
                <a:lnTo>
                  <a:pt x="812" y="89"/>
                </a:lnTo>
                <a:lnTo>
                  <a:pt x="824" y="87"/>
                </a:lnTo>
                <a:lnTo>
                  <a:pt x="833" y="80"/>
                </a:lnTo>
                <a:lnTo>
                  <a:pt x="791" y="80"/>
                </a:lnTo>
                <a:lnTo>
                  <a:pt x="791" y="77"/>
                </a:lnTo>
                <a:lnTo>
                  <a:pt x="788" y="77"/>
                </a:lnTo>
                <a:lnTo>
                  <a:pt x="788" y="73"/>
                </a:lnTo>
                <a:lnTo>
                  <a:pt x="793" y="70"/>
                </a:lnTo>
                <a:lnTo>
                  <a:pt x="798" y="66"/>
                </a:lnTo>
                <a:lnTo>
                  <a:pt x="803" y="63"/>
                </a:lnTo>
                <a:lnTo>
                  <a:pt x="808" y="59"/>
                </a:lnTo>
                <a:lnTo>
                  <a:pt x="814" y="58"/>
                </a:lnTo>
                <a:lnTo>
                  <a:pt x="836" y="61"/>
                </a:lnTo>
                <a:lnTo>
                  <a:pt x="842" y="45"/>
                </a:lnTo>
                <a:lnTo>
                  <a:pt x="868" y="49"/>
                </a:lnTo>
                <a:lnTo>
                  <a:pt x="870" y="49"/>
                </a:lnTo>
                <a:lnTo>
                  <a:pt x="871" y="45"/>
                </a:lnTo>
                <a:lnTo>
                  <a:pt x="873" y="44"/>
                </a:lnTo>
                <a:lnTo>
                  <a:pt x="875" y="40"/>
                </a:lnTo>
                <a:lnTo>
                  <a:pt x="880" y="38"/>
                </a:lnTo>
                <a:lnTo>
                  <a:pt x="884" y="44"/>
                </a:lnTo>
                <a:lnTo>
                  <a:pt x="889" y="49"/>
                </a:lnTo>
                <a:lnTo>
                  <a:pt x="894" y="54"/>
                </a:lnTo>
                <a:lnTo>
                  <a:pt x="894" y="45"/>
                </a:lnTo>
                <a:lnTo>
                  <a:pt x="896" y="44"/>
                </a:lnTo>
                <a:lnTo>
                  <a:pt x="896" y="42"/>
                </a:lnTo>
                <a:lnTo>
                  <a:pt x="896" y="40"/>
                </a:lnTo>
                <a:lnTo>
                  <a:pt x="896" y="38"/>
                </a:lnTo>
                <a:lnTo>
                  <a:pt x="897" y="35"/>
                </a:lnTo>
                <a:lnTo>
                  <a:pt x="899" y="33"/>
                </a:lnTo>
                <a:lnTo>
                  <a:pt x="903" y="31"/>
                </a:lnTo>
                <a:lnTo>
                  <a:pt x="920" y="23"/>
                </a:lnTo>
                <a:lnTo>
                  <a:pt x="943" y="19"/>
                </a:lnTo>
                <a:close/>
                <a:moveTo>
                  <a:pt x="2205" y="16"/>
                </a:moveTo>
                <a:lnTo>
                  <a:pt x="2215" y="19"/>
                </a:lnTo>
                <a:lnTo>
                  <a:pt x="2215" y="26"/>
                </a:lnTo>
                <a:lnTo>
                  <a:pt x="2200" y="26"/>
                </a:lnTo>
                <a:lnTo>
                  <a:pt x="2205" y="16"/>
                </a:lnTo>
                <a:close/>
                <a:moveTo>
                  <a:pt x="2676" y="0"/>
                </a:moveTo>
                <a:lnTo>
                  <a:pt x="2681" y="3"/>
                </a:lnTo>
                <a:lnTo>
                  <a:pt x="2685" y="7"/>
                </a:lnTo>
                <a:lnTo>
                  <a:pt x="2687" y="10"/>
                </a:lnTo>
                <a:lnTo>
                  <a:pt x="2688" y="16"/>
                </a:lnTo>
                <a:lnTo>
                  <a:pt x="2690" y="19"/>
                </a:lnTo>
                <a:lnTo>
                  <a:pt x="2692" y="24"/>
                </a:lnTo>
                <a:lnTo>
                  <a:pt x="2695" y="26"/>
                </a:lnTo>
                <a:lnTo>
                  <a:pt x="2706" y="31"/>
                </a:lnTo>
                <a:lnTo>
                  <a:pt x="2716" y="33"/>
                </a:lnTo>
                <a:lnTo>
                  <a:pt x="2723" y="33"/>
                </a:lnTo>
                <a:lnTo>
                  <a:pt x="2728" y="37"/>
                </a:lnTo>
                <a:lnTo>
                  <a:pt x="2732" y="44"/>
                </a:lnTo>
                <a:lnTo>
                  <a:pt x="2734" y="58"/>
                </a:lnTo>
                <a:lnTo>
                  <a:pt x="2732" y="59"/>
                </a:lnTo>
                <a:lnTo>
                  <a:pt x="2732" y="59"/>
                </a:lnTo>
                <a:lnTo>
                  <a:pt x="2732" y="61"/>
                </a:lnTo>
                <a:lnTo>
                  <a:pt x="2732" y="63"/>
                </a:lnTo>
                <a:lnTo>
                  <a:pt x="2730" y="65"/>
                </a:lnTo>
                <a:lnTo>
                  <a:pt x="2708" y="65"/>
                </a:lnTo>
                <a:lnTo>
                  <a:pt x="2685" y="65"/>
                </a:lnTo>
                <a:lnTo>
                  <a:pt x="2666" y="73"/>
                </a:lnTo>
                <a:lnTo>
                  <a:pt x="2662" y="75"/>
                </a:lnTo>
                <a:lnTo>
                  <a:pt x="2660" y="79"/>
                </a:lnTo>
                <a:lnTo>
                  <a:pt x="2659" y="80"/>
                </a:lnTo>
                <a:lnTo>
                  <a:pt x="2657" y="82"/>
                </a:lnTo>
                <a:lnTo>
                  <a:pt x="2655" y="84"/>
                </a:lnTo>
                <a:lnTo>
                  <a:pt x="2652" y="86"/>
                </a:lnTo>
                <a:lnTo>
                  <a:pt x="2646" y="89"/>
                </a:lnTo>
                <a:lnTo>
                  <a:pt x="2643" y="84"/>
                </a:lnTo>
                <a:lnTo>
                  <a:pt x="2641" y="80"/>
                </a:lnTo>
                <a:lnTo>
                  <a:pt x="2638" y="77"/>
                </a:lnTo>
                <a:lnTo>
                  <a:pt x="2650" y="47"/>
                </a:lnTo>
                <a:lnTo>
                  <a:pt x="2662" y="23"/>
                </a:lnTo>
                <a:lnTo>
                  <a:pt x="2676" y="0"/>
                </a:lnTo>
                <a:close/>
                <a:moveTo>
                  <a:pt x="2554" y="0"/>
                </a:moveTo>
                <a:lnTo>
                  <a:pt x="2563" y="9"/>
                </a:lnTo>
                <a:lnTo>
                  <a:pt x="2568" y="19"/>
                </a:lnTo>
                <a:lnTo>
                  <a:pt x="2573" y="31"/>
                </a:lnTo>
                <a:lnTo>
                  <a:pt x="2564" y="31"/>
                </a:lnTo>
                <a:lnTo>
                  <a:pt x="2564" y="26"/>
                </a:lnTo>
                <a:lnTo>
                  <a:pt x="2561" y="23"/>
                </a:lnTo>
                <a:lnTo>
                  <a:pt x="2557" y="19"/>
                </a:lnTo>
                <a:lnTo>
                  <a:pt x="2556" y="14"/>
                </a:lnTo>
                <a:lnTo>
                  <a:pt x="2554" y="9"/>
                </a:lnTo>
                <a:lnTo>
                  <a:pt x="2554" y="0"/>
                </a:lnTo>
                <a:close/>
              </a:path>
            </a:pathLst>
          </a:custGeom>
          <a:solidFill>
            <a:srgbClr val="d9d9d9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CustomShape 5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1" name="CustomShape 6"/>
          <p:cNvSpPr/>
          <p:nvPr/>
        </p:nvSpPr>
        <p:spPr>
          <a:xfrm>
            <a:off x="730800" y="5308560"/>
            <a:ext cx="482040" cy="4820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CustomShape 7"/>
          <p:cNvSpPr/>
          <p:nvPr/>
        </p:nvSpPr>
        <p:spPr>
          <a:xfrm>
            <a:off x="1253880" y="5813280"/>
            <a:ext cx="1691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3" name="CustomShape 8"/>
          <p:cNvSpPr/>
          <p:nvPr/>
        </p:nvSpPr>
        <p:spPr>
          <a:xfrm>
            <a:off x="1253880" y="5348520"/>
            <a:ext cx="1691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4" name="CustomShape 9"/>
          <p:cNvSpPr/>
          <p:nvPr/>
        </p:nvSpPr>
        <p:spPr>
          <a:xfrm>
            <a:off x="3570840" y="5308560"/>
            <a:ext cx="482040" cy="4820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10"/>
          <p:cNvSpPr/>
          <p:nvPr/>
        </p:nvSpPr>
        <p:spPr>
          <a:xfrm>
            <a:off x="4093920" y="5800680"/>
            <a:ext cx="1691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6" name="CustomShape 11"/>
          <p:cNvSpPr/>
          <p:nvPr/>
        </p:nvSpPr>
        <p:spPr>
          <a:xfrm>
            <a:off x="4093920" y="5335920"/>
            <a:ext cx="1691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7" name="CustomShape 12"/>
          <p:cNvSpPr/>
          <p:nvPr/>
        </p:nvSpPr>
        <p:spPr>
          <a:xfrm>
            <a:off x="6410520" y="5308560"/>
            <a:ext cx="482040" cy="48204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8" name="CustomShape 13"/>
          <p:cNvSpPr/>
          <p:nvPr/>
        </p:nvSpPr>
        <p:spPr>
          <a:xfrm>
            <a:off x="6933600" y="5797440"/>
            <a:ext cx="1691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9" name="CustomShape 14"/>
          <p:cNvSpPr/>
          <p:nvPr/>
        </p:nvSpPr>
        <p:spPr>
          <a:xfrm>
            <a:off x="6933600" y="5332680"/>
            <a:ext cx="1691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0" name="CustomShape 15"/>
          <p:cNvSpPr/>
          <p:nvPr/>
        </p:nvSpPr>
        <p:spPr>
          <a:xfrm>
            <a:off x="9250560" y="5308560"/>
            <a:ext cx="482040" cy="48204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16"/>
          <p:cNvSpPr/>
          <p:nvPr/>
        </p:nvSpPr>
        <p:spPr>
          <a:xfrm>
            <a:off x="9773640" y="5775480"/>
            <a:ext cx="1691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2" name="CustomShape 17"/>
          <p:cNvSpPr/>
          <p:nvPr/>
        </p:nvSpPr>
        <p:spPr>
          <a:xfrm>
            <a:off x="9773640" y="5310360"/>
            <a:ext cx="1691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3" name="CustomShape 18"/>
          <p:cNvSpPr/>
          <p:nvPr/>
        </p:nvSpPr>
        <p:spPr>
          <a:xfrm>
            <a:off x="3842280" y="2478960"/>
            <a:ext cx="1007280" cy="1007280"/>
          </a:xfrm>
          <a:prstGeom prst="ellipse">
            <a:avLst/>
          </a:prstGeom>
          <a:solidFill>
            <a:srgbClr val="8064a2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CustomShape 19"/>
          <p:cNvSpPr/>
          <p:nvPr/>
        </p:nvSpPr>
        <p:spPr>
          <a:xfrm flipH="1" flipV="1" rot="5400000">
            <a:off x="3165480" y="1456920"/>
            <a:ext cx="159480" cy="2200320"/>
          </a:xfrm>
          <a:prstGeom prst="bentConnector3">
            <a:avLst>
              <a:gd name="adj1" fmla="val 369016"/>
            </a:avLst>
          </a:prstGeom>
          <a:noFill/>
          <a:ln w="19080">
            <a:solidFill>
              <a:srgbClr val="8064a2"/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75" name="Chart 7"/>
          <p:cNvGraphicFramePr/>
          <p:nvPr/>
        </p:nvGraphicFramePr>
        <p:xfrm>
          <a:off x="630360" y="2481480"/>
          <a:ext cx="923400" cy="99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76" name="CustomShape 20"/>
          <p:cNvSpPr/>
          <p:nvPr/>
        </p:nvSpPr>
        <p:spPr>
          <a:xfrm>
            <a:off x="1461240" y="2639160"/>
            <a:ext cx="1367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7" name="CustomShape 21"/>
          <p:cNvSpPr/>
          <p:nvPr/>
        </p:nvSpPr>
        <p:spPr>
          <a:xfrm>
            <a:off x="1461240" y="2857680"/>
            <a:ext cx="1367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8" name="CustomShape 22"/>
          <p:cNvSpPr/>
          <p:nvPr/>
        </p:nvSpPr>
        <p:spPr>
          <a:xfrm>
            <a:off x="4721760" y="3647160"/>
            <a:ext cx="1007280" cy="1007280"/>
          </a:xfrm>
          <a:prstGeom prst="ellipse">
            <a:avLst/>
          </a:prstGeom>
          <a:solidFill>
            <a:srgbClr val="4f81bd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CustomShape 23"/>
          <p:cNvSpPr/>
          <p:nvPr/>
        </p:nvSpPr>
        <p:spPr>
          <a:xfrm flipH="1" rot="16200000">
            <a:off x="3589200" y="3020760"/>
            <a:ext cx="188640" cy="3079800"/>
          </a:xfrm>
          <a:prstGeom prst="bentConnector3">
            <a:avLst>
              <a:gd name="adj1" fmla="val 257881"/>
            </a:avLst>
          </a:prstGeom>
          <a:noFill/>
          <a:ln w="19080">
            <a:solidFill>
              <a:srgbClr val="4f81bd"/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CustomShape 24"/>
          <p:cNvSpPr/>
          <p:nvPr/>
        </p:nvSpPr>
        <p:spPr>
          <a:xfrm>
            <a:off x="1461240" y="3785760"/>
            <a:ext cx="1367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1" name="CustomShape 25"/>
          <p:cNvSpPr/>
          <p:nvPr/>
        </p:nvSpPr>
        <p:spPr>
          <a:xfrm>
            <a:off x="1461240" y="4004280"/>
            <a:ext cx="1367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2" name="CustomShape 26"/>
          <p:cNvSpPr/>
          <p:nvPr/>
        </p:nvSpPr>
        <p:spPr>
          <a:xfrm>
            <a:off x="5976360" y="2287800"/>
            <a:ext cx="1007280" cy="1007280"/>
          </a:xfrm>
          <a:prstGeom prst="ellipse">
            <a:avLst/>
          </a:prstGeom>
          <a:solidFill>
            <a:srgbClr val="9bbb59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CustomShape 27"/>
          <p:cNvSpPr/>
          <p:nvPr/>
        </p:nvSpPr>
        <p:spPr>
          <a:xfrm flipV="1" rot="16200000">
            <a:off x="8098560" y="668880"/>
            <a:ext cx="350640" cy="3587040"/>
          </a:xfrm>
          <a:prstGeom prst="bentConnector3">
            <a:avLst>
              <a:gd name="adj1" fmla="val 167574"/>
            </a:avLst>
          </a:prstGeom>
          <a:noFill/>
          <a:ln w="19080">
            <a:solidFill>
              <a:srgbClr val="9bbb59"/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4" name="CustomShape 28"/>
          <p:cNvSpPr/>
          <p:nvPr/>
        </p:nvSpPr>
        <p:spPr>
          <a:xfrm>
            <a:off x="7547760" y="3882960"/>
            <a:ext cx="1007280" cy="1007280"/>
          </a:xfrm>
          <a:prstGeom prst="ellipse">
            <a:avLst/>
          </a:prstGeom>
          <a:solidFill>
            <a:srgbClr val="c0504d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29"/>
          <p:cNvSpPr/>
          <p:nvPr/>
        </p:nvSpPr>
        <p:spPr>
          <a:xfrm rot="5400000">
            <a:off x="8849880" y="3668400"/>
            <a:ext cx="424440" cy="2019240"/>
          </a:xfrm>
          <a:prstGeom prst="bentConnector3">
            <a:avLst>
              <a:gd name="adj1" fmla="val 112412"/>
            </a:avLst>
          </a:prstGeom>
          <a:noFill/>
          <a:ln w="19080">
            <a:solidFill>
              <a:srgbClr val="c0504d"/>
            </a:solidFill>
            <a:custDash>
              <a:ds d="300000" sp="100000"/>
            </a:custDash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6" name="CustomShape 30"/>
          <p:cNvSpPr/>
          <p:nvPr/>
        </p:nvSpPr>
        <p:spPr>
          <a:xfrm>
            <a:off x="9384120" y="2639160"/>
            <a:ext cx="1367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7" name="CustomShape 31"/>
          <p:cNvSpPr/>
          <p:nvPr/>
        </p:nvSpPr>
        <p:spPr>
          <a:xfrm>
            <a:off x="9384120" y="2857680"/>
            <a:ext cx="1367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8" name="CustomShape 32"/>
          <p:cNvSpPr/>
          <p:nvPr/>
        </p:nvSpPr>
        <p:spPr>
          <a:xfrm>
            <a:off x="9387720" y="3785760"/>
            <a:ext cx="1367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Country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9" name="CustomShape 33"/>
          <p:cNvSpPr/>
          <p:nvPr/>
        </p:nvSpPr>
        <p:spPr>
          <a:xfrm>
            <a:off x="9387720" y="4004280"/>
            <a:ext cx="1367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Data_01 : 12,000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Data_02 : 23,300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90" name="Chart 7"/>
          <p:cNvGraphicFramePr/>
          <p:nvPr/>
        </p:nvGraphicFramePr>
        <p:xfrm>
          <a:off x="10658880" y="3628080"/>
          <a:ext cx="923400" cy="99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91" name="Chart 7"/>
          <p:cNvGraphicFramePr/>
          <p:nvPr/>
        </p:nvGraphicFramePr>
        <p:xfrm>
          <a:off x="10658880" y="2481480"/>
          <a:ext cx="923400" cy="99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92" name="Chart 7"/>
          <p:cNvGraphicFramePr/>
          <p:nvPr/>
        </p:nvGraphicFramePr>
        <p:xfrm>
          <a:off x="632880" y="3628080"/>
          <a:ext cx="923400" cy="99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93" name="CustomShape 34"/>
          <p:cNvSpPr/>
          <p:nvPr/>
        </p:nvSpPr>
        <p:spPr>
          <a:xfrm>
            <a:off x="831960" y="5410800"/>
            <a:ext cx="272160" cy="271080"/>
          </a:xfrm>
          <a:custGeom>
            <a:avLst/>
            <a:gdLst/>
            <a:ah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4" name="CustomShape 35"/>
          <p:cNvSpPr/>
          <p:nvPr/>
        </p:nvSpPr>
        <p:spPr>
          <a:xfrm flipH="1">
            <a:off x="3629520" y="5417280"/>
            <a:ext cx="335880" cy="27720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5" name="CustomShape 36"/>
          <p:cNvSpPr/>
          <p:nvPr/>
        </p:nvSpPr>
        <p:spPr>
          <a:xfrm>
            <a:off x="6511320" y="5417280"/>
            <a:ext cx="297000" cy="22824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6" name="CustomShape 37"/>
          <p:cNvSpPr/>
          <p:nvPr/>
        </p:nvSpPr>
        <p:spPr>
          <a:xfrm>
            <a:off x="9327600" y="5380920"/>
            <a:ext cx="327600" cy="3304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98" name="Table 2"/>
          <p:cNvGraphicFramePr/>
          <p:nvPr/>
        </p:nvGraphicFramePr>
        <p:xfrm>
          <a:off x="923040" y="1793520"/>
          <a:ext cx="2231280" cy="453636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532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07a398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07a398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0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7a398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07a398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07a398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1872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400">
                <a:tc>
                  <a:tcPr marL="91440" marR="91440">
                    <a:lnL w="28080">
                      <a:solidFill>
                        <a:srgbClr val="07a398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7a398"/>
                      </a:solidFill>
                    </a:lnT>
                    <a:lnB w="28080">
                      <a:solidFill>
                        <a:srgbClr val="07a39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9" name="Table 3"/>
          <p:cNvGraphicFramePr/>
          <p:nvPr/>
        </p:nvGraphicFramePr>
        <p:xfrm>
          <a:off x="3628800" y="1793520"/>
          <a:ext cx="2231280" cy="453636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532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0680c3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0680c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0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680c3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0680c3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0680c3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1872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400">
                <a:tc>
                  <a:tcPr marL="91440" marR="91440">
                    <a:lnL w="28080">
                      <a:solidFill>
                        <a:srgbClr val="0680c3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680c3"/>
                      </a:solidFill>
                    </a:lnT>
                    <a:lnB w="28080">
                      <a:solidFill>
                        <a:srgbClr val="0680c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0" name="Table 4"/>
          <p:cNvGraphicFramePr/>
          <p:nvPr/>
        </p:nvGraphicFramePr>
        <p:xfrm>
          <a:off x="6334200" y="1793520"/>
          <a:ext cx="2231280" cy="453636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532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fba200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fba2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0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ba200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ba2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ba200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1872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400">
                <a:tc>
                  <a:tcPr marL="91440" marR="91440">
                    <a:lnL w="28080">
                      <a:solidFill>
                        <a:srgbClr val="fba2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fba200"/>
                      </a:solidFill>
                    </a:lnT>
                    <a:lnB w="28080">
                      <a:solidFill>
                        <a:srgbClr val="fba2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1" name="Table 5"/>
          <p:cNvGraphicFramePr/>
          <p:nvPr/>
        </p:nvGraphicFramePr>
        <p:xfrm>
          <a:off x="9039600" y="1793520"/>
          <a:ext cx="2231280" cy="4536360"/>
        </p:xfrm>
        <a:graphic>
          <a:graphicData uri="http://schemas.openxmlformats.org/drawingml/2006/table">
            <a:tbl>
              <a:tblPr/>
              <a:tblGrid>
                <a:gridCol w="251280"/>
                <a:gridCol w="864360"/>
                <a:gridCol w="864360"/>
                <a:gridCol w="251640"/>
              </a:tblGrid>
              <a:tr h="8532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Modern PowerPoint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90c221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rgbClr val="90c221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640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4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$20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56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90c221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90c221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90c221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Content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56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Text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1872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824400">
                <a:tc>
                  <a:tcPr marL="91440" marR="91440">
                    <a:lnL w="28080">
                      <a:solidFill>
                        <a:srgbClr val="90c22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Easy to change colors, photos and Text. 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90c221"/>
                      </a:solidFill>
                    </a:lnT>
                    <a:lnB w="28080">
                      <a:solidFill>
                        <a:srgbClr val="90c22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What is GraphQL?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4939560" y="1333080"/>
            <a:ext cx="2312280" cy="5524200"/>
          </a:xfrm>
          <a:prstGeom prst="round2SameRect">
            <a:avLst>
              <a:gd name="adj1" fmla="val 24056"/>
              <a:gd name="adj2" fmla="val 0"/>
            </a:avLst>
          </a:pr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3"/>
          <p:cNvSpPr/>
          <p:nvPr/>
        </p:nvSpPr>
        <p:spPr>
          <a:xfrm>
            <a:off x="5128560" y="1975680"/>
            <a:ext cx="1933920" cy="3709440"/>
          </a:xfrm>
          <a:custGeom>
            <a:avLst/>
            <a:gdLst/>
            <a:ahLst/>
            <a:rect l="l" t="t" r="r" b="b"/>
            <a:pathLst>
              <a:path w="3576119" h="6858000">
                <a:moveTo>
                  <a:pt x="3525853" y="2071735"/>
                </a:moveTo>
                <a:lnTo>
                  <a:pt x="3269338" y="1923861"/>
                </a:lnTo>
                <a:lnTo>
                  <a:pt x="3269338" y="948351"/>
                </a:lnTo>
                <a:cubicBezTo>
                  <a:pt x="3268584" y="427022"/>
                  <a:pt x="2842317" y="0"/>
                  <a:pt x="2320988" y="0"/>
                </a:cubicBezTo>
                <a:lnTo>
                  <a:pt x="1364338" y="0"/>
                </a:lnTo>
                <a:cubicBezTo>
                  <a:pt x="843009" y="0"/>
                  <a:pt x="415988" y="427022"/>
                  <a:pt x="415988" y="948351"/>
                </a:cubicBezTo>
                <a:lnTo>
                  <a:pt x="415988" y="1861996"/>
                </a:lnTo>
                <a:lnTo>
                  <a:pt x="51586" y="2071735"/>
                </a:lnTo>
                <a:cubicBezTo>
                  <a:pt x="2546" y="2100404"/>
                  <a:pt x="-14806" y="2163778"/>
                  <a:pt x="13863" y="2212818"/>
                </a:cubicBezTo>
                <a:lnTo>
                  <a:pt x="15372" y="2215081"/>
                </a:lnTo>
                <a:cubicBezTo>
                  <a:pt x="44041" y="2264121"/>
                  <a:pt x="107415" y="2281473"/>
                  <a:pt x="156455" y="2252804"/>
                </a:cubicBezTo>
                <a:lnTo>
                  <a:pt x="415988" y="2102668"/>
                </a:lnTo>
                <a:lnTo>
                  <a:pt x="415988" y="6145794"/>
                </a:lnTo>
                <a:cubicBezTo>
                  <a:pt x="415988" y="6537357"/>
                  <a:pt x="736631" y="6858000"/>
                  <a:pt x="1128194" y="6858000"/>
                </a:cubicBezTo>
                <a:lnTo>
                  <a:pt x="2556378" y="6858000"/>
                </a:lnTo>
                <a:cubicBezTo>
                  <a:pt x="2947940" y="6858000"/>
                  <a:pt x="3268584" y="6537357"/>
                  <a:pt x="3268584" y="6145794"/>
                </a:cubicBezTo>
                <a:lnTo>
                  <a:pt x="3268584" y="2165287"/>
                </a:lnTo>
                <a:lnTo>
                  <a:pt x="3420984" y="2252804"/>
                </a:lnTo>
                <a:cubicBezTo>
                  <a:pt x="3470023" y="2281473"/>
                  <a:pt x="3533398" y="2264121"/>
                  <a:pt x="3562067" y="2215081"/>
                </a:cubicBezTo>
                <a:lnTo>
                  <a:pt x="3563576" y="2212818"/>
                </a:lnTo>
                <a:cubicBezTo>
                  <a:pt x="3591491" y="2163778"/>
                  <a:pt x="3574893" y="2100404"/>
                  <a:pt x="3525853" y="2071735"/>
                </a:cubicBezTo>
                <a:close/>
              </a:path>
            </a:pathLst>
          </a:custGeom>
          <a:solidFill>
            <a:srgbClr val="4f81bd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4"/>
          <p:cNvSpPr/>
          <p:nvPr/>
        </p:nvSpPr>
        <p:spPr>
          <a:xfrm>
            <a:off x="5393520" y="2837160"/>
            <a:ext cx="1433520" cy="2776320"/>
          </a:xfrm>
          <a:custGeom>
            <a:avLst/>
            <a:gdLst/>
            <a:ahLst/>
            <a:rect l="l" t="t" r="r" b="b"/>
            <a:pathLst>
              <a:path w="1434249" h="2777167">
                <a:moveTo>
                  <a:pt x="1286500" y="2633339"/>
                </a:moveTo>
                <a:cubicBezTo>
                  <a:pt x="1300376" y="2640277"/>
                  <a:pt x="1293846" y="2654562"/>
                  <a:pt x="1295070" y="2664358"/>
                </a:cubicBezTo>
                <a:cubicBezTo>
                  <a:pt x="1295070" y="2694561"/>
                  <a:pt x="1297927" y="2706397"/>
                  <a:pt x="1263236" y="2715376"/>
                </a:cubicBezTo>
                <a:cubicBezTo>
                  <a:pt x="1149363" y="2745579"/>
                  <a:pt x="1057939" y="2765170"/>
                  <a:pt x="940803" y="2776598"/>
                </a:cubicBezTo>
                <a:cubicBezTo>
                  <a:pt x="924476" y="2778230"/>
                  <a:pt x="927333" y="2767210"/>
                  <a:pt x="932231" y="2754966"/>
                </a:cubicBezTo>
                <a:cubicBezTo>
                  <a:pt x="940394" y="2734558"/>
                  <a:pt x="954679" y="2734967"/>
                  <a:pt x="972230" y="2734150"/>
                </a:cubicBezTo>
                <a:cubicBezTo>
                  <a:pt x="1083652" y="2719049"/>
                  <a:pt x="1130181" y="2705172"/>
                  <a:pt x="1239563" y="2652930"/>
                </a:cubicBezTo>
                <a:cubicBezTo>
                  <a:pt x="1249767" y="2647216"/>
                  <a:pt x="1273847" y="2626400"/>
                  <a:pt x="1286500" y="2633339"/>
                </a:cubicBezTo>
                <a:close/>
                <a:moveTo>
                  <a:pt x="154719" y="2633339"/>
                </a:moveTo>
                <a:cubicBezTo>
                  <a:pt x="167779" y="2626400"/>
                  <a:pt x="191860" y="2646808"/>
                  <a:pt x="201655" y="2652930"/>
                </a:cubicBezTo>
                <a:cubicBezTo>
                  <a:pt x="311037" y="2705173"/>
                  <a:pt x="357158" y="2719049"/>
                  <a:pt x="468989" y="2734151"/>
                </a:cubicBezTo>
                <a:cubicBezTo>
                  <a:pt x="486539" y="2734967"/>
                  <a:pt x="500824" y="2734558"/>
                  <a:pt x="508987" y="2755374"/>
                </a:cubicBezTo>
                <a:cubicBezTo>
                  <a:pt x="513885" y="2767618"/>
                  <a:pt x="516742" y="2778638"/>
                  <a:pt x="500416" y="2777006"/>
                </a:cubicBezTo>
                <a:cubicBezTo>
                  <a:pt x="383279" y="2765578"/>
                  <a:pt x="291855" y="2745987"/>
                  <a:pt x="177983" y="2715784"/>
                </a:cubicBezTo>
                <a:cubicBezTo>
                  <a:pt x="143291" y="2706397"/>
                  <a:pt x="146148" y="2694561"/>
                  <a:pt x="146148" y="2664766"/>
                </a:cubicBezTo>
                <a:cubicBezTo>
                  <a:pt x="147372" y="2654562"/>
                  <a:pt x="141250" y="2640685"/>
                  <a:pt x="154719" y="2633339"/>
                </a:cubicBezTo>
                <a:close/>
                <a:moveTo>
                  <a:pt x="1202934" y="1778176"/>
                </a:moveTo>
                <a:cubicBezTo>
                  <a:pt x="1206913" y="1779299"/>
                  <a:pt x="1209770" y="1783584"/>
                  <a:pt x="1212627" y="1792971"/>
                </a:cubicBezTo>
                <a:cubicBezTo>
                  <a:pt x="1237932" y="1876641"/>
                  <a:pt x="1252625" y="1962351"/>
                  <a:pt x="1260380" y="2049285"/>
                </a:cubicBezTo>
                <a:cubicBezTo>
                  <a:pt x="1262829" y="2076631"/>
                  <a:pt x="1264869" y="2103977"/>
                  <a:pt x="1265686" y="2131730"/>
                </a:cubicBezTo>
                <a:cubicBezTo>
                  <a:pt x="1266910" y="2169280"/>
                  <a:pt x="1247727" y="2199890"/>
                  <a:pt x="1217525" y="2215808"/>
                </a:cubicBezTo>
                <a:cubicBezTo>
                  <a:pt x="1123652" y="2264377"/>
                  <a:pt x="1023657" y="2294580"/>
                  <a:pt x="919988" y="2313762"/>
                </a:cubicBezTo>
                <a:cubicBezTo>
                  <a:pt x="854277" y="2326007"/>
                  <a:pt x="787749" y="2334986"/>
                  <a:pt x="742853" y="2331721"/>
                </a:cubicBezTo>
                <a:cubicBezTo>
                  <a:pt x="548169" y="2331721"/>
                  <a:pt x="384912" y="2294988"/>
                  <a:pt x="230225" y="2219889"/>
                </a:cubicBezTo>
                <a:cubicBezTo>
                  <a:pt x="182880" y="2197033"/>
                  <a:pt x="164922" y="2159484"/>
                  <a:pt x="171044" y="2106426"/>
                </a:cubicBezTo>
                <a:cubicBezTo>
                  <a:pt x="180024" y="2028878"/>
                  <a:pt x="187778" y="1951331"/>
                  <a:pt x="204104" y="1875009"/>
                </a:cubicBezTo>
                <a:cubicBezTo>
                  <a:pt x="209818" y="1847255"/>
                  <a:pt x="218797" y="1820317"/>
                  <a:pt x="225736" y="1792563"/>
                </a:cubicBezTo>
                <a:cubicBezTo>
                  <a:pt x="229001" y="1778279"/>
                  <a:pt x="236347" y="1774605"/>
                  <a:pt x="249408" y="1780728"/>
                </a:cubicBezTo>
                <a:cubicBezTo>
                  <a:pt x="363280" y="1833378"/>
                  <a:pt x="484091" y="1844397"/>
                  <a:pt x="607758" y="1855825"/>
                </a:cubicBezTo>
                <a:cubicBezTo>
                  <a:pt x="807340" y="1874600"/>
                  <a:pt x="1001209" y="1861131"/>
                  <a:pt x="1186506" y="1782360"/>
                </a:cubicBezTo>
                <a:cubicBezTo>
                  <a:pt x="1193852" y="1779095"/>
                  <a:pt x="1198954" y="1777054"/>
                  <a:pt x="1202934" y="1778176"/>
                </a:cubicBezTo>
                <a:close/>
                <a:moveTo>
                  <a:pt x="1431187" y="1040510"/>
                </a:moveTo>
                <a:cubicBezTo>
                  <a:pt x="1433534" y="1042703"/>
                  <a:pt x="1434044" y="1047703"/>
                  <a:pt x="1434248" y="1054234"/>
                </a:cubicBezTo>
                <a:cubicBezTo>
                  <a:pt x="1434248" y="1156269"/>
                  <a:pt x="1430983" y="1250142"/>
                  <a:pt x="1424045" y="1352178"/>
                </a:cubicBezTo>
                <a:cubicBezTo>
                  <a:pt x="1419963" y="1414624"/>
                  <a:pt x="1416290" y="1477069"/>
                  <a:pt x="1410984" y="1539107"/>
                </a:cubicBezTo>
                <a:cubicBezTo>
                  <a:pt x="1404454" y="1617879"/>
                  <a:pt x="1388128" y="1696242"/>
                  <a:pt x="1379149" y="1774606"/>
                </a:cubicBezTo>
                <a:cubicBezTo>
                  <a:pt x="1371802" y="1837460"/>
                  <a:pt x="1362007" y="1900314"/>
                  <a:pt x="1353027" y="1962760"/>
                </a:cubicBezTo>
                <a:cubicBezTo>
                  <a:pt x="1351395" y="1973371"/>
                  <a:pt x="1348538" y="1942761"/>
                  <a:pt x="1344865" y="1960719"/>
                </a:cubicBezTo>
                <a:cubicBezTo>
                  <a:pt x="1330171" y="1852969"/>
                  <a:pt x="1319968" y="1793789"/>
                  <a:pt x="1313845" y="1692978"/>
                </a:cubicBezTo>
                <a:cubicBezTo>
                  <a:pt x="1310172" y="1626042"/>
                  <a:pt x="1308132" y="1558698"/>
                  <a:pt x="1302417" y="1492171"/>
                </a:cubicBezTo>
                <a:cubicBezTo>
                  <a:pt x="1295887" y="1419930"/>
                  <a:pt x="1302009" y="1355443"/>
                  <a:pt x="1294663" y="1282794"/>
                </a:cubicBezTo>
                <a:cubicBezTo>
                  <a:pt x="1289765" y="1231776"/>
                  <a:pt x="1293030" y="1180349"/>
                  <a:pt x="1292622" y="1128924"/>
                </a:cubicBezTo>
                <a:cubicBezTo>
                  <a:pt x="1292622" y="1118720"/>
                  <a:pt x="1295479" y="1111373"/>
                  <a:pt x="1304866" y="1106067"/>
                </a:cubicBezTo>
                <a:cubicBezTo>
                  <a:pt x="1339967" y="1085661"/>
                  <a:pt x="1382822" y="1064845"/>
                  <a:pt x="1417106" y="1043622"/>
                </a:cubicBezTo>
                <a:cubicBezTo>
                  <a:pt x="1424657" y="1038928"/>
                  <a:pt x="1428840" y="1038316"/>
                  <a:pt x="1431187" y="1040510"/>
                </a:cubicBezTo>
                <a:close/>
                <a:moveTo>
                  <a:pt x="4930" y="1039132"/>
                </a:moveTo>
                <a:cubicBezTo>
                  <a:pt x="13094" y="1034234"/>
                  <a:pt x="19624" y="1044438"/>
                  <a:pt x="26154" y="1048111"/>
                </a:cubicBezTo>
                <a:cubicBezTo>
                  <a:pt x="56357" y="1065661"/>
                  <a:pt x="93906" y="1084435"/>
                  <a:pt x="124109" y="1101986"/>
                </a:cubicBezTo>
                <a:cubicBezTo>
                  <a:pt x="136762" y="1108924"/>
                  <a:pt x="142476" y="1117495"/>
                  <a:pt x="142476" y="1132596"/>
                </a:cubicBezTo>
                <a:cubicBezTo>
                  <a:pt x="141659" y="1216266"/>
                  <a:pt x="144925" y="1292180"/>
                  <a:pt x="140435" y="1375850"/>
                </a:cubicBezTo>
                <a:cubicBezTo>
                  <a:pt x="136762" y="1455438"/>
                  <a:pt x="135945" y="1535434"/>
                  <a:pt x="130231" y="1615022"/>
                </a:cubicBezTo>
                <a:cubicBezTo>
                  <a:pt x="121660" y="1736240"/>
                  <a:pt x="113089" y="1857867"/>
                  <a:pt x="95947" y="1978677"/>
                </a:cubicBezTo>
                <a:cubicBezTo>
                  <a:pt x="95947" y="1980310"/>
                  <a:pt x="93906" y="1940720"/>
                  <a:pt x="89417" y="1947250"/>
                </a:cubicBezTo>
                <a:cubicBezTo>
                  <a:pt x="75540" y="1875009"/>
                  <a:pt x="66969" y="1847255"/>
                  <a:pt x="59214" y="1778279"/>
                </a:cubicBezTo>
                <a:cubicBezTo>
                  <a:pt x="49827" y="1695426"/>
                  <a:pt x="32276" y="1612573"/>
                  <a:pt x="24521" y="1529720"/>
                </a:cubicBezTo>
                <a:cubicBezTo>
                  <a:pt x="19624" y="1475028"/>
                  <a:pt x="15134" y="1420337"/>
                  <a:pt x="12685" y="1365238"/>
                </a:cubicBezTo>
                <a:cubicBezTo>
                  <a:pt x="7788" y="1261570"/>
                  <a:pt x="4930" y="1166064"/>
                  <a:pt x="1257" y="1062396"/>
                </a:cubicBezTo>
                <a:cubicBezTo>
                  <a:pt x="849" y="1054641"/>
                  <a:pt x="-2824" y="1044029"/>
                  <a:pt x="4930" y="1039132"/>
                </a:cubicBezTo>
                <a:close/>
                <a:moveTo>
                  <a:pt x="41255" y="224886"/>
                </a:moveTo>
                <a:cubicBezTo>
                  <a:pt x="120027" y="484057"/>
                  <a:pt x="137168" y="722412"/>
                  <a:pt x="143291" y="999133"/>
                </a:cubicBezTo>
                <a:cubicBezTo>
                  <a:pt x="97171" y="966074"/>
                  <a:pt x="49010" y="937504"/>
                  <a:pt x="9011" y="908526"/>
                </a:cubicBezTo>
                <a:cubicBezTo>
                  <a:pt x="441" y="901995"/>
                  <a:pt x="1257" y="892608"/>
                  <a:pt x="849" y="883221"/>
                </a:cubicBezTo>
                <a:cubicBezTo>
                  <a:pt x="-2416" y="751391"/>
                  <a:pt x="4522" y="632212"/>
                  <a:pt x="8195" y="500791"/>
                </a:cubicBezTo>
                <a:cubicBezTo>
                  <a:pt x="11053" y="403244"/>
                  <a:pt x="23296" y="321616"/>
                  <a:pt x="41255" y="224886"/>
                </a:cubicBezTo>
                <a:close/>
                <a:moveTo>
                  <a:pt x="1395067" y="224070"/>
                </a:moveTo>
                <a:cubicBezTo>
                  <a:pt x="1408128" y="251416"/>
                  <a:pt x="1404862" y="259170"/>
                  <a:pt x="1407719" y="281210"/>
                </a:cubicBezTo>
                <a:cubicBezTo>
                  <a:pt x="1414249" y="333860"/>
                  <a:pt x="1425270" y="387327"/>
                  <a:pt x="1427718" y="440386"/>
                </a:cubicBezTo>
                <a:cubicBezTo>
                  <a:pt x="1434657" y="589358"/>
                  <a:pt x="1433841" y="726086"/>
                  <a:pt x="1434249" y="875466"/>
                </a:cubicBezTo>
                <a:cubicBezTo>
                  <a:pt x="1434249" y="893425"/>
                  <a:pt x="1430984" y="907710"/>
                  <a:pt x="1415882" y="918729"/>
                </a:cubicBezTo>
                <a:cubicBezTo>
                  <a:pt x="1383639" y="941586"/>
                  <a:pt x="1343640" y="964850"/>
                  <a:pt x="1311805" y="988522"/>
                </a:cubicBezTo>
                <a:cubicBezTo>
                  <a:pt x="1299153" y="997910"/>
                  <a:pt x="1290581" y="997501"/>
                  <a:pt x="1293030" y="979543"/>
                </a:cubicBezTo>
                <a:cubicBezTo>
                  <a:pt x="1301602" y="919138"/>
                  <a:pt x="1296296" y="858324"/>
                  <a:pt x="1301602" y="797919"/>
                </a:cubicBezTo>
                <a:cubicBezTo>
                  <a:pt x="1306499" y="741187"/>
                  <a:pt x="1309356" y="696699"/>
                  <a:pt x="1314662" y="640376"/>
                </a:cubicBezTo>
                <a:cubicBezTo>
                  <a:pt x="1322825" y="555482"/>
                  <a:pt x="1333437" y="470997"/>
                  <a:pt x="1349762" y="387327"/>
                </a:cubicBezTo>
                <a:cubicBezTo>
                  <a:pt x="1361191" y="328555"/>
                  <a:pt x="1375476" y="287332"/>
                  <a:pt x="1395067" y="224070"/>
                </a:cubicBezTo>
                <a:close/>
                <a:moveTo>
                  <a:pt x="715915" y="0"/>
                </a:moveTo>
                <a:cubicBezTo>
                  <a:pt x="881621" y="6530"/>
                  <a:pt x="1042022" y="11428"/>
                  <a:pt x="1198340" y="55507"/>
                </a:cubicBezTo>
                <a:cubicBezTo>
                  <a:pt x="1235889" y="66119"/>
                  <a:pt x="1272214" y="78363"/>
                  <a:pt x="1306907" y="95914"/>
                </a:cubicBezTo>
                <a:cubicBezTo>
                  <a:pt x="1340374" y="113056"/>
                  <a:pt x="1350170" y="137544"/>
                  <a:pt x="1344456" y="175502"/>
                </a:cubicBezTo>
                <a:cubicBezTo>
                  <a:pt x="1327313" y="286108"/>
                  <a:pt x="1282418" y="408960"/>
                  <a:pt x="1219564" y="500384"/>
                </a:cubicBezTo>
                <a:cubicBezTo>
                  <a:pt x="1200789" y="527730"/>
                  <a:pt x="1175892" y="539158"/>
                  <a:pt x="1145690" y="537117"/>
                </a:cubicBezTo>
                <a:cubicBezTo>
                  <a:pt x="1101611" y="533852"/>
                  <a:pt x="1057939" y="529362"/>
                  <a:pt x="1013860" y="526913"/>
                </a:cubicBezTo>
                <a:cubicBezTo>
                  <a:pt x="888967" y="519975"/>
                  <a:pt x="764076" y="511404"/>
                  <a:pt x="639184" y="516710"/>
                </a:cubicBezTo>
                <a:cubicBezTo>
                  <a:pt x="522863" y="522016"/>
                  <a:pt x="406134" y="522832"/>
                  <a:pt x="290222" y="537525"/>
                </a:cubicBezTo>
                <a:cubicBezTo>
                  <a:pt x="261244" y="541199"/>
                  <a:pt x="237571" y="526506"/>
                  <a:pt x="220429" y="502833"/>
                </a:cubicBezTo>
                <a:cubicBezTo>
                  <a:pt x="154718" y="412225"/>
                  <a:pt x="111455" y="287333"/>
                  <a:pt x="93088" y="176318"/>
                </a:cubicBezTo>
                <a:cubicBezTo>
                  <a:pt x="86966" y="139177"/>
                  <a:pt x="100435" y="112648"/>
                  <a:pt x="135127" y="95097"/>
                </a:cubicBezTo>
                <a:cubicBezTo>
                  <a:pt x="215939" y="54691"/>
                  <a:pt x="303282" y="36733"/>
                  <a:pt x="391441" y="23264"/>
                </a:cubicBezTo>
                <a:cubicBezTo>
                  <a:pt x="500415" y="6530"/>
                  <a:pt x="611022" y="5306"/>
                  <a:pt x="715915" y="0"/>
                </a:cubicBezTo>
                <a:close/>
              </a:path>
            </a:pathLst>
          </a:custGeom>
          <a:solidFill>
            <a:srgbClr val="ffffff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5"/>
          <p:cNvSpPr/>
          <p:nvPr/>
        </p:nvSpPr>
        <p:spPr>
          <a:xfrm>
            <a:off x="7852320" y="5239800"/>
            <a:ext cx="375480" cy="3513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6"/>
          <p:cNvSpPr/>
          <p:nvPr/>
        </p:nvSpPr>
        <p:spPr>
          <a:xfrm>
            <a:off x="7925040" y="2451960"/>
            <a:ext cx="230040" cy="398520"/>
          </a:xfrm>
          <a:custGeom>
            <a:avLst/>
            <a:gdLst/>
            <a:ah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7"/>
          <p:cNvSpPr/>
          <p:nvPr/>
        </p:nvSpPr>
        <p:spPr>
          <a:xfrm>
            <a:off x="7817400" y="3902400"/>
            <a:ext cx="445680" cy="261720"/>
          </a:xfrm>
          <a:custGeom>
            <a:avLst/>
            <a:gdLst/>
            <a:ah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8"/>
          <p:cNvSpPr/>
          <p:nvPr/>
        </p:nvSpPr>
        <p:spPr>
          <a:xfrm>
            <a:off x="8538840" y="2434320"/>
            <a:ext cx="3045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2" name="CustomShape 9"/>
          <p:cNvSpPr/>
          <p:nvPr/>
        </p:nvSpPr>
        <p:spPr>
          <a:xfrm>
            <a:off x="8538840" y="2222280"/>
            <a:ext cx="3045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It makes it easier to aggregate data from multiple sources.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3" name="CustomShape 10"/>
          <p:cNvSpPr/>
          <p:nvPr/>
        </p:nvSpPr>
        <p:spPr>
          <a:xfrm>
            <a:off x="8538840" y="3816360"/>
            <a:ext cx="3045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4" name="CustomShape 11"/>
          <p:cNvSpPr/>
          <p:nvPr/>
        </p:nvSpPr>
        <p:spPr>
          <a:xfrm>
            <a:off x="8538840" y="3604680"/>
            <a:ext cx="3045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It uses a type system to describe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5" name="CustomShape 12"/>
          <p:cNvSpPr/>
          <p:nvPr/>
        </p:nvSpPr>
        <p:spPr>
          <a:xfrm>
            <a:off x="8538840" y="5198400"/>
            <a:ext cx="3045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3"/>
          <p:cNvSpPr/>
          <p:nvPr/>
        </p:nvSpPr>
        <p:spPr>
          <a:xfrm>
            <a:off x="8538840" y="4986720"/>
            <a:ext cx="3045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Developed by Facebook and open source version published in July 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7" name="CustomShape 14"/>
          <p:cNvSpPr/>
          <p:nvPr/>
        </p:nvSpPr>
        <p:spPr>
          <a:xfrm>
            <a:off x="3987360" y="2440440"/>
            <a:ext cx="417960" cy="42156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5"/>
          <p:cNvSpPr/>
          <p:nvPr/>
        </p:nvSpPr>
        <p:spPr>
          <a:xfrm>
            <a:off x="3987360" y="5254920"/>
            <a:ext cx="417960" cy="3207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6"/>
          <p:cNvSpPr/>
          <p:nvPr/>
        </p:nvSpPr>
        <p:spPr>
          <a:xfrm>
            <a:off x="3999240" y="3863160"/>
            <a:ext cx="394200" cy="3402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7"/>
          <p:cNvSpPr/>
          <p:nvPr/>
        </p:nvSpPr>
        <p:spPr>
          <a:xfrm>
            <a:off x="606600" y="2434320"/>
            <a:ext cx="3045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CustomShape 18"/>
          <p:cNvSpPr/>
          <p:nvPr/>
        </p:nvSpPr>
        <p:spPr>
          <a:xfrm>
            <a:off x="606600" y="2222280"/>
            <a:ext cx="3045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is a query language for APIs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2" name="CustomShape 19"/>
          <p:cNvSpPr/>
          <p:nvPr/>
        </p:nvSpPr>
        <p:spPr>
          <a:xfrm>
            <a:off x="606600" y="3816360"/>
            <a:ext cx="3045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3" name="CustomShape 20"/>
          <p:cNvSpPr/>
          <p:nvPr/>
        </p:nvSpPr>
        <p:spPr>
          <a:xfrm>
            <a:off x="606600" y="3604680"/>
            <a:ext cx="3045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Enables declaratative data fetching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4" name="CustomShape 21"/>
          <p:cNvSpPr/>
          <p:nvPr/>
        </p:nvSpPr>
        <p:spPr>
          <a:xfrm>
            <a:off x="606600" y="5198400"/>
            <a:ext cx="3045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5" name="CustomShape 22"/>
          <p:cNvSpPr/>
          <p:nvPr/>
        </p:nvSpPr>
        <p:spPr>
          <a:xfrm>
            <a:off x="606600" y="4986720"/>
            <a:ext cx="3045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server exposes single endpoint and respons to queries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6" name="CustomShape 23"/>
          <p:cNvSpPr/>
          <p:nvPr/>
        </p:nvSpPr>
        <p:spPr>
          <a:xfrm>
            <a:off x="4939560" y="6364440"/>
            <a:ext cx="2312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Industrial automation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CustomShape 1"/>
          <p:cNvSpPr/>
          <p:nvPr/>
        </p:nvSpPr>
        <p:spPr>
          <a:xfrm>
            <a:off x="5963040" y="549720"/>
            <a:ext cx="5485680" cy="1151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3" name="CustomShape 2"/>
          <p:cNvSpPr/>
          <p:nvPr/>
        </p:nvSpPr>
        <p:spPr>
          <a:xfrm>
            <a:off x="210240" y="4797000"/>
            <a:ext cx="5228280" cy="1439280"/>
          </a:xfrm>
          <a:prstGeom prst="rect">
            <a:avLst/>
          </a:prstGeom>
          <a:solidFill>
            <a:srgbClr val="4f81bd">
              <a:alpha val="8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4" name="CustomShape 3"/>
          <p:cNvSpPr/>
          <p:nvPr/>
        </p:nvSpPr>
        <p:spPr>
          <a:xfrm>
            <a:off x="759960" y="4941000"/>
            <a:ext cx="410364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8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Simple Portfolio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5" name="CustomShape 4"/>
          <p:cNvSpPr/>
          <p:nvPr/>
        </p:nvSpPr>
        <p:spPr>
          <a:xfrm>
            <a:off x="6208200" y="1235520"/>
            <a:ext cx="1177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6" name="CustomShape 5"/>
          <p:cNvSpPr/>
          <p:nvPr/>
        </p:nvSpPr>
        <p:spPr>
          <a:xfrm>
            <a:off x="7475400" y="1235520"/>
            <a:ext cx="1177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7" name="CustomShape 6"/>
          <p:cNvSpPr/>
          <p:nvPr/>
        </p:nvSpPr>
        <p:spPr>
          <a:xfrm>
            <a:off x="8742600" y="1235520"/>
            <a:ext cx="1177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8" name="CustomShape 7"/>
          <p:cNvSpPr/>
          <p:nvPr/>
        </p:nvSpPr>
        <p:spPr>
          <a:xfrm>
            <a:off x="6054840" y="1903320"/>
            <a:ext cx="5393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Portfolio 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9" name="CustomShape 8"/>
          <p:cNvSpPr/>
          <p:nvPr/>
        </p:nvSpPr>
        <p:spPr>
          <a:xfrm>
            <a:off x="6054840" y="2263320"/>
            <a:ext cx="53938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0" name="CustomShape 9"/>
          <p:cNvSpPr/>
          <p:nvPr/>
        </p:nvSpPr>
        <p:spPr>
          <a:xfrm>
            <a:off x="6112080" y="3885840"/>
            <a:ext cx="2540520" cy="2728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1" name="CustomShape 10"/>
          <p:cNvSpPr/>
          <p:nvPr/>
        </p:nvSpPr>
        <p:spPr>
          <a:xfrm>
            <a:off x="6112080" y="4142160"/>
            <a:ext cx="25405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2" name="CustomShape 11"/>
          <p:cNvSpPr/>
          <p:nvPr/>
        </p:nvSpPr>
        <p:spPr>
          <a:xfrm>
            <a:off x="8781480" y="3885840"/>
            <a:ext cx="2540520" cy="2728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3" name="CustomShape 12"/>
          <p:cNvSpPr/>
          <p:nvPr/>
        </p:nvSpPr>
        <p:spPr>
          <a:xfrm>
            <a:off x="8781480" y="4142160"/>
            <a:ext cx="25405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4" name="CustomShape 13"/>
          <p:cNvSpPr/>
          <p:nvPr/>
        </p:nvSpPr>
        <p:spPr>
          <a:xfrm>
            <a:off x="6112080" y="5260680"/>
            <a:ext cx="2540520" cy="27288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5" name="CustomShape 14"/>
          <p:cNvSpPr/>
          <p:nvPr/>
        </p:nvSpPr>
        <p:spPr>
          <a:xfrm>
            <a:off x="6112080" y="5517000"/>
            <a:ext cx="25405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6" name="CustomShape 15"/>
          <p:cNvSpPr/>
          <p:nvPr/>
        </p:nvSpPr>
        <p:spPr>
          <a:xfrm>
            <a:off x="8781480" y="5260680"/>
            <a:ext cx="2540520" cy="27288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7" name="CustomShape 16"/>
          <p:cNvSpPr/>
          <p:nvPr/>
        </p:nvSpPr>
        <p:spPr>
          <a:xfrm>
            <a:off x="8781480" y="5517000"/>
            <a:ext cx="25405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Easy to change colors, photos and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8" name="CustomShape 17"/>
          <p:cNvSpPr/>
          <p:nvPr/>
        </p:nvSpPr>
        <p:spPr>
          <a:xfrm>
            <a:off x="10009800" y="1235520"/>
            <a:ext cx="1177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9" name="CustomShape 18"/>
          <p:cNvSpPr/>
          <p:nvPr/>
        </p:nvSpPr>
        <p:spPr>
          <a:xfrm>
            <a:off x="9052920" y="798840"/>
            <a:ext cx="529920" cy="16128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0" name="CustomShape 19"/>
          <p:cNvSpPr/>
          <p:nvPr/>
        </p:nvSpPr>
        <p:spPr>
          <a:xfrm>
            <a:off x="8989920" y="981360"/>
            <a:ext cx="682200" cy="10620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1" name="CustomShape 20"/>
          <p:cNvSpPr/>
          <p:nvPr/>
        </p:nvSpPr>
        <p:spPr>
          <a:xfrm rot="5400000">
            <a:off x="10360080" y="657000"/>
            <a:ext cx="311400" cy="39348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2" name="CustomShape 21"/>
          <p:cNvSpPr/>
          <p:nvPr/>
        </p:nvSpPr>
        <p:spPr>
          <a:xfrm>
            <a:off x="10278000" y="1016280"/>
            <a:ext cx="629640" cy="9792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CustomShape 22"/>
          <p:cNvSpPr/>
          <p:nvPr/>
        </p:nvSpPr>
        <p:spPr>
          <a:xfrm>
            <a:off x="10526760" y="910080"/>
            <a:ext cx="92880" cy="928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23"/>
          <p:cNvSpPr/>
          <p:nvPr/>
        </p:nvSpPr>
        <p:spPr>
          <a:xfrm>
            <a:off x="10645200" y="910080"/>
            <a:ext cx="92880" cy="928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24"/>
          <p:cNvSpPr/>
          <p:nvPr/>
        </p:nvSpPr>
        <p:spPr>
          <a:xfrm>
            <a:off x="10764000" y="910080"/>
            <a:ext cx="92880" cy="9288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6" name="CustomShape 25"/>
          <p:cNvSpPr/>
          <p:nvPr/>
        </p:nvSpPr>
        <p:spPr>
          <a:xfrm>
            <a:off x="10695600" y="691920"/>
            <a:ext cx="230760" cy="16956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7" name="CustomShape 26"/>
          <p:cNvSpPr/>
          <p:nvPr/>
        </p:nvSpPr>
        <p:spPr>
          <a:xfrm>
            <a:off x="7781400" y="842400"/>
            <a:ext cx="615960" cy="236880"/>
          </a:xfrm>
          <a:custGeom>
            <a:avLst/>
            <a:gdLst/>
            <a:ahLst/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8" name="CustomShape 27"/>
          <p:cNvSpPr/>
          <p:nvPr/>
        </p:nvSpPr>
        <p:spPr>
          <a:xfrm>
            <a:off x="6589440" y="691920"/>
            <a:ext cx="409680" cy="42372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28"/>
          <p:cNvSpPr/>
          <p:nvPr/>
        </p:nvSpPr>
        <p:spPr>
          <a:xfrm>
            <a:off x="6612480" y="111240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0" name="CustomShape 29"/>
          <p:cNvSpPr/>
          <p:nvPr/>
        </p:nvSpPr>
        <p:spPr>
          <a:xfrm>
            <a:off x="6699600" y="111240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1" name="CustomShape 30"/>
          <p:cNvSpPr/>
          <p:nvPr/>
        </p:nvSpPr>
        <p:spPr>
          <a:xfrm>
            <a:off x="6786720" y="111240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2" name="CustomShape 31"/>
          <p:cNvSpPr/>
          <p:nvPr/>
        </p:nvSpPr>
        <p:spPr>
          <a:xfrm>
            <a:off x="6873840" y="111240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4" name="CustomShape 2"/>
          <p:cNvSpPr/>
          <p:nvPr/>
        </p:nvSpPr>
        <p:spPr>
          <a:xfrm>
            <a:off x="6419880" y="1745640"/>
            <a:ext cx="1574640" cy="272052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5" name="CustomShape 3"/>
          <p:cNvSpPr/>
          <p:nvPr/>
        </p:nvSpPr>
        <p:spPr>
          <a:xfrm>
            <a:off x="7103880" y="1863000"/>
            <a:ext cx="206280" cy="3924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6" name="CustomShape 4"/>
          <p:cNvSpPr/>
          <p:nvPr/>
        </p:nvSpPr>
        <p:spPr>
          <a:xfrm>
            <a:off x="7131240" y="4228560"/>
            <a:ext cx="151920" cy="167040"/>
          </a:xfrm>
          <a:prstGeom prst="ellipse">
            <a:avLst/>
          </a:prstGeom>
          <a:gradFill>
            <a:gsLst>
              <a:gs pos="0">
                <a:srgbClr val="0f0f0f"/>
              </a:gs>
              <a:gs pos="100000">
                <a:srgbClr val="595959"/>
              </a:gs>
            </a:gsLst>
            <a:lin ang="10800000"/>
          </a:gradFill>
          <a:ln w="2556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7" name="CustomShape 5"/>
          <p:cNvSpPr/>
          <p:nvPr/>
        </p:nvSpPr>
        <p:spPr>
          <a:xfrm>
            <a:off x="7172640" y="4273560"/>
            <a:ext cx="69120" cy="7668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8" name="CustomShape 6"/>
          <p:cNvSpPr/>
          <p:nvPr/>
        </p:nvSpPr>
        <p:spPr>
          <a:xfrm>
            <a:off x="6973560" y="1978560"/>
            <a:ext cx="932400" cy="218628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9" name="CustomShape 7"/>
          <p:cNvSpPr/>
          <p:nvPr/>
        </p:nvSpPr>
        <p:spPr>
          <a:xfrm>
            <a:off x="4196520" y="1745640"/>
            <a:ext cx="1574640" cy="272052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0" name="CustomShape 8"/>
          <p:cNvSpPr/>
          <p:nvPr/>
        </p:nvSpPr>
        <p:spPr>
          <a:xfrm>
            <a:off x="4880880" y="1880640"/>
            <a:ext cx="206280" cy="3924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CustomShape 9"/>
          <p:cNvSpPr/>
          <p:nvPr/>
        </p:nvSpPr>
        <p:spPr>
          <a:xfrm>
            <a:off x="4908240" y="4228560"/>
            <a:ext cx="151920" cy="167040"/>
          </a:xfrm>
          <a:prstGeom prst="ellipse">
            <a:avLst/>
          </a:prstGeom>
          <a:gradFill>
            <a:gsLst>
              <a:gs pos="0">
                <a:srgbClr val="0f0f0f"/>
              </a:gs>
              <a:gs pos="100000">
                <a:srgbClr val="595959"/>
              </a:gs>
            </a:gsLst>
            <a:lin ang="10800000"/>
          </a:gradFill>
          <a:ln w="2556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2" name="CustomShape 10"/>
          <p:cNvSpPr/>
          <p:nvPr/>
        </p:nvSpPr>
        <p:spPr>
          <a:xfrm>
            <a:off x="4949640" y="4273560"/>
            <a:ext cx="69120" cy="7668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3" name="CustomShape 11"/>
          <p:cNvSpPr/>
          <p:nvPr/>
        </p:nvSpPr>
        <p:spPr>
          <a:xfrm>
            <a:off x="4303440" y="1978560"/>
            <a:ext cx="932400" cy="2186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4" name="CustomShape 12"/>
          <p:cNvSpPr/>
          <p:nvPr/>
        </p:nvSpPr>
        <p:spPr>
          <a:xfrm>
            <a:off x="5226480" y="1564200"/>
            <a:ext cx="1731960" cy="299232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5" name="CustomShape 13"/>
          <p:cNvSpPr/>
          <p:nvPr/>
        </p:nvSpPr>
        <p:spPr>
          <a:xfrm>
            <a:off x="5989320" y="1705680"/>
            <a:ext cx="206280" cy="3924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14"/>
          <p:cNvSpPr/>
          <p:nvPr/>
        </p:nvSpPr>
        <p:spPr>
          <a:xfrm>
            <a:off x="6008760" y="4282200"/>
            <a:ext cx="167040" cy="183960"/>
          </a:xfrm>
          <a:prstGeom prst="ellipse">
            <a:avLst/>
          </a:prstGeom>
          <a:gradFill>
            <a:gsLst>
              <a:gs pos="0">
                <a:srgbClr val="0f0f0f"/>
              </a:gs>
              <a:gs pos="100000">
                <a:srgbClr val="595959"/>
              </a:gs>
            </a:gsLst>
            <a:lin ang="10800000"/>
          </a:gradFill>
          <a:ln w="2556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15"/>
          <p:cNvSpPr/>
          <p:nvPr/>
        </p:nvSpPr>
        <p:spPr>
          <a:xfrm>
            <a:off x="6054480" y="4332240"/>
            <a:ext cx="75960" cy="8424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16"/>
          <p:cNvSpPr/>
          <p:nvPr/>
        </p:nvSpPr>
        <p:spPr>
          <a:xfrm>
            <a:off x="5336280" y="1811160"/>
            <a:ext cx="1522080" cy="24026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17"/>
          <p:cNvSpPr/>
          <p:nvPr/>
        </p:nvSpPr>
        <p:spPr>
          <a:xfrm>
            <a:off x="1463040" y="1991880"/>
            <a:ext cx="1078560" cy="5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50</a:t>
            </a:r>
            <a:r>
              <a:rPr b="1" lang="en-US" sz="27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0" name="CustomShape 18"/>
          <p:cNvSpPr/>
          <p:nvPr/>
        </p:nvSpPr>
        <p:spPr>
          <a:xfrm>
            <a:off x="9642600" y="1991880"/>
            <a:ext cx="1017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40</a:t>
            </a:r>
            <a:r>
              <a:rPr b="1" lang="en-US" sz="2700" spc="-1" strike="noStrike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1" name="CustomShape 19"/>
          <p:cNvSpPr/>
          <p:nvPr/>
        </p:nvSpPr>
        <p:spPr>
          <a:xfrm>
            <a:off x="5586840" y="4677840"/>
            <a:ext cx="1017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70</a:t>
            </a:r>
            <a:r>
              <a:rPr b="1" lang="en-US" sz="27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2" name="CustomShape 20"/>
          <p:cNvSpPr/>
          <p:nvPr/>
        </p:nvSpPr>
        <p:spPr>
          <a:xfrm>
            <a:off x="673920" y="2962800"/>
            <a:ext cx="266112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3" name="CustomShape 21"/>
          <p:cNvSpPr/>
          <p:nvPr/>
        </p:nvSpPr>
        <p:spPr>
          <a:xfrm>
            <a:off x="669600" y="2685600"/>
            <a:ext cx="2638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4" name="CustomShape 22"/>
          <p:cNvSpPr/>
          <p:nvPr/>
        </p:nvSpPr>
        <p:spPr>
          <a:xfrm>
            <a:off x="8823240" y="2962800"/>
            <a:ext cx="266112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5" name="CustomShape 23"/>
          <p:cNvSpPr/>
          <p:nvPr/>
        </p:nvSpPr>
        <p:spPr>
          <a:xfrm>
            <a:off x="8818920" y="2685600"/>
            <a:ext cx="2638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6" name="CustomShape 24"/>
          <p:cNvSpPr/>
          <p:nvPr/>
        </p:nvSpPr>
        <p:spPr>
          <a:xfrm>
            <a:off x="3937680" y="5529240"/>
            <a:ext cx="43236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Easy to change colors, photos and Text. Get a modern PowerPoint  Presentation that is beautifully designed.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7" name="CustomShape 25"/>
          <p:cNvSpPr/>
          <p:nvPr/>
        </p:nvSpPr>
        <p:spPr>
          <a:xfrm>
            <a:off x="3930120" y="5252040"/>
            <a:ext cx="4286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8" name="CustomShape 26"/>
          <p:cNvSpPr/>
          <p:nvPr/>
        </p:nvSpPr>
        <p:spPr>
          <a:xfrm>
            <a:off x="5556600" y="3400920"/>
            <a:ext cx="1044360" cy="30348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9" name="CustomShape 27"/>
          <p:cNvSpPr/>
          <p:nvPr/>
        </p:nvSpPr>
        <p:spPr>
          <a:xfrm>
            <a:off x="5865480" y="2215800"/>
            <a:ext cx="492480" cy="49644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0" name="CustomShape 28"/>
          <p:cNvSpPr/>
          <p:nvPr/>
        </p:nvSpPr>
        <p:spPr>
          <a:xfrm>
            <a:off x="7202520" y="2333160"/>
            <a:ext cx="433080" cy="33264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1" name="CustomShape 29"/>
          <p:cNvSpPr/>
          <p:nvPr/>
        </p:nvSpPr>
        <p:spPr>
          <a:xfrm>
            <a:off x="4578480" y="2285640"/>
            <a:ext cx="440280" cy="3798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3" name="Line 2"/>
          <p:cNvSpPr/>
          <p:nvPr/>
        </p:nvSpPr>
        <p:spPr>
          <a:xfrm>
            <a:off x="6060240" y="3493800"/>
            <a:ext cx="2743560" cy="360"/>
          </a:xfrm>
          <a:prstGeom prst="line">
            <a:avLst/>
          </a:prstGeom>
          <a:ln w="66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Line 3"/>
          <p:cNvSpPr/>
          <p:nvPr/>
        </p:nvSpPr>
        <p:spPr>
          <a:xfrm flipH="1">
            <a:off x="3337200" y="4251960"/>
            <a:ext cx="2758680" cy="360"/>
          </a:xfrm>
          <a:prstGeom prst="line">
            <a:avLst/>
          </a:prstGeom>
          <a:ln w="66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Line 4"/>
          <p:cNvSpPr/>
          <p:nvPr/>
        </p:nvSpPr>
        <p:spPr>
          <a:xfrm flipH="1">
            <a:off x="2422080" y="4967640"/>
            <a:ext cx="988560" cy="360"/>
          </a:xfrm>
          <a:prstGeom prst="line">
            <a:avLst/>
          </a:prstGeom>
          <a:ln w="66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6" name="Line 5"/>
          <p:cNvSpPr/>
          <p:nvPr/>
        </p:nvSpPr>
        <p:spPr>
          <a:xfrm flipH="1">
            <a:off x="8769960" y="2752920"/>
            <a:ext cx="995040" cy="360"/>
          </a:xfrm>
          <a:prstGeom prst="line">
            <a:avLst/>
          </a:prstGeom>
          <a:ln w="66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7" name="Line 6"/>
          <p:cNvSpPr/>
          <p:nvPr/>
        </p:nvSpPr>
        <p:spPr>
          <a:xfrm>
            <a:off x="3370320" y="4224600"/>
            <a:ext cx="10800" cy="751320"/>
          </a:xfrm>
          <a:prstGeom prst="line">
            <a:avLst/>
          </a:prstGeom>
          <a:ln w="66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8" name="Line 7"/>
          <p:cNvSpPr/>
          <p:nvPr/>
        </p:nvSpPr>
        <p:spPr>
          <a:xfrm flipH="1">
            <a:off x="6090120" y="3461040"/>
            <a:ext cx="1080" cy="827280"/>
          </a:xfrm>
          <a:prstGeom prst="line">
            <a:avLst/>
          </a:prstGeom>
          <a:ln w="66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9" name="Line 8"/>
          <p:cNvSpPr/>
          <p:nvPr/>
        </p:nvSpPr>
        <p:spPr>
          <a:xfrm>
            <a:off x="8803800" y="2752920"/>
            <a:ext cx="360" cy="774360"/>
          </a:xfrm>
          <a:prstGeom prst="line">
            <a:avLst/>
          </a:prstGeom>
          <a:ln w="6660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9"/>
          <p:cNvSpPr/>
          <p:nvPr/>
        </p:nvSpPr>
        <p:spPr>
          <a:xfrm>
            <a:off x="1630440" y="4571640"/>
            <a:ext cx="791280" cy="791280"/>
          </a:xfrm>
          <a:prstGeom prst="ellips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10"/>
          <p:cNvSpPr/>
          <p:nvPr/>
        </p:nvSpPr>
        <p:spPr>
          <a:xfrm>
            <a:off x="4340520" y="3833640"/>
            <a:ext cx="791280" cy="79128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CustomShape 11"/>
          <p:cNvSpPr/>
          <p:nvPr/>
        </p:nvSpPr>
        <p:spPr>
          <a:xfrm>
            <a:off x="7052760" y="3095280"/>
            <a:ext cx="791280" cy="79128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CustomShape 12"/>
          <p:cNvSpPr/>
          <p:nvPr/>
        </p:nvSpPr>
        <p:spPr>
          <a:xfrm>
            <a:off x="9765360" y="2357280"/>
            <a:ext cx="791280" cy="79128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CustomShape 13"/>
          <p:cNvSpPr/>
          <p:nvPr/>
        </p:nvSpPr>
        <p:spPr>
          <a:xfrm>
            <a:off x="885960" y="2571120"/>
            <a:ext cx="2279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5" name="CustomShape 14"/>
          <p:cNvSpPr/>
          <p:nvPr/>
        </p:nvSpPr>
        <p:spPr>
          <a:xfrm>
            <a:off x="885960" y="2847960"/>
            <a:ext cx="22798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6" name="CustomShape 15"/>
          <p:cNvSpPr/>
          <p:nvPr/>
        </p:nvSpPr>
        <p:spPr>
          <a:xfrm>
            <a:off x="3597840" y="1845000"/>
            <a:ext cx="2279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7" name="CustomShape 16"/>
          <p:cNvSpPr/>
          <p:nvPr/>
        </p:nvSpPr>
        <p:spPr>
          <a:xfrm>
            <a:off x="3597840" y="2121840"/>
            <a:ext cx="22798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8" name="CustomShape 17"/>
          <p:cNvSpPr/>
          <p:nvPr/>
        </p:nvSpPr>
        <p:spPr>
          <a:xfrm>
            <a:off x="6309360" y="4570200"/>
            <a:ext cx="2279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9" name="CustomShape 18"/>
          <p:cNvSpPr/>
          <p:nvPr/>
        </p:nvSpPr>
        <p:spPr>
          <a:xfrm>
            <a:off x="6309360" y="4847400"/>
            <a:ext cx="22798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0" name="CustomShape 19"/>
          <p:cNvSpPr/>
          <p:nvPr/>
        </p:nvSpPr>
        <p:spPr>
          <a:xfrm>
            <a:off x="9020880" y="3744720"/>
            <a:ext cx="2279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Text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1" name="CustomShape 20"/>
          <p:cNvSpPr/>
          <p:nvPr/>
        </p:nvSpPr>
        <p:spPr>
          <a:xfrm>
            <a:off x="9020880" y="4021560"/>
            <a:ext cx="22798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 hope and I believe that this Template will your Time, Money and Reputation. Get a modern PowerPoint  Presentation that is beautifully designed.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2" name="CustomShape 21"/>
          <p:cNvSpPr/>
          <p:nvPr/>
        </p:nvSpPr>
        <p:spPr>
          <a:xfrm>
            <a:off x="4169160" y="4683600"/>
            <a:ext cx="11368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3" name="CustomShape 22"/>
          <p:cNvSpPr/>
          <p:nvPr/>
        </p:nvSpPr>
        <p:spPr>
          <a:xfrm>
            <a:off x="1457640" y="5521320"/>
            <a:ext cx="11368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75%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4" name="CustomShape 23"/>
          <p:cNvSpPr/>
          <p:nvPr/>
        </p:nvSpPr>
        <p:spPr>
          <a:xfrm>
            <a:off x="6880680" y="2409840"/>
            <a:ext cx="11368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65%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5" name="CustomShape 24"/>
          <p:cNvSpPr/>
          <p:nvPr/>
        </p:nvSpPr>
        <p:spPr>
          <a:xfrm>
            <a:off x="9592560" y="1685520"/>
            <a:ext cx="11368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ab11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6" name="CustomShape 25"/>
          <p:cNvSpPr/>
          <p:nvPr/>
        </p:nvSpPr>
        <p:spPr>
          <a:xfrm>
            <a:off x="7148880" y="3315240"/>
            <a:ext cx="516960" cy="15732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7" name="CustomShape 26"/>
          <p:cNvSpPr/>
          <p:nvPr/>
        </p:nvSpPr>
        <p:spPr>
          <a:xfrm>
            <a:off x="7087680" y="3493080"/>
            <a:ext cx="665640" cy="10368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27"/>
          <p:cNvSpPr/>
          <p:nvPr/>
        </p:nvSpPr>
        <p:spPr>
          <a:xfrm rot="5400000">
            <a:off x="9909000" y="2506680"/>
            <a:ext cx="303840" cy="38376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9" name="CustomShape 28"/>
          <p:cNvSpPr/>
          <p:nvPr/>
        </p:nvSpPr>
        <p:spPr>
          <a:xfrm>
            <a:off x="9828720" y="2856960"/>
            <a:ext cx="614520" cy="9576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0" name="CustomShape 29"/>
          <p:cNvSpPr/>
          <p:nvPr/>
        </p:nvSpPr>
        <p:spPr>
          <a:xfrm>
            <a:off x="10071360" y="2753640"/>
            <a:ext cx="90720" cy="9072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1" name="CustomShape 30"/>
          <p:cNvSpPr/>
          <p:nvPr/>
        </p:nvSpPr>
        <p:spPr>
          <a:xfrm>
            <a:off x="10186920" y="2753640"/>
            <a:ext cx="90720" cy="9072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2" name="CustomShape 31"/>
          <p:cNvSpPr/>
          <p:nvPr/>
        </p:nvSpPr>
        <p:spPr>
          <a:xfrm>
            <a:off x="10302840" y="2753640"/>
            <a:ext cx="90720" cy="9072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3" name="CustomShape 32"/>
          <p:cNvSpPr/>
          <p:nvPr/>
        </p:nvSpPr>
        <p:spPr>
          <a:xfrm>
            <a:off x="10235880" y="2540880"/>
            <a:ext cx="225000" cy="16560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4" name="CustomShape 33"/>
          <p:cNvSpPr/>
          <p:nvPr/>
        </p:nvSpPr>
        <p:spPr>
          <a:xfrm>
            <a:off x="4382280" y="4097520"/>
            <a:ext cx="668880" cy="257040"/>
          </a:xfrm>
          <a:custGeom>
            <a:avLst/>
            <a:gdLst/>
            <a:ahLst/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CustomShape 34"/>
          <p:cNvSpPr/>
          <p:nvPr/>
        </p:nvSpPr>
        <p:spPr>
          <a:xfrm>
            <a:off x="1838520" y="4671720"/>
            <a:ext cx="408960" cy="42264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6" name="CustomShape 35"/>
          <p:cNvSpPr/>
          <p:nvPr/>
        </p:nvSpPr>
        <p:spPr>
          <a:xfrm>
            <a:off x="1861560" y="50914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7" name="CustomShape 36"/>
          <p:cNvSpPr/>
          <p:nvPr/>
        </p:nvSpPr>
        <p:spPr>
          <a:xfrm>
            <a:off x="1948320" y="50914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8" name="CustomShape 37"/>
          <p:cNvSpPr/>
          <p:nvPr/>
        </p:nvSpPr>
        <p:spPr>
          <a:xfrm>
            <a:off x="2035440" y="50914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9" name="CustomShape 38"/>
          <p:cNvSpPr/>
          <p:nvPr/>
        </p:nvSpPr>
        <p:spPr>
          <a:xfrm>
            <a:off x="2122200" y="5091480"/>
            <a:ext cx="68400" cy="684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ffffff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CustomShape 1"/>
          <p:cNvSpPr/>
          <p:nvPr/>
        </p:nvSpPr>
        <p:spPr>
          <a:xfrm>
            <a:off x="587880" y="1808280"/>
            <a:ext cx="3150720" cy="3241080"/>
          </a:xfrm>
          <a:custGeom>
            <a:avLst/>
            <a:gdLst/>
            <a:ahLst/>
            <a:rect l="l" t="t" r="r" b="b"/>
            <a:pathLst>
              <a:path w="5731815" h="5895657">
                <a:moveTo>
                  <a:pt x="2900635" y="0"/>
                </a:moveTo>
                <a:lnTo>
                  <a:pt x="2939708" y="611"/>
                </a:lnTo>
                <a:lnTo>
                  <a:pt x="2939708" y="1068227"/>
                </a:lnTo>
                <a:lnTo>
                  <a:pt x="2919437" y="1067354"/>
                </a:lnTo>
                <a:cubicBezTo>
                  <a:pt x="1893958" y="1074191"/>
                  <a:pt x="1054770" y="1891157"/>
                  <a:pt x="1061610" y="2959366"/>
                </a:cubicBezTo>
                <a:cubicBezTo>
                  <a:pt x="1070152" y="3983135"/>
                  <a:pt x="1885412" y="4810356"/>
                  <a:pt x="2950199" y="4818902"/>
                </a:cubicBezTo>
                <a:cubicBezTo>
                  <a:pt x="3780626" y="4805015"/>
                  <a:pt x="4493709" y="4273241"/>
                  <a:pt x="4729170" y="3499518"/>
                </a:cubicBezTo>
                <a:lnTo>
                  <a:pt x="4747685" y="3425483"/>
                </a:lnTo>
                <a:lnTo>
                  <a:pt x="5338746" y="3425483"/>
                </a:lnTo>
                <a:lnTo>
                  <a:pt x="5303677" y="3583197"/>
                </a:lnTo>
                <a:cubicBezTo>
                  <a:pt x="5295131" y="3613963"/>
                  <a:pt x="5305386" y="3629345"/>
                  <a:pt x="5334442" y="3636182"/>
                </a:cubicBezTo>
                <a:cubicBezTo>
                  <a:pt x="5481428" y="3672072"/>
                  <a:pt x="5589105" y="3778040"/>
                  <a:pt x="5717289" y="3848114"/>
                </a:cubicBezTo>
                <a:cubicBezTo>
                  <a:pt x="5734381" y="3858369"/>
                  <a:pt x="5734381" y="3872043"/>
                  <a:pt x="5727544" y="3889135"/>
                </a:cubicBezTo>
                <a:cubicBezTo>
                  <a:pt x="5693360" y="3989972"/>
                  <a:pt x="5652342" y="4089103"/>
                  <a:pt x="5609612" y="4186524"/>
                </a:cubicBezTo>
                <a:cubicBezTo>
                  <a:pt x="5601066" y="4205322"/>
                  <a:pt x="5589105" y="4212159"/>
                  <a:pt x="5568594" y="4207032"/>
                </a:cubicBezTo>
                <a:cubicBezTo>
                  <a:pt x="5459208" y="4184815"/>
                  <a:pt x="5348116" y="4164305"/>
                  <a:pt x="5238730" y="4140376"/>
                </a:cubicBezTo>
                <a:cubicBezTo>
                  <a:pt x="5204549" y="4131830"/>
                  <a:pt x="5173783" y="4111322"/>
                  <a:pt x="5143018" y="4094230"/>
                </a:cubicBezTo>
                <a:cubicBezTo>
                  <a:pt x="5120801" y="4082266"/>
                  <a:pt x="5108837" y="4083975"/>
                  <a:pt x="5095163" y="4107904"/>
                </a:cubicBezTo>
                <a:cubicBezTo>
                  <a:pt x="5031926" y="4224124"/>
                  <a:pt x="4961852" y="4336928"/>
                  <a:pt x="4879813" y="4441183"/>
                </a:cubicBezTo>
                <a:cubicBezTo>
                  <a:pt x="4861012" y="4465112"/>
                  <a:pt x="4857593" y="4480495"/>
                  <a:pt x="4886650" y="4499293"/>
                </a:cubicBezTo>
                <a:cubicBezTo>
                  <a:pt x="4977234" y="4557406"/>
                  <a:pt x="5021670" y="4654824"/>
                  <a:pt x="5084908" y="4736863"/>
                </a:cubicBezTo>
                <a:cubicBezTo>
                  <a:pt x="5096872" y="4752246"/>
                  <a:pt x="5107128" y="4769338"/>
                  <a:pt x="5119092" y="4786430"/>
                </a:cubicBezTo>
                <a:cubicBezTo>
                  <a:pt x="5187457" y="4885558"/>
                  <a:pt x="5184039" y="4851377"/>
                  <a:pt x="5110546" y="4935125"/>
                </a:cubicBezTo>
                <a:cubicBezTo>
                  <a:pt x="5057564" y="4996653"/>
                  <a:pt x="4996032" y="5051344"/>
                  <a:pt x="4939632" y="5109454"/>
                </a:cubicBezTo>
                <a:cubicBezTo>
                  <a:pt x="4919121" y="5131674"/>
                  <a:pt x="4902033" y="5131674"/>
                  <a:pt x="4876394" y="5114582"/>
                </a:cubicBezTo>
                <a:cubicBezTo>
                  <a:pt x="4790937" y="5056472"/>
                  <a:pt x="4703771" y="4998362"/>
                  <a:pt x="4616605" y="4941958"/>
                </a:cubicBezTo>
                <a:cubicBezTo>
                  <a:pt x="4584133" y="4919742"/>
                  <a:pt x="4561913" y="4887267"/>
                  <a:pt x="4537988" y="4858214"/>
                </a:cubicBezTo>
                <a:cubicBezTo>
                  <a:pt x="4519186" y="4835994"/>
                  <a:pt x="4503803" y="4832575"/>
                  <a:pt x="4481584" y="4851377"/>
                </a:cubicBezTo>
                <a:cubicBezTo>
                  <a:pt x="4379035" y="4935125"/>
                  <a:pt x="4269652" y="5010326"/>
                  <a:pt x="4155141" y="5076982"/>
                </a:cubicBezTo>
                <a:cubicBezTo>
                  <a:pt x="4139759" y="5085528"/>
                  <a:pt x="4122666" y="5094074"/>
                  <a:pt x="4136340" y="5116291"/>
                </a:cubicBezTo>
                <a:cubicBezTo>
                  <a:pt x="4214961" y="5234223"/>
                  <a:pt x="4220088" y="5374371"/>
                  <a:pt x="4254269" y="5505974"/>
                </a:cubicBezTo>
                <a:cubicBezTo>
                  <a:pt x="4274779" y="5582885"/>
                  <a:pt x="4279907" y="5572630"/>
                  <a:pt x="4202996" y="5608523"/>
                </a:cubicBezTo>
                <a:cubicBezTo>
                  <a:pt x="4122666" y="5646122"/>
                  <a:pt x="4040628" y="5678597"/>
                  <a:pt x="3960298" y="5712778"/>
                </a:cubicBezTo>
                <a:cubicBezTo>
                  <a:pt x="3934660" y="5723033"/>
                  <a:pt x="3919281" y="5719615"/>
                  <a:pt x="3903898" y="5695689"/>
                </a:cubicBezTo>
                <a:cubicBezTo>
                  <a:pt x="3845788" y="5606814"/>
                  <a:pt x="3785969" y="5521357"/>
                  <a:pt x="3727856" y="5432481"/>
                </a:cubicBezTo>
                <a:cubicBezTo>
                  <a:pt x="3705639" y="5398300"/>
                  <a:pt x="3697093" y="5358988"/>
                  <a:pt x="3686838" y="5321389"/>
                </a:cubicBezTo>
                <a:cubicBezTo>
                  <a:pt x="3680001" y="5297460"/>
                  <a:pt x="3668037" y="5290623"/>
                  <a:pt x="3642399" y="5297460"/>
                </a:cubicBezTo>
                <a:cubicBezTo>
                  <a:pt x="3512505" y="5336769"/>
                  <a:pt x="3380903" y="5364116"/>
                  <a:pt x="3245882" y="5381208"/>
                </a:cubicBezTo>
                <a:cubicBezTo>
                  <a:pt x="3223662" y="5384627"/>
                  <a:pt x="3216826" y="5394879"/>
                  <a:pt x="3220244" y="5415389"/>
                </a:cubicBezTo>
                <a:cubicBezTo>
                  <a:pt x="3244173" y="5565793"/>
                  <a:pt x="3189479" y="5707650"/>
                  <a:pt x="3172390" y="5854639"/>
                </a:cubicBezTo>
                <a:cubicBezTo>
                  <a:pt x="3168971" y="5880274"/>
                  <a:pt x="3155297" y="5888820"/>
                  <a:pt x="3133078" y="5888820"/>
                </a:cubicBezTo>
                <a:cubicBezTo>
                  <a:pt x="3078387" y="5890529"/>
                  <a:pt x="3021986" y="5893948"/>
                  <a:pt x="2967291" y="5895657"/>
                </a:cubicBezTo>
                <a:cubicBezTo>
                  <a:pt x="2963873" y="5883692"/>
                  <a:pt x="2963873" y="5883692"/>
                  <a:pt x="2963873" y="5881983"/>
                </a:cubicBezTo>
                <a:cubicBezTo>
                  <a:pt x="2917728" y="5881983"/>
                  <a:pt x="2869870" y="5881983"/>
                  <a:pt x="2823724" y="5881983"/>
                </a:cubicBezTo>
                <a:cubicBezTo>
                  <a:pt x="2798086" y="5881983"/>
                  <a:pt x="2784416" y="5871728"/>
                  <a:pt x="2780997" y="5846093"/>
                </a:cubicBezTo>
                <a:cubicBezTo>
                  <a:pt x="2760487" y="5736707"/>
                  <a:pt x="2736558" y="5629030"/>
                  <a:pt x="2716051" y="5519647"/>
                </a:cubicBezTo>
                <a:cubicBezTo>
                  <a:pt x="2709214" y="5487172"/>
                  <a:pt x="2719469" y="5454701"/>
                  <a:pt x="2722888" y="5422226"/>
                </a:cubicBezTo>
                <a:cubicBezTo>
                  <a:pt x="2726306" y="5394879"/>
                  <a:pt x="2719469" y="5381208"/>
                  <a:pt x="2688703" y="5377790"/>
                </a:cubicBezTo>
                <a:cubicBezTo>
                  <a:pt x="2558810" y="5364116"/>
                  <a:pt x="2428914" y="5340187"/>
                  <a:pt x="2302439" y="5306006"/>
                </a:cubicBezTo>
                <a:cubicBezTo>
                  <a:pt x="2275091" y="5299169"/>
                  <a:pt x="2259712" y="5307715"/>
                  <a:pt x="2252875" y="5335060"/>
                </a:cubicBezTo>
                <a:cubicBezTo>
                  <a:pt x="2216982" y="5483754"/>
                  <a:pt x="2109308" y="5591431"/>
                  <a:pt x="2037522" y="5721324"/>
                </a:cubicBezTo>
                <a:cubicBezTo>
                  <a:pt x="2028979" y="5736707"/>
                  <a:pt x="2015305" y="5736707"/>
                  <a:pt x="1999922" y="5731579"/>
                </a:cubicBezTo>
                <a:cubicBezTo>
                  <a:pt x="1897376" y="5697398"/>
                  <a:pt x="1796536" y="5656377"/>
                  <a:pt x="1699115" y="5611941"/>
                </a:cubicBezTo>
                <a:cubicBezTo>
                  <a:pt x="1678604" y="5603395"/>
                  <a:pt x="1676895" y="5588012"/>
                  <a:pt x="1680314" y="5570920"/>
                </a:cubicBezTo>
                <a:cubicBezTo>
                  <a:pt x="1702533" y="5461538"/>
                  <a:pt x="1721335" y="5352152"/>
                  <a:pt x="1746969" y="5244478"/>
                </a:cubicBezTo>
                <a:cubicBezTo>
                  <a:pt x="1755515" y="5208585"/>
                  <a:pt x="1776026" y="5176110"/>
                  <a:pt x="1794827" y="5143638"/>
                </a:cubicBezTo>
                <a:cubicBezTo>
                  <a:pt x="1806792" y="5123128"/>
                  <a:pt x="1803373" y="5111163"/>
                  <a:pt x="1781153" y="5099199"/>
                </a:cubicBezTo>
                <a:cubicBezTo>
                  <a:pt x="1661512" y="5035961"/>
                  <a:pt x="1548711" y="4960759"/>
                  <a:pt x="1441038" y="4878721"/>
                </a:cubicBezTo>
                <a:cubicBezTo>
                  <a:pt x="1422236" y="4863341"/>
                  <a:pt x="1408563" y="4863341"/>
                  <a:pt x="1393180" y="4885558"/>
                </a:cubicBezTo>
                <a:cubicBezTo>
                  <a:pt x="1304304" y="5010326"/>
                  <a:pt x="1162446" y="5071855"/>
                  <a:pt x="1044518" y="5164149"/>
                </a:cubicBezTo>
                <a:cubicBezTo>
                  <a:pt x="1029135" y="5176110"/>
                  <a:pt x="1017170" y="5170985"/>
                  <a:pt x="1003497" y="5159021"/>
                </a:cubicBezTo>
                <a:cubicBezTo>
                  <a:pt x="923167" y="5088947"/>
                  <a:pt x="847965" y="5012036"/>
                  <a:pt x="774473" y="4936834"/>
                </a:cubicBezTo>
                <a:cubicBezTo>
                  <a:pt x="760802" y="4921451"/>
                  <a:pt x="759090" y="4909486"/>
                  <a:pt x="771054" y="4892394"/>
                </a:cubicBezTo>
                <a:cubicBezTo>
                  <a:pt x="832582" y="4800100"/>
                  <a:pt x="894114" y="4707810"/>
                  <a:pt x="957351" y="4615516"/>
                </a:cubicBezTo>
                <a:cubicBezTo>
                  <a:pt x="977859" y="4586459"/>
                  <a:pt x="1008624" y="4567658"/>
                  <a:pt x="1035972" y="4543732"/>
                </a:cubicBezTo>
                <a:cubicBezTo>
                  <a:pt x="1056482" y="4526640"/>
                  <a:pt x="1059901" y="4511257"/>
                  <a:pt x="1042808" y="4490750"/>
                </a:cubicBezTo>
                <a:cubicBezTo>
                  <a:pt x="959061" y="4386492"/>
                  <a:pt x="882150" y="4277106"/>
                  <a:pt x="815494" y="4159177"/>
                </a:cubicBezTo>
                <a:cubicBezTo>
                  <a:pt x="800111" y="4131830"/>
                  <a:pt x="784728" y="4136957"/>
                  <a:pt x="764217" y="4150631"/>
                </a:cubicBezTo>
                <a:cubicBezTo>
                  <a:pt x="634324" y="4230960"/>
                  <a:pt x="482211" y="4232670"/>
                  <a:pt x="340354" y="4271978"/>
                </a:cubicBezTo>
                <a:cubicBezTo>
                  <a:pt x="321552" y="4277106"/>
                  <a:pt x="311297" y="4266851"/>
                  <a:pt x="304464" y="4249762"/>
                </a:cubicBezTo>
                <a:cubicBezTo>
                  <a:pt x="258315" y="4154049"/>
                  <a:pt x="215588" y="4054919"/>
                  <a:pt x="177985" y="3955791"/>
                </a:cubicBezTo>
                <a:cubicBezTo>
                  <a:pt x="171148" y="3935281"/>
                  <a:pt x="176276" y="3923316"/>
                  <a:pt x="193368" y="3913061"/>
                </a:cubicBezTo>
                <a:cubicBezTo>
                  <a:pt x="285662" y="3851533"/>
                  <a:pt x="376247" y="3788295"/>
                  <a:pt x="471956" y="3728476"/>
                </a:cubicBezTo>
                <a:cubicBezTo>
                  <a:pt x="502722" y="3709675"/>
                  <a:pt x="540321" y="3701129"/>
                  <a:pt x="576214" y="3690874"/>
                </a:cubicBezTo>
                <a:cubicBezTo>
                  <a:pt x="598434" y="3684037"/>
                  <a:pt x="605268" y="3673782"/>
                  <a:pt x="598434" y="3649856"/>
                </a:cubicBezTo>
                <a:cubicBezTo>
                  <a:pt x="559122" y="3518250"/>
                  <a:pt x="531778" y="3384939"/>
                  <a:pt x="512977" y="3249918"/>
                </a:cubicBezTo>
                <a:cubicBezTo>
                  <a:pt x="509559" y="3227698"/>
                  <a:pt x="499303" y="3220861"/>
                  <a:pt x="477084" y="3224280"/>
                </a:cubicBezTo>
                <a:cubicBezTo>
                  <a:pt x="324971" y="3249918"/>
                  <a:pt x="181404" y="3191808"/>
                  <a:pt x="34418" y="3174716"/>
                </a:cubicBezTo>
                <a:cubicBezTo>
                  <a:pt x="15617" y="3173007"/>
                  <a:pt x="8784" y="3161042"/>
                  <a:pt x="7071" y="3142241"/>
                </a:cubicBezTo>
                <a:cubicBezTo>
                  <a:pt x="-3181" y="3034567"/>
                  <a:pt x="238" y="2926891"/>
                  <a:pt x="1947" y="2817508"/>
                </a:cubicBezTo>
                <a:cubicBezTo>
                  <a:pt x="1947" y="2796997"/>
                  <a:pt x="15617" y="2788451"/>
                  <a:pt x="34418" y="2785033"/>
                </a:cubicBezTo>
                <a:cubicBezTo>
                  <a:pt x="145514" y="2762813"/>
                  <a:pt x="254896" y="2740597"/>
                  <a:pt x="365992" y="2718377"/>
                </a:cubicBezTo>
                <a:cubicBezTo>
                  <a:pt x="398463" y="2711540"/>
                  <a:pt x="430938" y="2721795"/>
                  <a:pt x="463410" y="2725214"/>
                </a:cubicBezTo>
                <a:cubicBezTo>
                  <a:pt x="490757" y="2728633"/>
                  <a:pt x="504431" y="2718377"/>
                  <a:pt x="507849" y="2689321"/>
                </a:cubicBezTo>
                <a:cubicBezTo>
                  <a:pt x="521523" y="2561136"/>
                  <a:pt x="545449" y="2432952"/>
                  <a:pt x="577924" y="2308184"/>
                </a:cubicBezTo>
                <a:cubicBezTo>
                  <a:pt x="586470" y="2275712"/>
                  <a:pt x="574505" y="2260329"/>
                  <a:pt x="543739" y="2253492"/>
                </a:cubicBezTo>
                <a:cubicBezTo>
                  <a:pt x="398463" y="2215893"/>
                  <a:pt x="289081" y="2109925"/>
                  <a:pt x="162606" y="2039851"/>
                </a:cubicBezTo>
                <a:cubicBezTo>
                  <a:pt x="148929" y="2033014"/>
                  <a:pt x="148929" y="2021050"/>
                  <a:pt x="152347" y="2007376"/>
                </a:cubicBezTo>
                <a:cubicBezTo>
                  <a:pt x="186531" y="1903121"/>
                  <a:pt x="229258" y="1802281"/>
                  <a:pt x="273698" y="1701441"/>
                </a:cubicBezTo>
                <a:cubicBezTo>
                  <a:pt x="282244" y="1682643"/>
                  <a:pt x="295917" y="1679225"/>
                  <a:pt x="311297" y="1684352"/>
                </a:cubicBezTo>
                <a:cubicBezTo>
                  <a:pt x="454867" y="1721952"/>
                  <a:pt x="608689" y="1718533"/>
                  <a:pt x="742001" y="1798863"/>
                </a:cubicBezTo>
                <a:cubicBezTo>
                  <a:pt x="764217" y="1812536"/>
                  <a:pt x="774473" y="1803990"/>
                  <a:pt x="784728" y="1785189"/>
                </a:cubicBezTo>
                <a:cubicBezTo>
                  <a:pt x="847965" y="1667260"/>
                  <a:pt x="921458" y="1554456"/>
                  <a:pt x="1001787" y="1448491"/>
                </a:cubicBezTo>
                <a:cubicBezTo>
                  <a:pt x="1012043" y="1434818"/>
                  <a:pt x="1029135" y="1419435"/>
                  <a:pt x="1003497" y="1402343"/>
                </a:cubicBezTo>
                <a:cubicBezTo>
                  <a:pt x="906078" y="1339105"/>
                  <a:pt x="856511" y="1238269"/>
                  <a:pt x="789856" y="1149393"/>
                </a:cubicBezTo>
                <a:cubicBezTo>
                  <a:pt x="777891" y="1134010"/>
                  <a:pt x="769348" y="1118627"/>
                  <a:pt x="757384" y="1103245"/>
                </a:cubicBezTo>
                <a:cubicBezTo>
                  <a:pt x="704398" y="1028043"/>
                  <a:pt x="702689" y="1026333"/>
                  <a:pt x="764217" y="961387"/>
                </a:cubicBezTo>
                <a:cubicBezTo>
                  <a:pt x="822331" y="899859"/>
                  <a:pt x="882150" y="841749"/>
                  <a:pt x="940259" y="781930"/>
                </a:cubicBezTo>
                <a:cubicBezTo>
                  <a:pt x="959061" y="763129"/>
                  <a:pt x="974443" y="761419"/>
                  <a:pt x="994951" y="776802"/>
                </a:cubicBezTo>
                <a:cubicBezTo>
                  <a:pt x="1083826" y="836621"/>
                  <a:pt x="1172702" y="894731"/>
                  <a:pt x="1261577" y="954550"/>
                </a:cubicBezTo>
                <a:cubicBezTo>
                  <a:pt x="1292340" y="975061"/>
                  <a:pt x="1312850" y="1004117"/>
                  <a:pt x="1335070" y="1031461"/>
                </a:cubicBezTo>
                <a:cubicBezTo>
                  <a:pt x="1353871" y="1057099"/>
                  <a:pt x="1370960" y="1062227"/>
                  <a:pt x="1398307" y="1040007"/>
                </a:cubicBezTo>
                <a:cubicBezTo>
                  <a:pt x="1499147" y="956259"/>
                  <a:pt x="1608530" y="882767"/>
                  <a:pt x="1721335" y="817820"/>
                </a:cubicBezTo>
                <a:cubicBezTo>
                  <a:pt x="1738423" y="807565"/>
                  <a:pt x="1753806" y="797310"/>
                  <a:pt x="1738423" y="775093"/>
                </a:cubicBezTo>
                <a:cubicBezTo>
                  <a:pt x="1664931" y="669125"/>
                  <a:pt x="1659806" y="542651"/>
                  <a:pt x="1630750" y="423009"/>
                </a:cubicBezTo>
                <a:cubicBezTo>
                  <a:pt x="1605112" y="318754"/>
                  <a:pt x="1608530" y="320464"/>
                  <a:pt x="1704242" y="272606"/>
                </a:cubicBezTo>
                <a:cubicBezTo>
                  <a:pt x="1772607" y="238425"/>
                  <a:pt x="1846100" y="212787"/>
                  <a:pt x="1916174" y="183733"/>
                </a:cubicBezTo>
                <a:cubicBezTo>
                  <a:pt x="1941812" y="173478"/>
                  <a:pt x="1957195" y="175187"/>
                  <a:pt x="1972575" y="199113"/>
                </a:cubicBezTo>
                <a:cubicBezTo>
                  <a:pt x="2030688" y="287989"/>
                  <a:pt x="2088798" y="375155"/>
                  <a:pt x="2148617" y="462321"/>
                </a:cubicBezTo>
                <a:cubicBezTo>
                  <a:pt x="2170836" y="494793"/>
                  <a:pt x="2177673" y="532395"/>
                  <a:pt x="2189638" y="569995"/>
                </a:cubicBezTo>
                <a:cubicBezTo>
                  <a:pt x="2198180" y="597342"/>
                  <a:pt x="2210145" y="605888"/>
                  <a:pt x="2237492" y="597342"/>
                </a:cubicBezTo>
                <a:cubicBezTo>
                  <a:pt x="2363967" y="559743"/>
                  <a:pt x="2493861" y="532395"/>
                  <a:pt x="2625466" y="515303"/>
                </a:cubicBezTo>
                <a:cubicBezTo>
                  <a:pt x="2651101" y="511885"/>
                  <a:pt x="2659647" y="501630"/>
                  <a:pt x="2656228" y="475995"/>
                </a:cubicBezTo>
                <a:cubicBezTo>
                  <a:pt x="2634012" y="325591"/>
                  <a:pt x="2688703" y="183733"/>
                  <a:pt x="2705795" y="36748"/>
                </a:cubicBezTo>
                <a:cubicBezTo>
                  <a:pt x="2707505" y="19656"/>
                  <a:pt x="2717760" y="9401"/>
                  <a:pt x="2736558" y="7692"/>
                </a:cubicBezTo>
                <a:cubicBezTo>
                  <a:pt x="2791251" y="1709"/>
                  <a:pt x="2845943" y="0"/>
                  <a:pt x="2900635" y="0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1" name="CustomShape 2"/>
          <p:cNvSpPr/>
          <p:nvPr/>
        </p:nvSpPr>
        <p:spPr>
          <a:xfrm flipH="1">
            <a:off x="1163160" y="2073240"/>
            <a:ext cx="3279600" cy="1622160"/>
          </a:xfrm>
          <a:custGeom>
            <a:avLst/>
            <a:gdLst/>
            <a:ahLst/>
            <a:rect l="l" t="t" r="r" b="b"/>
            <a:pathLst>
              <a:path w="5965940" h="2951634">
                <a:moveTo>
                  <a:pt x="5965877" y="2951052"/>
                </a:moveTo>
                <a:lnTo>
                  <a:pt x="5965874" y="2951052"/>
                </a:lnTo>
                <a:lnTo>
                  <a:pt x="5965877" y="2951634"/>
                </a:lnTo>
                <a:close/>
                <a:moveTo>
                  <a:pt x="2224803" y="1672633"/>
                </a:moveTo>
                <a:cubicBezTo>
                  <a:pt x="2247536" y="1672633"/>
                  <a:pt x="2252320" y="1682204"/>
                  <a:pt x="2252320" y="1702545"/>
                </a:cubicBezTo>
                <a:lnTo>
                  <a:pt x="2252320" y="1866318"/>
                </a:lnTo>
                <a:lnTo>
                  <a:pt x="2193129" y="1866318"/>
                </a:lnTo>
                <a:lnTo>
                  <a:pt x="2193695" y="1701348"/>
                </a:lnTo>
                <a:cubicBezTo>
                  <a:pt x="2193695" y="1677417"/>
                  <a:pt x="2204464" y="1672633"/>
                  <a:pt x="2224803" y="1672633"/>
                </a:cubicBezTo>
                <a:close/>
                <a:moveTo>
                  <a:pt x="2547842" y="1574524"/>
                </a:moveTo>
                <a:cubicBezTo>
                  <a:pt x="2566986" y="1574524"/>
                  <a:pt x="2572969" y="1582900"/>
                  <a:pt x="2572969" y="1600847"/>
                </a:cubicBezTo>
                <a:cubicBezTo>
                  <a:pt x="2572969" y="1624774"/>
                  <a:pt x="2572969" y="1647507"/>
                  <a:pt x="2572969" y="1671436"/>
                </a:cubicBezTo>
                <a:cubicBezTo>
                  <a:pt x="2572969" y="1671436"/>
                  <a:pt x="2572969" y="1671436"/>
                  <a:pt x="2574165" y="1671436"/>
                </a:cubicBezTo>
                <a:cubicBezTo>
                  <a:pt x="2574165" y="1694169"/>
                  <a:pt x="2574165" y="1716902"/>
                  <a:pt x="2574165" y="1738437"/>
                </a:cubicBezTo>
                <a:cubicBezTo>
                  <a:pt x="2574165" y="1765955"/>
                  <a:pt x="2586129" y="1779116"/>
                  <a:pt x="2614844" y="1777919"/>
                </a:cubicBezTo>
                <a:cubicBezTo>
                  <a:pt x="2643559" y="1776723"/>
                  <a:pt x="2672274" y="1777919"/>
                  <a:pt x="2700989" y="1777919"/>
                </a:cubicBezTo>
                <a:cubicBezTo>
                  <a:pt x="2718935" y="1777919"/>
                  <a:pt x="2727310" y="1782706"/>
                  <a:pt x="2727310" y="1801849"/>
                </a:cubicBezTo>
                <a:cubicBezTo>
                  <a:pt x="2726114" y="1826974"/>
                  <a:pt x="2734488" y="1856885"/>
                  <a:pt x="2691417" y="1856885"/>
                </a:cubicBezTo>
                <a:lnTo>
                  <a:pt x="2680232" y="1866318"/>
                </a:lnTo>
                <a:lnTo>
                  <a:pt x="2525808" y="1866318"/>
                </a:lnTo>
                <a:lnTo>
                  <a:pt x="2525112" y="1599648"/>
                </a:lnTo>
                <a:cubicBezTo>
                  <a:pt x="2525112" y="1584095"/>
                  <a:pt x="2529896" y="1574524"/>
                  <a:pt x="2547842" y="1574524"/>
                </a:cubicBezTo>
                <a:close/>
                <a:moveTo>
                  <a:pt x="2607665" y="1231144"/>
                </a:moveTo>
                <a:cubicBezTo>
                  <a:pt x="2633987" y="1229947"/>
                  <a:pt x="2641166" y="1240715"/>
                  <a:pt x="2639969" y="1264645"/>
                </a:cubicBezTo>
                <a:cubicBezTo>
                  <a:pt x="2638772" y="1319681"/>
                  <a:pt x="2639969" y="1374719"/>
                  <a:pt x="2639969" y="1429754"/>
                </a:cubicBezTo>
                <a:cubicBezTo>
                  <a:pt x="2639969" y="1429754"/>
                  <a:pt x="2639969" y="1429754"/>
                  <a:pt x="2641166" y="1429754"/>
                </a:cubicBezTo>
                <a:cubicBezTo>
                  <a:pt x="2641166" y="1483594"/>
                  <a:pt x="2641166" y="1537435"/>
                  <a:pt x="2641166" y="1592472"/>
                </a:cubicBezTo>
                <a:cubicBezTo>
                  <a:pt x="2641166" y="1631954"/>
                  <a:pt x="2650739" y="1640328"/>
                  <a:pt x="2690220" y="1642722"/>
                </a:cubicBezTo>
                <a:cubicBezTo>
                  <a:pt x="2729702" y="1643918"/>
                  <a:pt x="2729702" y="1647507"/>
                  <a:pt x="2727310" y="1706132"/>
                </a:cubicBezTo>
                <a:cubicBezTo>
                  <a:pt x="2726114" y="1739634"/>
                  <a:pt x="2704578" y="1732455"/>
                  <a:pt x="2684237" y="1731258"/>
                </a:cubicBezTo>
                <a:cubicBezTo>
                  <a:pt x="2680648" y="1731258"/>
                  <a:pt x="2678257" y="1730063"/>
                  <a:pt x="2674666" y="1730063"/>
                </a:cubicBezTo>
                <a:cubicBezTo>
                  <a:pt x="2619628" y="1727669"/>
                  <a:pt x="2619628" y="1727669"/>
                  <a:pt x="2619628" y="1670240"/>
                </a:cubicBezTo>
                <a:cubicBezTo>
                  <a:pt x="2619628" y="1631954"/>
                  <a:pt x="2617236" y="1594865"/>
                  <a:pt x="2620827" y="1556577"/>
                </a:cubicBezTo>
                <a:cubicBezTo>
                  <a:pt x="2622024" y="1537435"/>
                  <a:pt x="2612451" y="1533844"/>
                  <a:pt x="2599290" y="1531453"/>
                </a:cubicBezTo>
                <a:cubicBezTo>
                  <a:pt x="2594506" y="1530255"/>
                  <a:pt x="2589718" y="1530255"/>
                  <a:pt x="2583736" y="1530255"/>
                </a:cubicBezTo>
                <a:cubicBezTo>
                  <a:pt x="2521521" y="1530255"/>
                  <a:pt x="2525112" y="1536238"/>
                  <a:pt x="2526306" y="1468040"/>
                </a:cubicBezTo>
                <a:cubicBezTo>
                  <a:pt x="2528699" y="1395057"/>
                  <a:pt x="2503576" y="1338824"/>
                  <a:pt x="2432984" y="1308912"/>
                </a:cubicBezTo>
                <a:cubicBezTo>
                  <a:pt x="2401878" y="1295753"/>
                  <a:pt x="2417431" y="1268233"/>
                  <a:pt x="2417431" y="1246697"/>
                </a:cubicBezTo>
                <a:cubicBezTo>
                  <a:pt x="2417431" y="1227553"/>
                  <a:pt x="2435376" y="1231144"/>
                  <a:pt x="2448538" y="1231144"/>
                </a:cubicBezTo>
                <a:cubicBezTo>
                  <a:pt x="2501182" y="1231144"/>
                  <a:pt x="2555021" y="1232341"/>
                  <a:pt x="2607665" y="1231144"/>
                </a:cubicBezTo>
                <a:close/>
                <a:moveTo>
                  <a:pt x="1542988" y="1125838"/>
                </a:moveTo>
                <a:lnTo>
                  <a:pt x="1542988" y="1264073"/>
                </a:lnTo>
                <a:lnTo>
                  <a:pt x="1489378" y="1274897"/>
                </a:lnTo>
                <a:cubicBezTo>
                  <a:pt x="1427198" y="1301196"/>
                  <a:pt x="1383569" y="1362765"/>
                  <a:pt x="1383569" y="1434522"/>
                </a:cubicBezTo>
                <a:lnTo>
                  <a:pt x="1383569" y="1866318"/>
                </a:lnTo>
                <a:lnTo>
                  <a:pt x="1323073" y="1866318"/>
                </a:lnTo>
                <a:lnTo>
                  <a:pt x="1323073" y="1125838"/>
                </a:lnTo>
                <a:close/>
                <a:moveTo>
                  <a:pt x="2002911" y="1125838"/>
                </a:moveTo>
                <a:lnTo>
                  <a:pt x="2002911" y="1263591"/>
                </a:lnTo>
                <a:lnTo>
                  <a:pt x="1947459" y="1274786"/>
                </a:lnTo>
                <a:cubicBezTo>
                  <a:pt x="1885280" y="1301086"/>
                  <a:pt x="1841653" y="1362655"/>
                  <a:pt x="1841653" y="1434414"/>
                </a:cubicBezTo>
                <a:lnTo>
                  <a:pt x="1841653" y="1866318"/>
                </a:lnTo>
                <a:lnTo>
                  <a:pt x="1730051" y="1866318"/>
                </a:lnTo>
                <a:lnTo>
                  <a:pt x="1730052" y="1434522"/>
                </a:lnTo>
                <a:lnTo>
                  <a:pt x="1730051" y="1434519"/>
                </a:lnTo>
                <a:lnTo>
                  <a:pt x="1730051" y="1420568"/>
                </a:lnTo>
                <a:lnTo>
                  <a:pt x="1727234" y="1420568"/>
                </a:lnTo>
                <a:lnTo>
                  <a:pt x="1716437" y="1367090"/>
                </a:lnTo>
                <a:cubicBezTo>
                  <a:pt x="1696714" y="1320455"/>
                  <a:pt x="1657149" y="1284256"/>
                  <a:pt x="1608327" y="1269071"/>
                </a:cubicBezTo>
                <a:lnTo>
                  <a:pt x="1586325" y="1265744"/>
                </a:lnTo>
                <a:lnTo>
                  <a:pt x="1586325" y="1125838"/>
                </a:lnTo>
                <a:close/>
                <a:moveTo>
                  <a:pt x="3907006" y="0"/>
                </a:moveTo>
                <a:lnTo>
                  <a:pt x="3732325" y="0"/>
                </a:lnTo>
                <a:lnTo>
                  <a:pt x="3654557" y="1648703"/>
                </a:lnTo>
                <a:lnTo>
                  <a:pt x="3552858" y="1652295"/>
                </a:lnTo>
                <a:lnTo>
                  <a:pt x="3472697" y="338595"/>
                </a:lnTo>
                <a:lnTo>
                  <a:pt x="3294425" y="338595"/>
                </a:lnTo>
                <a:lnTo>
                  <a:pt x="3217853" y="1658274"/>
                </a:lnTo>
                <a:lnTo>
                  <a:pt x="3071887" y="1665454"/>
                </a:lnTo>
                <a:cubicBezTo>
                  <a:pt x="3071887" y="1593668"/>
                  <a:pt x="3071887" y="1520683"/>
                  <a:pt x="3071887" y="1448897"/>
                </a:cubicBezTo>
                <a:cubicBezTo>
                  <a:pt x="3071887" y="1392664"/>
                  <a:pt x="3049154" y="1348396"/>
                  <a:pt x="2998904" y="1319681"/>
                </a:cubicBezTo>
                <a:cubicBezTo>
                  <a:pt x="2990528" y="1314896"/>
                  <a:pt x="2984548" y="1310109"/>
                  <a:pt x="2979760" y="1301735"/>
                </a:cubicBezTo>
                <a:cubicBezTo>
                  <a:pt x="2968992" y="1281394"/>
                  <a:pt x="2906777" y="1274218"/>
                  <a:pt x="2896009" y="1293360"/>
                </a:cubicBezTo>
                <a:cubicBezTo>
                  <a:pt x="2885241" y="1312501"/>
                  <a:pt x="2868490" y="1319681"/>
                  <a:pt x="2854133" y="1331645"/>
                </a:cubicBezTo>
                <a:cubicBezTo>
                  <a:pt x="2820633" y="1357968"/>
                  <a:pt x="2800293" y="1391467"/>
                  <a:pt x="2800293" y="1433343"/>
                </a:cubicBezTo>
                <a:cubicBezTo>
                  <a:pt x="2800293" y="1463256"/>
                  <a:pt x="2788329" y="1471630"/>
                  <a:pt x="2762007" y="1468040"/>
                </a:cubicBezTo>
                <a:cubicBezTo>
                  <a:pt x="2735686" y="1464451"/>
                  <a:pt x="2724917" y="1478808"/>
                  <a:pt x="2726114" y="1503935"/>
                </a:cubicBezTo>
                <a:cubicBezTo>
                  <a:pt x="2727310" y="1523079"/>
                  <a:pt x="2726114" y="1542221"/>
                  <a:pt x="2726114" y="1562559"/>
                </a:cubicBezTo>
                <a:cubicBezTo>
                  <a:pt x="2726114" y="1570933"/>
                  <a:pt x="2727310" y="1580506"/>
                  <a:pt x="2715346" y="1581703"/>
                </a:cubicBezTo>
                <a:cubicBezTo>
                  <a:pt x="2702184" y="1582900"/>
                  <a:pt x="2702184" y="1570933"/>
                  <a:pt x="2702184" y="1561362"/>
                </a:cubicBezTo>
                <a:cubicBezTo>
                  <a:pt x="2700989" y="1530255"/>
                  <a:pt x="2698595" y="1497950"/>
                  <a:pt x="2698595" y="1466843"/>
                </a:cubicBezTo>
                <a:cubicBezTo>
                  <a:pt x="2697399" y="1383093"/>
                  <a:pt x="2697399" y="1299341"/>
                  <a:pt x="2698595" y="1215590"/>
                </a:cubicBezTo>
                <a:cubicBezTo>
                  <a:pt x="2698595" y="1190464"/>
                  <a:pt x="2690220" y="1173716"/>
                  <a:pt x="2661505" y="1173716"/>
                </a:cubicBezTo>
                <a:cubicBezTo>
                  <a:pt x="2570575" y="1173716"/>
                  <a:pt x="2479646" y="1173716"/>
                  <a:pt x="2388716" y="1173716"/>
                </a:cubicBezTo>
                <a:cubicBezTo>
                  <a:pt x="2365983" y="1173716"/>
                  <a:pt x="2355216" y="1185679"/>
                  <a:pt x="2356411" y="1208411"/>
                </a:cubicBezTo>
                <a:cubicBezTo>
                  <a:pt x="2356411" y="1229947"/>
                  <a:pt x="2355216" y="1251485"/>
                  <a:pt x="2357608" y="1273020"/>
                </a:cubicBezTo>
                <a:cubicBezTo>
                  <a:pt x="2360001" y="1296948"/>
                  <a:pt x="2351626" y="1310109"/>
                  <a:pt x="2328893" y="1319681"/>
                </a:cubicBezTo>
                <a:cubicBezTo>
                  <a:pt x="2278642" y="1342413"/>
                  <a:pt x="2254715" y="1384290"/>
                  <a:pt x="2253518" y="1439325"/>
                </a:cubicBezTo>
                <a:cubicBezTo>
                  <a:pt x="2253518" y="1477612"/>
                  <a:pt x="2253518" y="1517094"/>
                  <a:pt x="2253518" y="1555380"/>
                </a:cubicBezTo>
                <a:cubicBezTo>
                  <a:pt x="2253518" y="1623580"/>
                  <a:pt x="2260697" y="1615203"/>
                  <a:pt x="2192497" y="1615203"/>
                </a:cubicBezTo>
                <a:lnTo>
                  <a:pt x="2188133" y="1615952"/>
                </a:lnTo>
                <a:lnTo>
                  <a:pt x="2188133" y="1434414"/>
                </a:lnTo>
                <a:lnTo>
                  <a:pt x="2188133" y="1434408"/>
                </a:lnTo>
                <a:lnTo>
                  <a:pt x="2188133" y="1420459"/>
                </a:lnTo>
                <a:lnTo>
                  <a:pt x="2186024" y="1420459"/>
                </a:lnTo>
                <a:lnTo>
                  <a:pt x="2180346" y="1382898"/>
                </a:lnTo>
                <a:cubicBezTo>
                  <a:pt x="2165160" y="1334076"/>
                  <a:pt x="2128961" y="1294511"/>
                  <a:pt x="2082327" y="1274786"/>
                </a:cubicBezTo>
                <a:lnTo>
                  <a:pt x="2046247" y="1267503"/>
                </a:lnTo>
                <a:lnTo>
                  <a:pt x="2046247" y="1060383"/>
                </a:lnTo>
                <a:lnTo>
                  <a:pt x="2002911" y="1060383"/>
                </a:lnTo>
                <a:lnTo>
                  <a:pt x="2002911" y="1060832"/>
                </a:lnTo>
                <a:lnTo>
                  <a:pt x="1323073" y="1060832"/>
                </a:lnTo>
                <a:lnTo>
                  <a:pt x="1323073" y="974326"/>
                </a:lnTo>
                <a:lnTo>
                  <a:pt x="1323073" y="938000"/>
                </a:lnTo>
                <a:lnTo>
                  <a:pt x="1323073" y="937995"/>
                </a:lnTo>
                <a:lnTo>
                  <a:pt x="1323073" y="781004"/>
                </a:lnTo>
                <a:lnTo>
                  <a:pt x="1323073" y="781003"/>
                </a:lnTo>
                <a:lnTo>
                  <a:pt x="1217309" y="781003"/>
                </a:lnTo>
                <a:lnTo>
                  <a:pt x="1217309" y="781004"/>
                </a:lnTo>
                <a:lnTo>
                  <a:pt x="1121686" y="781004"/>
                </a:lnTo>
                <a:lnTo>
                  <a:pt x="1121686" y="938000"/>
                </a:lnTo>
                <a:lnTo>
                  <a:pt x="1121686" y="974326"/>
                </a:lnTo>
                <a:lnTo>
                  <a:pt x="1121686" y="1866318"/>
                </a:lnTo>
                <a:lnTo>
                  <a:pt x="1025040" y="1866318"/>
                </a:lnTo>
                <a:lnTo>
                  <a:pt x="1025040" y="1777911"/>
                </a:lnTo>
                <a:lnTo>
                  <a:pt x="1025040" y="1776407"/>
                </a:lnTo>
                <a:lnTo>
                  <a:pt x="904032" y="1776407"/>
                </a:lnTo>
                <a:lnTo>
                  <a:pt x="904032" y="1132629"/>
                </a:lnTo>
                <a:lnTo>
                  <a:pt x="904032" y="1132626"/>
                </a:lnTo>
                <a:lnTo>
                  <a:pt x="904031" y="1132626"/>
                </a:lnTo>
                <a:lnTo>
                  <a:pt x="904031" y="974323"/>
                </a:lnTo>
                <a:lnTo>
                  <a:pt x="904030" y="974323"/>
                </a:lnTo>
                <a:lnTo>
                  <a:pt x="752351" y="974323"/>
                </a:lnTo>
                <a:lnTo>
                  <a:pt x="600673" y="974323"/>
                </a:lnTo>
                <a:lnTo>
                  <a:pt x="600673" y="1147341"/>
                </a:lnTo>
                <a:lnTo>
                  <a:pt x="600674" y="1147341"/>
                </a:lnTo>
                <a:lnTo>
                  <a:pt x="600674" y="1778187"/>
                </a:lnTo>
                <a:lnTo>
                  <a:pt x="505978" y="1778187"/>
                </a:lnTo>
                <a:lnTo>
                  <a:pt x="505978" y="1775522"/>
                </a:lnTo>
                <a:lnTo>
                  <a:pt x="505978" y="1450932"/>
                </a:lnTo>
                <a:lnTo>
                  <a:pt x="0" y="1750841"/>
                </a:lnTo>
                <a:lnTo>
                  <a:pt x="0" y="2951634"/>
                </a:lnTo>
                <a:lnTo>
                  <a:pt x="505978" y="2951634"/>
                </a:lnTo>
                <a:lnTo>
                  <a:pt x="1339431" y="2951634"/>
                </a:lnTo>
                <a:lnTo>
                  <a:pt x="3384619" y="2951634"/>
                </a:lnTo>
                <a:lnTo>
                  <a:pt x="4172617" y="2951634"/>
                </a:lnTo>
                <a:lnTo>
                  <a:pt x="4172620" y="2951052"/>
                </a:lnTo>
                <a:lnTo>
                  <a:pt x="5965874" y="2951052"/>
                </a:lnTo>
                <a:lnTo>
                  <a:pt x="5965208" y="2865948"/>
                </a:lnTo>
                <a:cubicBezTo>
                  <a:pt x="5965208" y="2863033"/>
                  <a:pt x="5965877" y="2860118"/>
                  <a:pt x="5965877" y="2857204"/>
                </a:cubicBezTo>
                <a:cubicBezTo>
                  <a:pt x="5965877" y="2674754"/>
                  <a:pt x="5965877" y="2492307"/>
                  <a:pt x="5965877" y="2309858"/>
                </a:cubicBezTo>
                <a:cubicBezTo>
                  <a:pt x="5965877" y="2307526"/>
                  <a:pt x="5965877" y="2305193"/>
                  <a:pt x="5965877" y="2302863"/>
                </a:cubicBezTo>
                <a:cubicBezTo>
                  <a:pt x="5966548" y="2295285"/>
                  <a:pt x="5961854" y="2292370"/>
                  <a:pt x="5953806" y="2292370"/>
                </a:cubicBezTo>
                <a:cubicBezTo>
                  <a:pt x="5944417" y="2292370"/>
                  <a:pt x="5934356" y="2292370"/>
                  <a:pt x="5924966" y="2291786"/>
                </a:cubicBezTo>
                <a:cubicBezTo>
                  <a:pt x="5924966" y="2250402"/>
                  <a:pt x="5924966" y="2209015"/>
                  <a:pt x="5924295" y="2167629"/>
                </a:cubicBezTo>
                <a:cubicBezTo>
                  <a:pt x="5924295" y="2146062"/>
                  <a:pt x="5914908" y="2136735"/>
                  <a:pt x="5890762" y="2132072"/>
                </a:cubicBezTo>
                <a:cubicBezTo>
                  <a:pt x="5886739" y="2131489"/>
                  <a:pt x="5883385" y="2129742"/>
                  <a:pt x="5879361" y="2127993"/>
                </a:cubicBezTo>
                <a:cubicBezTo>
                  <a:pt x="5873324" y="2102928"/>
                  <a:pt x="5861923" y="2079028"/>
                  <a:pt x="5849180" y="2055714"/>
                </a:cubicBezTo>
                <a:cubicBezTo>
                  <a:pt x="5749920" y="1879092"/>
                  <a:pt x="5587613" y="1777669"/>
                  <a:pt x="5363604" y="1753185"/>
                </a:cubicBezTo>
                <a:cubicBezTo>
                  <a:pt x="5287817" y="1745025"/>
                  <a:pt x="5211359" y="1750270"/>
                  <a:pt x="5137584" y="1770090"/>
                </a:cubicBezTo>
                <a:cubicBezTo>
                  <a:pt x="5132217" y="1770090"/>
                  <a:pt x="5126181" y="1769506"/>
                  <a:pt x="5126181" y="1763096"/>
                </a:cubicBezTo>
                <a:cubicBezTo>
                  <a:pt x="5126181" y="1757848"/>
                  <a:pt x="5126181" y="1752602"/>
                  <a:pt x="5126181" y="1746774"/>
                </a:cubicBezTo>
                <a:cubicBezTo>
                  <a:pt x="5126181" y="1567822"/>
                  <a:pt x="5125511" y="1388867"/>
                  <a:pt x="5126181" y="1209917"/>
                </a:cubicBezTo>
                <a:cubicBezTo>
                  <a:pt x="5126181" y="1141136"/>
                  <a:pt x="5052407" y="1071769"/>
                  <a:pt x="4964547" y="1075267"/>
                </a:cubicBezTo>
                <a:cubicBezTo>
                  <a:pt x="4955158" y="1074101"/>
                  <a:pt x="4945097" y="1074101"/>
                  <a:pt x="4935706" y="1075848"/>
                </a:cubicBezTo>
                <a:cubicBezTo>
                  <a:pt x="4847177" y="1090422"/>
                  <a:pt x="4796875" y="1155707"/>
                  <a:pt x="4798887" y="1216330"/>
                </a:cubicBezTo>
                <a:cubicBezTo>
                  <a:pt x="4800230" y="1265875"/>
                  <a:pt x="4798887" y="1315421"/>
                  <a:pt x="4798887" y="1364968"/>
                </a:cubicBezTo>
                <a:cubicBezTo>
                  <a:pt x="4798887" y="1566074"/>
                  <a:pt x="4798887" y="1767175"/>
                  <a:pt x="4798887" y="1968276"/>
                </a:cubicBezTo>
                <a:cubicBezTo>
                  <a:pt x="4798887" y="1980517"/>
                  <a:pt x="4796205" y="1991009"/>
                  <a:pt x="4788156" y="2002086"/>
                </a:cubicBezTo>
                <a:cubicBezTo>
                  <a:pt x="4771389" y="2025985"/>
                  <a:pt x="4755963" y="2050466"/>
                  <a:pt x="4745232" y="2077280"/>
                </a:cubicBezTo>
                <a:cubicBezTo>
                  <a:pt x="4733832" y="2072617"/>
                  <a:pt x="4738526" y="2063873"/>
                  <a:pt x="4738526" y="2056877"/>
                </a:cubicBezTo>
                <a:cubicBezTo>
                  <a:pt x="4738526" y="1921062"/>
                  <a:pt x="4738526" y="1784662"/>
                  <a:pt x="4738526" y="1648846"/>
                </a:cubicBezTo>
                <a:cubicBezTo>
                  <a:pt x="4738526" y="1502537"/>
                  <a:pt x="4737856" y="1356226"/>
                  <a:pt x="4738526" y="1210501"/>
                </a:cubicBezTo>
                <a:cubicBezTo>
                  <a:pt x="4739197" y="1139970"/>
                  <a:pt x="4661398" y="1071186"/>
                  <a:pt x="4576891" y="1075848"/>
                </a:cubicBezTo>
                <a:cubicBezTo>
                  <a:pt x="4511835" y="1070020"/>
                  <a:pt x="4422634" y="1116652"/>
                  <a:pt x="4411904" y="1200591"/>
                </a:cubicBezTo>
                <a:cubicBezTo>
                  <a:pt x="4409890" y="1204087"/>
                  <a:pt x="4410563" y="1207586"/>
                  <a:pt x="4410563" y="1211083"/>
                </a:cubicBezTo>
                <a:cubicBezTo>
                  <a:pt x="4410563" y="1402859"/>
                  <a:pt x="4410563" y="1595219"/>
                  <a:pt x="4410563" y="1786995"/>
                </a:cubicBezTo>
                <a:cubicBezTo>
                  <a:pt x="4410563" y="1786995"/>
                  <a:pt x="4411231" y="1787577"/>
                  <a:pt x="4411231" y="1787577"/>
                </a:cubicBezTo>
                <a:cubicBezTo>
                  <a:pt x="4410563" y="1787577"/>
                  <a:pt x="4409220" y="1787577"/>
                  <a:pt x="4408550" y="1787577"/>
                </a:cubicBezTo>
                <a:cubicBezTo>
                  <a:pt x="4408550" y="1779416"/>
                  <a:pt x="4409220" y="1770673"/>
                  <a:pt x="4409220" y="1762513"/>
                </a:cubicBezTo>
                <a:cubicBezTo>
                  <a:pt x="4409220" y="1583562"/>
                  <a:pt x="4409220" y="1404606"/>
                  <a:pt x="4409220" y="1225656"/>
                </a:cubicBezTo>
                <a:cubicBezTo>
                  <a:pt x="4409220" y="1217494"/>
                  <a:pt x="4409220" y="1208751"/>
                  <a:pt x="4408550" y="1200591"/>
                </a:cubicBezTo>
                <a:cubicBezTo>
                  <a:pt x="4402512" y="1207002"/>
                  <a:pt x="4405197" y="1214579"/>
                  <a:pt x="4405197" y="1221575"/>
                </a:cubicBezTo>
                <a:cubicBezTo>
                  <a:pt x="4405197" y="1289192"/>
                  <a:pt x="4405197" y="1356226"/>
                  <a:pt x="4405197" y="1423843"/>
                </a:cubicBezTo>
                <a:cubicBezTo>
                  <a:pt x="4405197" y="1538679"/>
                  <a:pt x="4405197" y="1652926"/>
                  <a:pt x="4405197" y="1767758"/>
                </a:cubicBezTo>
                <a:cubicBezTo>
                  <a:pt x="4405197" y="1784662"/>
                  <a:pt x="4405197" y="1785246"/>
                  <a:pt x="4387758" y="1785246"/>
                </a:cubicBezTo>
                <a:lnTo>
                  <a:pt x="4176908" y="1785246"/>
                </a:lnTo>
                <a:lnTo>
                  <a:pt x="4177402" y="1651098"/>
                </a:lnTo>
                <a:lnTo>
                  <a:pt x="3987168" y="1647507"/>
                </a:lnTo>
                <a:close/>
              </a:path>
            </a:pathLst>
          </a:custGeom>
          <a:solidFill>
            <a:srgbClr val="ffffff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2" name="CustomShape 3"/>
          <p:cNvSpPr/>
          <p:nvPr/>
        </p:nvSpPr>
        <p:spPr>
          <a:xfrm>
            <a:off x="1700640" y="3267720"/>
            <a:ext cx="2439720" cy="35460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3" name="CustomShape 4"/>
          <p:cNvSpPr/>
          <p:nvPr/>
        </p:nvSpPr>
        <p:spPr>
          <a:xfrm>
            <a:off x="1700640" y="3789720"/>
            <a:ext cx="545400" cy="46332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4" name="CustomShape 5"/>
          <p:cNvSpPr/>
          <p:nvPr/>
        </p:nvSpPr>
        <p:spPr>
          <a:xfrm>
            <a:off x="2300400" y="3789720"/>
            <a:ext cx="464040" cy="46332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5" name="CustomShape 6"/>
          <p:cNvSpPr/>
          <p:nvPr/>
        </p:nvSpPr>
        <p:spPr>
          <a:xfrm>
            <a:off x="2380320" y="3869640"/>
            <a:ext cx="304200" cy="30348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6" name="CustomShape 7"/>
          <p:cNvSpPr/>
          <p:nvPr/>
        </p:nvSpPr>
        <p:spPr>
          <a:xfrm>
            <a:off x="889560" y="-6120"/>
            <a:ext cx="273600" cy="595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7" name="CustomShape 8"/>
          <p:cNvSpPr/>
          <p:nvPr/>
        </p:nvSpPr>
        <p:spPr>
          <a:xfrm>
            <a:off x="804960" y="183600"/>
            <a:ext cx="456480" cy="18216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8" name="CustomShape 9"/>
          <p:cNvSpPr/>
          <p:nvPr/>
        </p:nvSpPr>
        <p:spPr>
          <a:xfrm>
            <a:off x="0" y="590400"/>
            <a:ext cx="1608840" cy="273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9" name="CustomShape 10"/>
          <p:cNvSpPr/>
          <p:nvPr/>
        </p:nvSpPr>
        <p:spPr>
          <a:xfrm>
            <a:off x="1935360" y="1162080"/>
            <a:ext cx="273600" cy="986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11"/>
          <p:cNvSpPr/>
          <p:nvPr/>
        </p:nvSpPr>
        <p:spPr>
          <a:xfrm>
            <a:off x="989280" y="590400"/>
            <a:ext cx="1219680" cy="121968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1" name="CustomShape 12"/>
          <p:cNvSpPr/>
          <p:nvPr/>
        </p:nvSpPr>
        <p:spPr>
          <a:xfrm>
            <a:off x="1843200" y="1248120"/>
            <a:ext cx="456480" cy="18216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CustomShape 13"/>
          <p:cNvSpPr/>
          <p:nvPr/>
        </p:nvSpPr>
        <p:spPr>
          <a:xfrm>
            <a:off x="1392840" y="491040"/>
            <a:ext cx="182160" cy="45648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CustomShape 14"/>
          <p:cNvSpPr/>
          <p:nvPr/>
        </p:nvSpPr>
        <p:spPr>
          <a:xfrm>
            <a:off x="10346040" y="5021280"/>
            <a:ext cx="1845720" cy="273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CustomShape 15"/>
          <p:cNvSpPr/>
          <p:nvPr/>
        </p:nvSpPr>
        <p:spPr>
          <a:xfrm>
            <a:off x="9745920" y="5592600"/>
            <a:ext cx="274320" cy="6483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5" name="CustomShape 16"/>
          <p:cNvSpPr/>
          <p:nvPr/>
        </p:nvSpPr>
        <p:spPr>
          <a:xfrm>
            <a:off x="9746280" y="5021280"/>
            <a:ext cx="1220400" cy="121968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6" name="CustomShape 17"/>
          <p:cNvSpPr/>
          <p:nvPr/>
        </p:nvSpPr>
        <p:spPr>
          <a:xfrm>
            <a:off x="9655200" y="5678640"/>
            <a:ext cx="457200" cy="18216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7" name="CustomShape 18"/>
          <p:cNvSpPr/>
          <p:nvPr/>
        </p:nvSpPr>
        <p:spPr>
          <a:xfrm>
            <a:off x="10379880" y="4921560"/>
            <a:ext cx="182880" cy="45648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CustomShape 19"/>
          <p:cNvSpPr/>
          <p:nvPr/>
        </p:nvSpPr>
        <p:spPr>
          <a:xfrm rot="10800000">
            <a:off x="18290160" y="6744240"/>
            <a:ext cx="7802640" cy="273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9" name="CustomShape 20"/>
          <p:cNvSpPr/>
          <p:nvPr/>
        </p:nvSpPr>
        <p:spPr>
          <a:xfrm rot="10800000">
            <a:off x="2632320" y="7055280"/>
            <a:ext cx="273600" cy="1156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0" name="CustomShape 21"/>
          <p:cNvSpPr/>
          <p:nvPr/>
        </p:nvSpPr>
        <p:spPr>
          <a:xfrm rot="10800000">
            <a:off x="4524480" y="7690320"/>
            <a:ext cx="1219680" cy="121968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22"/>
          <p:cNvSpPr/>
          <p:nvPr/>
        </p:nvSpPr>
        <p:spPr>
          <a:xfrm rot="10800000">
            <a:off x="2907000" y="5995080"/>
            <a:ext cx="456480" cy="18216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CustomShape 23"/>
          <p:cNvSpPr/>
          <p:nvPr/>
        </p:nvSpPr>
        <p:spPr>
          <a:xfrm rot="10800000">
            <a:off x="3083040" y="7026480"/>
            <a:ext cx="182160" cy="45648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3" name="CustomShape 24"/>
          <p:cNvSpPr/>
          <p:nvPr/>
        </p:nvSpPr>
        <p:spPr>
          <a:xfrm>
            <a:off x="9974880" y="6207480"/>
            <a:ext cx="1219680" cy="121968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CustomShape 25"/>
          <p:cNvSpPr/>
          <p:nvPr/>
        </p:nvSpPr>
        <p:spPr>
          <a:xfrm>
            <a:off x="10829520" y="6687720"/>
            <a:ext cx="456480" cy="18216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CustomShape 26"/>
          <p:cNvSpPr/>
          <p:nvPr/>
        </p:nvSpPr>
        <p:spPr>
          <a:xfrm>
            <a:off x="10397880" y="6108120"/>
            <a:ext cx="182160" cy="45648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6" name="CustomShape 27"/>
          <p:cNvSpPr/>
          <p:nvPr/>
        </p:nvSpPr>
        <p:spPr>
          <a:xfrm>
            <a:off x="5827680" y="1224000"/>
            <a:ext cx="3860640" cy="41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 can simply impress your audience and add a unique zing and appeal to your Presentations.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7" name="CustomShape 28"/>
          <p:cNvSpPr/>
          <p:nvPr/>
        </p:nvSpPr>
        <p:spPr>
          <a:xfrm>
            <a:off x="5827680" y="767880"/>
            <a:ext cx="3860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Easy to change colors.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8" name="CustomShape 29"/>
          <p:cNvSpPr/>
          <p:nvPr/>
        </p:nvSpPr>
        <p:spPr>
          <a:xfrm>
            <a:off x="2071800" y="645480"/>
            <a:ext cx="30682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Column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Infographic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9" name="CustomShape 30"/>
          <p:cNvSpPr/>
          <p:nvPr/>
        </p:nvSpPr>
        <p:spPr>
          <a:xfrm rot="5400000">
            <a:off x="9321120" y="1147320"/>
            <a:ext cx="2582280" cy="274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0" name="CustomShape 31"/>
          <p:cNvSpPr/>
          <p:nvPr/>
        </p:nvSpPr>
        <p:spPr>
          <a:xfrm rot="5400000">
            <a:off x="11482560" y="2466720"/>
            <a:ext cx="273600" cy="11455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1" name="CustomShape 32"/>
          <p:cNvSpPr/>
          <p:nvPr/>
        </p:nvSpPr>
        <p:spPr>
          <a:xfrm rot="5400000">
            <a:off x="10475640" y="1956240"/>
            <a:ext cx="1219680" cy="1220400"/>
          </a:xfrm>
          <a:prstGeom prst="blockArc">
            <a:avLst>
              <a:gd name="adj1" fmla="val 16189038"/>
              <a:gd name="adj2" fmla="val 21501902"/>
              <a:gd name="adj3" fmla="val 22648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2" name="CustomShape 33"/>
          <p:cNvSpPr/>
          <p:nvPr/>
        </p:nvSpPr>
        <p:spPr>
          <a:xfrm rot="5400000">
            <a:off x="10995840" y="2947320"/>
            <a:ext cx="456480" cy="18288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3" name="CustomShape 34"/>
          <p:cNvSpPr/>
          <p:nvPr/>
        </p:nvSpPr>
        <p:spPr>
          <a:xfrm rot="5400000">
            <a:off x="10513440" y="2222640"/>
            <a:ext cx="182160" cy="457200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Columns Infographic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5" name="CustomShape 2"/>
          <p:cNvSpPr/>
          <p:nvPr/>
        </p:nvSpPr>
        <p:spPr>
          <a:xfrm rot="6820200">
            <a:off x="10302840" y="4071600"/>
            <a:ext cx="142920" cy="487440"/>
          </a:xfrm>
          <a:prstGeom prst="trapezoid">
            <a:avLst>
              <a:gd name="adj" fmla="val 11476"/>
            </a:avLst>
          </a:pr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6" name="CustomShape 3"/>
          <p:cNvSpPr/>
          <p:nvPr/>
        </p:nvSpPr>
        <p:spPr>
          <a:xfrm rot="19800000">
            <a:off x="9784800" y="4217040"/>
            <a:ext cx="474480" cy="153000"/>
          </a:xfrm>
          <a:prstGeom prst="roundRect">
            <a:avLst>
              <a:gd name="adj" fmla="val 50000"/>
            </a:avLst>
          </a:pr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7" name="CustomShape 4"/>
          <p:cNvSpPr/>
          <p:nvPr/>
        </p:nvSpPr>
        <p:spPr>
          <a:xfrm>
            <a:off x="10123560" y="4185360"/>
            <a:ext cx="59760" cy="597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CustomShape 5"/>
          <p:cNvSpPr/>
          <p:nvPr/>
        </p:nvSpPr>
        <p:spPr>
          <a:xfrm rot="19176000">
            <a:off x="9680400" y="4347000"/>
            <a:ext cx="381240" cy="41976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rgbClr val="4031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9" name="CustomShape 6"/>
          <p:cNvSpPr/>
          <p:nvPr/>
        </p:nvSpPr>
        <p:spPr>
          <a:xfrm>
            <a:off x="9838440" y="4358160"/>
            <a:ext cx="59760" cy="597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0" name="CustomShape 7"/>
          <p:cNvSpPr/>
          <p:nvPr/>
        </p:nvSpPr>
        <p:spPr>
          <a:xfrm rot="5400000">
            <a:off x="10554840" y="4468680"/>
            <a:ext cx="235440" cy="10836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1" name="CustomShape 8"/>
          <p:cNvSpPr/>
          <p:nvPr/>
        </p:nvSpPr>
        <p:spPr>
          <a:xfrm rot="5400000">
            <a:off x="10424160" y="4475520"/>
            <a:ext cx="229320" cy="12636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2" name="CustomShape 9"/>
          <p:cNvSpPr/>
          <p:nvPr/>
        </p:nvSpPr>
        <p:spPr>
          <a:xfrm rot="5400000">
            <a:off x="10495440" y="4326480"/>
            <a:ext cx="150480" cy="15048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3" name="CustomShape 10"/>
          <p:cNvSpPr/>
          <p:nvPr/>
        </p:nvSpPr>
        <p:spPr>
          <a:xfrm>
            <a:off x="9681120" y="4651920"/>
            <a:ext cx="374760" cy="30204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CustomShape 11"/>
          <p:cNvSpPr/>
          <p:nvPr/>
        </p:nvSpPr>
        <p:spPr>
          <a:xfrm>
            <a:off x="9637920" y="4910040"/>
            <a:ext cx="471600" cy="8388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CustomShape 12"/>
          <p:cNvSpPr/>
          <p:nvPr/>
        </p:nvSpPr>
        <p:spPr>
          <a:xfrm>
            <a:off x="9838440" y="4687200"/>
            <a:ext cx="59760" cy="597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CustomShape 13"/>
          <p:cNvSpPr/>
          <p:nvPr/>
        </p:nvSpPr>
        <p:spPr>
          <a:xfrm>
            <a:off x="9552960" y="4987080"/>
            <a:ext cx="1506600" cy="235440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7" name="CustomShape 14"/>
          <p:cNvSpPr/>
          <p:nvPr/>
        </p:nvSpPr>
        <p:spPr>
          <a:xfrm>
            <a:off x="9583200" y="5016960"/>
            <a:ext cx="1446480" cy="1760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CustomShape 15"/>
          <p:cNvSpPr/>
          <p:nvPr/>
        </p:nvSpPr>
        <p:spPr>
          <a:xfrm>
            <a:off x="9614520" y="5033520"/>
            <a:ext cx="144720" cy="1447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9" name="CustomShape 16"/>
          <p:cNvSpPr/>
          <p:nvPr/>
        </p:nvSpPr>
        <p:spPr>
          <a:xfrm>
            <a:off x="9821520" y="5033520"/>
            <a:ext cx="144720" cy="1447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CustomShape 17"/>
          <p:cNvSpPr/>
          <p:nvPr/>
        </p:nvSpPr>
        <p:spPr>
          <a:xfrm>
            <a:off x="10028520" y="5033520"/>
            <a:ext cx="144720" cy="1447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1" name="CustomShape 18"/>
          <p:cNvSpPr/>
          <p:nvPr/>
        </p:nvSpPr>
        <p:spPr>
          <a:xfrm>
            <a:off x="10235880" y="5033520"/>
            <a:ext cx="144720" cy="1447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19"/>
          <p:cNvSpPr/>
          <p:nvPr/>
        </p:nvSpPr>
        <p:spPr>
          <a:xfrm>
            <a:off x="10442880" y="5033520"/>
            <a:ext cx="144720" cy="1447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CustomShape 20"/>
          <p:cNvSpPr/>
          <p:nvPr/>
        </p:nvSpPr>
        <p:spPr>
          <a:xfrm>
            <a:off x="10649880" y="5033520"/>
            <a:ext cx="144720" cy="1447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CustomShape 21"/>
          <p:cNvSpPr/>
          <p:nvPr/>
        </p:nvSpPr>
        <p:spPr>
          <a:xfrm>
            <a:off x="10857240" y="5033520"/>
            <a:ext cx="144720" cy="14472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22"/>
          <p:cNvSpPr/>
          <p:nvPr/>
        </p:nvSpPr>
        <p:spPr>
          <a:xfrm>
            <a:off x="10259280" y="4684320"/>
            <a:ext cx="91080" cy="302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6" name="CustomShape 23"/>
          <p:cNvSpPr/>
          <p:nvPr/>
        </p:nvSpPr>
        <p:spPr>
          <a:xfrm>
            <a:off x="10419480" y="4684320"/>
            <a:ext cx="91080" cy="302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7" name="CustomShape 24"/>
          <p:cNvSpPr/>
          <p:nvPr/>
        </p:nvSpPr>
        <p:spPr>
          <a:xfrm>
            <a:off x="10579680" y="4684320"/>
            <a:ext cx="91080" cy="302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25"/>
          <p:cNvSpPr/>
          <p:nvPr/>
        </p:nvSpPr>
        <p:spPr>
          <a:xfrm>
            <a:off x="10739520" y="4684320"/>
            <a:ext cx="91080" cy="30240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CustomShape 26"/>
          <p:cNvSpPr/>
          <p:nvPr/>
        </p:nvSpPr>
        <p:spPr>
          <a:xfrm>
            <a:off x="4130280" y="5012640"/>
            <a:ext cx="1506600" cy="23544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27"/>
          <p:cNvSpPr/>
          <p:nvPr/>
        </p:nvSpPr>
        <p:spPr>
          <a:xfrm>
            <a:off x="4160520" y="5042160"/>
            <a:ext cx="1446480" cy="1760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CustomShape 28"/>
          <p:cNvSpPr/>
          <p:nvPr/>
        </p:nvSpPr>
        <p:spPr>
          <a:xfrm>
            <a:off x="4191840" y="5059080"/>
            <a:ext cx="144720" cy="1447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CustomShape 29"/>
          <p:cNvSpPr/>
          <p:nvPr/>
        </p:nvSpPr>
        <p:spPr>
          <a:xfrm>
            <a:off x="4399200" y="5059080"/>
            <a:ext cx="144720" cy="1447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3" name="CustomShape 30"/>
          <p:cNvSpPr/>
          <p:nvPr/>
        </p:nvSpPr>
        <p:spPr>
          <a:xfrm>
            <a:off x="4606200" y="5059080"/>
            <a:ext cx="144720" cy="1447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4" name="CustomShape 31"/>
          <p:cNvSpPr/>
          <p:nvPr/>
        </p:nvSpPr>
        <p:spPr>
          <a:xfrm>
            <a:off x="4813200" y="5059080"/>
            <a:ext cx="144720" cy="1447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5" name="CustomShape 32"/>
          <p:cNvSpPr/>
          <p:nvPr/>
        </p:nvSpPr>
        <p:spPr>
          <a:xfrm>
            <a:off x="5020200" y="5059080"/>
            <a:ext cx="144720" cy="1447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6" name="CustomShape 33"/>
          <p:cNvSpPr/>
          <p:nvPr/>
        </p:nvSpPr>
        <p:spPr>
          <a:xfrm>
            <a:off x="5227560" y="5059080"/>
            <a:ext cx="144720" cy="1447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7" name="CustomShape 34"/>
          <p:cNvSpPr/>
          <p:nvPr/>
        </p:nvSpPr>
        <p:spPr>
          <a:xfrm>
            <a:off x="5434560" y="5059080"/>
            <a:ext cx="144720" cy="1447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8" name="CustomShape 35"/>
          <p:cNvSpPr/>
          <p:nvPr/>
        </p:nvSpPr>
        <p:spPr>
          <a:xfrm>
            <a:off x="5223960" y="4159800"/>
            <a:ext cx="192240" cy="857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9" name="CustomShape 36"/>
          <p:cNvSpPr/>
          <p:nvPr/>
        </p:nvSpPr>
        <p:spPr>
          <a:xfrm>
            <a:off x="5319720" y="4159800"/>
            <a:ext cx="96840" cy="8571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0" name="CustomShape 37"/>
          <p:cNvSpPr/>
          <p:nvPr/>
        </p:nvSpPr>
        <p:spPr>
          <a:xfrm>
            <a:off x="5167440" y="4389480"/>
            <a:ext cx="305280" cy="15552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1" name="CustomShape 38"/>
          <p:cNvSpPr/>
          <p:nvPr/>
        </p:nvSpPr>
        <p:spPr>
          <a:xfrm>
            <a:off x="5319000" y="4389480"/>
            <a:ext cx="154080" cy="15552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2" name="CustomShape 39"/>
          <p:cNvSpPr/>
          <p:nvPr/>
        </p:nvSpPr>
        <p:spPr>
          <a:xfrm>
            <a:off x="5223960" y="4548960"/>
            <a:ext cx="192240" cy="80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3" name="CustomShape 40"/>
          <p:cNvSpPr/>
          <p:nvPr/>
        </p:nvSpPr>
        <p:spPr>
          <a:xfrm>
            <a:off x="5295600" y="4629960"/>
            <a:ext cx="51480" cy="8964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4" name="CustomShape 41"/>
          <p:cNvSpPr/>
          <p:nvPr/>
        </p:nvSpPr>
        <p:spPr>
          <a:xfrm>
            <a:off x="5310360" y="4722480"/>
            <a:ext cx="23040" cy="637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5" name="CustomShape 42"/>
          <p:cNvSpPr/>
          <p:nvPr/>
        </p:nvSpPr>
        <p:spPr>
          <a:xfrm>
            <a:off x="5281200" y="4770360"/>
            <a:ext cx="75240" cy="2509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6" name="CustomShape 43"/>
          <p:cNvSpPr/>
          <p:nvPr/>
        </p:nvSpPr>
        <p:spPr>
          <a:xfrm>
            <a:off x="4787640" y="4159800"/>
            <a:ext cx="192240" cy="857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7" name="CustomShape 44"/>
          <p:cNvSpPr/>
          <p:nvPr/>
        </p:nvSpPr>
        <p:spPr>
          <a:xfrm>
            <a:off x="4883040" y="4159800"/>
            <a:ext cx="96840" cy="8571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8" name="CustomShape 45"/>
          <p:cNvSpPr/>
          <p:nvPr/>
        </p:nvSpPr>
        <p:spPr>
          <a:xfrm>
            <a:off x="4731120" y="4389480"/>
            <a:ext cx="305280" cy="15552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9" name="CustomShape 46"/>
          <p:cNvSpPr/>
          <p:nvPr/>
        </p:nvSpPr>
        <p:spPr>
          <a:xfrm>
            <a:off x="4882680" y="4389480"/>
            <a:ext cx="154080" cy="15552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0" name="CustomShape 47"/>
          <p:cNvSpPr/>
          <p:nvPr/>
        </p:nvSpPr>
        <p:spPr>
          <a:xfrm>
            <a:off x="4787640" y="4548960"/>
            <a:ext cx="192240" cy="80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1" name="CustomShape 48"/>
          <p:cNvSpPr/>
          <p:nvPr/>
        </p:nvSpPr>
        <p:spPr>
          <a:xfrm>
            <a:off x="4858920" y="4629960"/>
            <a:ext cx="51480" cy="8964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2" name="CustomShape 49"/>
          <p:cNvSpPr/>
          <p:nvPr/>
        </p:nvSpPr>
        <p:spPr>
          <a:xfrm>
            <a:off x="4873680" y="4722480"/>
            <a:ext cx="23040" cy="637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3" name="CustomShape 50"/>
          <p:cNvSpPr/>
          <p:nvPr/>
        </p:nvSpPr>
        <p:spPr>
          <a:xfrm>
            <a:off x="4844520" y="4770360"/>
            <a:ext cx="75240" cy="2509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4" name="CustomShape 51"/>
          <p:cNvSpPr/>
          <p:nvPr/>
        </p:nvSpPr>
        <p:spPr>
          <a:xfrm>
            <a:off x="4350960" y="4159800"/>
            <a:ext cx="192240" cy="857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5" name="CustomShape 52"/>
          <p:cNvSpPr/>
          <p:nvPr/>
        </p:nvSpPr>
        <p:spPr>
          <a:xfrm>
            <a:off x="4446720" y="4159800"/>
            <a:ext cx="96840" cy="8571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6" name="CustomShape 53"/>
          <p:cNvSpPr/>
          <p:nvPr/>
        </p:nvSpPr>
        <p:spPr>
          <a:xfrm>
            <a:off x="4294440" y="4389480"/>
            <a:ext cx="305280" cy="15552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7" name="CustomShape 54"/>
          <p:cNvSpPr/>
          <p:nvPr/>
        </p:nvSpPr>
        <p:spPr>
          <a:xfrm>
            <a:off x="4446000" y="4389480"/>
            <a:ext cx="154080" cy="15552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CustomShape 55"/>
          <p:cNvSpPr/>
          <p:nvPr/>
        </p:nvSpPr>
        <p:spPr>
          <a:xfrm>
            <a:off x="4350960" y="4548960"/>
            <a:ext cx="192240" cy="80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9" name="CustomShape 56"/>
          <p:cNvSpPr/>
          <p:nvPr/>
        </p:nvSpPr>
        <p:spPr>
          <a:xfrm>
            <a:off x="4422600" y="4629960"/>
            <a:ext cx="51480" cy="8964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CustomShape 57"/>
          <p:cNvSpPr/>
          <p:nvPr/>
        </p:nvSpPr>
        <p:spPr>
          <a:xfrm>
            <a:off x="4437000" y="4722480"/>
            <a:ext cx="23040" cy="637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1" name="CustomShape 58"/>
          <p:cNvSpPr/>
          <p:nvPr/>
        </p:nvSpPr>
        <p:spPr>
          <a:xfrm>
            <a:off x="4407840" y="4770360"/>
            <a:ext cx="75240" cy="2509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2" name="CustomShape 59"/>
          <p:cNvSpPr/>
          <p:nvPr/>
        </p:nvSpPr>
        <p:spPr>
          <a:xfrm>
            <a:off x="1092960" y="1203480"/>
            <a:ext cx="1148760" cy="118800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9bbb59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3" name="CustomShape 60"/>
          <p:cNvSpPr/>
          <p:nvPr/>
        </p:nvSpPr>
        <p:spPr>
          <a:xfrm>
            <a:off x="1157400" y="2381400"/>
            <a:ext cx="193320" cy="1933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9bbb59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4" name="CustomShape 61"/>
          <p:cNvSpPr/>
          <p:nvPr/>
        </p:nvSpPr>
        <p:spPr>
          <a:xfrm>
            <a:off x="1401480" y="2381400"/>
            <a:ext cx="193320" cy="1933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9bbb59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5" name="CustomShape 62"/>
          <p:cNvSpPr/>
          <p:nvPr/>
        </p:nvSpPr>
        <p:spPr>
          <a:xfrm>
            <a:off x="1645560" y="2381400"/>
            <a:ext cx="193320" cy="1933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9bbb59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6" name="CustomShape 63"/>
          <p:cNvSpPr/>
          <p:nvPr/>
        </p:nvSpPr>
        <p:spPr>
          <a:xfrm>
            <a:off x="1889640" y="2381400"/>
            <a:ext cx="193320" cy="19332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9bbb59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7" name="CustomShape 64"/>
          <p:cNvSpPr/>
          <p:nvPr/>
        </p:nvSpPr>
        <p:spPr>
          <a:xfrm>
            <a:off x="6671520" y="1757160"/>
            <a:ext cx="941040" cy="68940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8" name="CustomShape 65"/>
          <p:cNvSpPr/>
          <p:nvPr/>
        </p:nvSpPr>
        <p:spPr>
          <a:xfrm>
            <a:off x="2385360" y="1364400"/>
            <a:ext cx="343008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9" name="CustomShape 66"/>
          <p:cNvSpPr/>
          <p:nvPr/>
        </p:nvSpPr>
        <p:spPr>
          <a:xfrm>
            <a:off x="724680" y="2687040"/>
            <a:ext cx="50907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0" name="CustomShape 67"/>
          <p:cNvSpPr/>
          <p:nvPr/>
        </p:nvSpPr>
        <p:spPr>
          <a:xfrm>
            <a:off x="7899120" y="1355760"/>
            <a:ext cx="343008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1" name="CustomShape 68"/>
          <p:cNvSpPr/>
          <p:nvPr/>
        </p:nvSpPr>
        <p:spPr>
          <a:xfrm>
            <a:off x="6238080" y="2678040"/>
            <a:ext cx="50907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2" name="CustomShape 69"/>
          <p:cNvSpPr/>
          <p:nvPr/>
        </p:nvSpPr>
        <p:spPr>
          <a:xfrm>
            <a:off x="6238080" y="4019760"/>
            <a:ext cx="343008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3" name="CustomShape 70"/>
          <p:cNvSpPr/>
          <p:nvPr/>
        </p:nvSpPr>
        <p:spPr>
          <a:xfrm>
            <a:off x="6238080" y="5342400"/>
            <a:ext cx="50907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4" name="CustomShape 71"/>
          <p:cNvSpPr/>
          <p:nvPr/>
        </p:nvSpPr>
        <p:spPr>
          <a:xfrm>
            <a:off x="720720" y="4014720"/>
            <a:ext cx="343008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5" name="CustomShape 72"/>
          <p:cNvSpPr/>
          <p:nvPr/>
        </p:nvSpPr>
        <p:spPr>
          <a:xfrm>
            <a:off x="720720" y="5337000"/>
            <a:ext cx="50907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CustomShape 1"/>
          <p:cNvSpPr/>
          <p:nvPr/>
        </p:nvSpPr>
        <p:spPr>
          <a:xfrm rot="21189600">
            <a:off x="3535560" y="3069720"/>
            <a:ext cx="5300640" cy="2963880"/>
          </a:xfrm>
          <a:custGeom>
            <a:avLst/>
            <a:gdLst/>
            <a:ahLst/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rgbClr val="c0504d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7" name="CustomShape 2"/>
          <p:cNvSpPr/>
          <p:nvPr/>
        </p:nvSpPr>
        <p:spPr>
          <a:xfrm>
            <a:off x="3983400" y="2661120"/>
            <a:ext cx="4437360" cy="64548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8" name="CustomShape 3"/>
          <p:cNvSpPr/>
          <p:nvPr/>
        </p:nvSpPr>
        <p:spPr>
          <a:xfrm>
            <a:off x="7429680" y="1676520"/>
            <a:ext cx="978120" cy="960120"/>
          </a:xfrm>
          <a:custGeom>
            <a:avLst/>
            <a:gdLst/>
            <a:ahLst/>
            <a:rect l="l" t="t" r="r" b="b"/>
            <a:pathLst>
              <a:path w="885149" h="999573">
                <a:moveTo>
                  <a:pt x="885118" y="999263"/>
                </a:moveTo>
                <a:lnTo>
                  <a:pt x="885120" y="999263"/>
                </a:lnTo>
                <a:lnTo>
                  <a:pt x="885120" y="999573"/>
                </a:lnTo>
                <a:close/>
                <a:moveTo>
                  <a:pt x="421711" y="433"/>
                </a:moveTo>
                <a:cubicBezTo>
                  <a:pt x="462372" y="-1430"/>
                  <a:pt x="496514" y="35507"/>
                  <a:pt x="496514" y="72132"/>
                </a:cubicBezTo>
                <a:cubicBezTo>
                  <a:pt x="496204" y="167421"/>
                  <a:pt x="496514" y="262712"/>
                  <a:pt x="496514" y="358001"/>
                </a:cubicBezTo>
                <a:cubicBezTo>
                  <a:pt x="496514" y="361105"/>
                  <a:pt x="496514" y="363898"/>
                  <a:pt x="496514" y="366692"/>
                </a:cubicBezTo>
                <a:cubicBezTo>
                  <a:pt x="496514" y="370106"/>
                  <a:pt x="499308" y="370417"/>
                  <a:pt x="501791" y="370417"/>
                </a:cubicBezTo>
                <a:cubicBezTo>
                  <a:pt x="535934" y="359863"/>
                  <a:pt x="571318" y="357070"/>
                  <a:pt x="606392" y="361415"/>
                </a:cubicBezTo>
                <a:cubicBezTo>
                  <a:pt x="710062" y="374452"/>
                  <a:pt x="785176" y="428459"/>
                  <a:pt x="831113" y="522507"/>
                </a:cubicBezTo>
                <a:cubicBezTo>
                  <a:pt x="837010" y="534922"/>
                  <a:pt x="842287" y="547648"/>
                  <a:pt x="845080" y="560995"/>
                </a:cubicBezTo>
                <a:cubicBezTo>
                  <a:pt x="846943" y="561926"/>
                  <a:pt x="848495" y="562857"/>
                  <a:pt x="850357" y="563167"/>
                </a:cubicBezTo>
                <a:cubicBezTo>
                  <a:pt x="861531" y="565650"/>
                  <a:pt x="865876" y="570617"/>
                  <a:pt x="865876" y="582101"/>
                </a:cubicBezTo>
                <a:cubicBezTo>
                  <a:pt x="866186" y="604138"/>
                  <a:pt x="866186" y="626176"/>
                  <a:pt x="866186" y="648213"/>
                </a:cubicBezTo>
                <a:cubicBezTo>
                  <a:pt x="870532" y="648524"/>
                  <a:pt x="875188" y="648524"/>
                  <a:pt x="879533" y="648524"/>
                </a:cubicBezTo>
                <a:cubicBezTo>
                  <a:pt x="883258" y="648524"/>
                  <a:pt x="885430" y="650076"/>
                  <a:pt x="885120" y="654111"/>
                </a:cubicBezTo>
                <a:cubicBezTo>
                  <a:pt x="885120" y="655352"/>
                  <a:pt x="885120" y="656594"/>
                  <a:pt x="885120" y="657836"/>
                </a:cubicBezTo>
                <a:cubicBezTo>
                  <a:pt x="885120" y="754987"/>
                  <a:pt x="885120" y="852138"/>
                  <a:pt x="885120" y="949290"/>
                </a:cubicBezTo>
                <a:cubicBezTo>
                  <a:pt x="885120" y="950842"/>
                  <a:pt x="884810" y="952394"/>
                  <a:pt x="884810" y="953946"/>
                </a:cubicBezTo>
                <a:lnTo>
                  <a:pt x="885118" y="999263"/>
                </a:lnTo>
                <a:lnTo>
                  <a:pt x="0" y="999263"/>
                </a:lnTo>
                <a:lnTo>
                  <a:pt x="0" y="378487"/>
                </a:lnTo>
                <a:lnTo>
                  <a:pt x="154778" y="378487"/>
                </a:lnTo>
                <a:cubicBezTo>
                  <a:pt x="162848" y="378487"/>
                  <a:pt x="162848" y="378176"/>
                  <a:pt x="162848" y="369175"/>
                </a:cubicBezTo>
                <a:cubicBezTo>
                  <a:pt x="162848" y="308029"/>
                  <a:pt x="162848" y="247193"/>
                  <a:pt x="162848" y="186045"/>
                </a:cubicBezTo>
                <a:cubicBezTo>
                  <a:pt x="162848" y="150040"/>
                  <a:pt x="162848" y="114345"/>
                  <a:pt x="162848" y="78340"/>
                </a:cubicBezTo>
                <a:cubicBezTo>
                  <a:pt x="162848" y="74615"/>
                  <a:pt x="161606" y="70580"/>
                  <a:pt x="164400" y="67166"/>
                </a:cubicBezTo>
                <a:cubicBezTo>
                  <a:pt x="164710" y="71511"/>
                  <a:pt x="164710" y="76167"/>
                  <a:pt x="164710" y="80513"/>
                </a:cubicBezTo>
                <a:cubicBezTo>
                  <a:pt x="164710" y="175802"/>
                  <a:pt x="164710" y="271093"/>
                  <a:pt x="164710" y="366382"/>
                </a:cubicBezTo>
                <a:cubicBezTo>
                  <a:pt x="164710" y="370727"/>
                  <a:pt x="164400" y="375383"/>
                  <a:pt x="164400" y="379728"/>
                </a:cubicBezTo>
                <a:cubicBezTo>
                  <a:pt x="164710" y="379728"/>
                  <a:pt x="165331" y="379728"/>
                  <a:pt x="165641" y="379728"/>
                </a:cubicBezTo>
                <a:cubicBezTo>
                  <a:pt x="165641" y="379728"/>
                  <a:pt x="165331" y="379418"/>
                  <a:pt x="165331" y="379418"/>
                </a:cubicBezTo>
                <a:cubicBezTo>
                  <a:pt x="165331" y="277300"/>
                  <a:pt x="165331" y="174871"/>
                  <a:pt x="165331" y="72753"/>
                </a:cubicBezTo>
                <a:cubicBezTo>
                  <a:pt x="165331" y="70891"/>
                  <a:pt x="165020" y="69028"/>
                  <a:pt x="165952" y="67166"/>
                </a:cubicBezTo>
                <a:cubicBezTo>
                  <a:pt x="170918" y="22470"/>
                  <a:pt x="212199" y="-2361"/>
                  <a:pt x="242307" y="743"/>
                </a:cubicBezTo>
                <a:cubicBezTo>
                  <a:pt x="281416" y="-1740"/>
                  <a:pt x="317421" y="34886"/>
                  <a:pt x="317110" y="72443"/>
                </a:cubicBezTo>
                <a:cubicBezTo>
                  <a:pt x="316800" y="150040"/>
                  <a:pt x="317110" y="227949"/>
                  <a:pt x="317110" y="305856"/>
                </a:cubicBezTo>
                <a:cubicBezTo>
                  <a:pt x="317110" y="378176"/>
                  <a:pt x="317110" y="450807"/>
                  <a:pt x="317110" y="523127"/>
                </a:cubicBezTo>
                <a:cubicBezTo>
                  <a:pt x="317110" y="526852"/>
                  <a:pt x="314938" y="531508"/>
                  <a:pt x="320214" y="533991"/>
                </a:cubicBezTo>
                <a:cubicBezTo>
                  <a:pt x="325180" y="519713"/>
                  <a:pt x="332319" y="506677"/>
                  <a:pt x="340079" y="493951"/>
                </a:cubicBezTo>
                <a:cubicBezTo>
                  <a:pt x="343804" y="488053"/>
                  <a:pt x="345045" y="482466"/>
                  <a:pt x="345045" y="475948"/>
                </a:cubicBezTo>
                <a:cubicBezTo>
                  <a:pt x="345045" y="368865"/>
                  <a:pt x="345045" y="261781"/>
                  <a:pt x="345045" y="154695"/>
                </a:cubicBezTo>
                <a:cubicBezTo>
                  <a:pt x="345045" y="128312"/>
                  <a:pt x="345666" y="101929"/>
                  <a:pt x="345045" y="75547"/>
                </a:cubicBezTo>
                <a:cubicBezTo>
                  <a:pt x="344114" y="43266"/>
                  <a:pt x="367393" y="8503"/>
                  <a:pt x="408364" y="743"/>
                </a:cubicBezTo>
                <a:cubicBezTo>
                  <a:pt x="412710" y="-188"/>
                  <a:pt x="417366" y="-188"/>
                  <a:pt x="421711" y="433"/>
                </a:cubicBezTo>
                <a:close/>
              </a:path>
            </a:pathLst>
          </a:custGeom>
          <a:solidFill>
            <a:srgbClr val="c0504d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9" name="CustomShape 4"/>
          <p:cNvSpPr/>
          <p:nvPr/>
        </p:nvSpPr>
        <p:spPr>
          <a:xfrm>
            <a:off x="3983400" y="1522440"/>
            <a:ext cx="2233800" cy="1110240"/>
          </a:xfrm>
          <a:custGeom>
            <a:avLst/>
            <a:gdLst/>
            <a:ahLst/>
            <a:rect l="l" t="t" r="r" b="b"/>
            <a:pathLst>
              <a:path w="4190656" h="2083613">
                <a:moveTo>
                  <a:pt x="1359605" y="2009520"/>
                </a:moveTo>
                <a:lnTo>
                  <a:pt x="1359605" y="2049344"/>
                </a:lnTo>
                <a:lnTo>
                  <a:pt x="1942246" y="2049344"/>
                </a:lnTo>
                <a:lnTo>
                  <a:pt x="1942246" y="2009520"/>
                </a:lnTo>
                <a:close/>
                <a:moveTo>
                  <a:pt x="3736514" y="2004560"/>
                </a:moveTo>
                <a:lnTo>
                  <a:pt x="3736514" y="2044384"/>
                </a:lnTo>
                <a:lnTo>
                  <a:pt x="4087017" y="2044384"/>
                </a:lnTo>
                <a:lnTo>
                  <a:pt x="4087017" y="2004560"/>
                </a:lnTo>
                <a:close/>
                <a:moveTo>
                  <a:pt x="3320982" y="2004560"/>
                </a:moveTo>
                <a:lnTo>
                  <a:pt x="3320982" y="2044384"/>
                </a:lnTo>
                <a:lnTo>
                  <a:pt x="3671485" y="2044384"/>
                </a:lnTo>
                <a:lnTo>
                  <a:pt x="3671485" y="2004560"/>
                </a:lnTo>
                <a:close/>
                <a:moveTo>
                  <a:pt x="1359605" y="1948423"/>
                </a:moveTo>
                <a:lnTo>
                  <a:pt x="1359605" y="1988247"/>
                </a:lnTo>
                <a:lnTo>
                  <a:pt x="1942246" y="1988247"/>
                </a:lnTo>
                <a:lnTo>
                  <a:pt x="1942246" y="1948423"/>
                </a:lnTo>
                <a:close/>
                <a:moveTo>
                  <a:pt x="3736514" y="1943463"/>
                </a:moveTo>
                <a:lnTo>
                  <a:pt x="3736514" y="1983287"/>
                </a:lnTo>
                <a:lnTo>
                  <a:pt x="4087017" y="1983287"/>
                </a:lnTo>
                <a:lnTo>
                  <a:pt x="4087017" y="1943463"/>
                </a:lnTo>
                <a:close/>
                <a:moveTo>
                  <a:pt x="3320982" y="1943463"/>
                </a:moveTo>
                <a:lnTo>
                  <a:pt x="3320982" y="1983287"/>
                </a:lnTo>
                <a:lnTo>
                  <a:pt x="3671485" y="1983287"/>
                </a:lnTo>
                <a:lnTo>
                  <a:pt x="3671485" y="1943463"/>
                </a:lnTo>
                <a:close/>
                <a:moveTo>
                  <a:pt x="1359605" y="1887327"/>
                </a:moveTo>
                <a:lnTo>
                  <a:pt x="1359605" y="1927151"/>
                </a:lnTo>
                <a:lnTo>
                  <a:pt x="1942246" y="1927151"/>
                </a:lnTo>
                <a:lnTo>
                  <a:pt x="1942246" y="1887327"/>
                </a:lnTo>
                <a:close/>
                <a:moveTo>
                  <a:pt x="3736514" y="1882367"/>
                </a:moveTo>
                <a:lnTo>
                  <a:pt x="3736514" y="1922191"/>
                </a:lnTo>
                <a:lnTo>
                  <a:pt x="4087017" y="1922191"/>
                </a:lnTo>
                <a:lnTo>
                  <a:pt x="4087017" y="1882367"/>
                </a:lnTo>
                <a:close/>
                <a:moveTo>
                  <a:pt x="3320982" y="1882367"/>
                </a:moveTo>
                <a:lnTo>
                  <a:pt x="3320982" y="1922191"/>
                </a:lnTo>
                <a:lnTo>
                  <a:pt x="3671485" y="1922191"/>
                </a:lnTo>
                <a:lnTo>
                  <a:pt x="3671485" y="1882367"/>
                </a:lnTo>
                <a:close/>
                <a:moveTo>
                  <a:pt x="3051754" y="1873675"/>
                </a:moveTo>
                <a:lnTo>
                  <a:pt x="3051754" y="1939321"/>
                </a:lnTo>
                <a:lnTo>
                  <a:pt x="3149850" y="1939321"/>
                </a:lnTo>
                <a:lnTo>
                  <a:pt x="3149850" y="1873675"/>
                </a:lnTo>
                <a:close/>
                <a:moveTo>
                  <a:pt x="2868153" y="1873675"/>
                </a:moveTo>
                <a:lnTo>
                  <a:pt x="2868153" y="1939321"/>
                </a:lnTo>
                <a:lnTo>
                  <a:pt x="2966249" y="1939321"/>
                </a:lnTo>
                <a:lnTo>
                  <a:pt x="2966249" y="1873675"/>
                </a:lnTo>
                <a:close/>
                <a:moveTo>
                  <a:pt x="2684553" y="1873675"/>
                </a:moveTo>
                <a:lnTo>
                  <a:pt x="2684553" y="1939321"/>
                </a:lnTo>
                <a:lnTo>
                  <a:pt x="2782649" y="1939321"/>
                </a:lnTo>
                <a:lnTo>
                  <a:pt x="2782649" y="1873675"/>
                </a:lnTo>
                <a:close/>
                <a:moveTo>
                  <a:pt x="1359605" y="1826230"/>
                </a:moveTo>
                <a:lnTo>
                  <a:pt x="1359605" y="1866054"/>
                </a:lnTo>
                <a:lnTo>
                  <a:pt x="1942246" y="1866054"/>
                </a:lnTo>
                <a:lnTo>
                  <a:pt x="1942246" y="1826230"/>
                </a:lnTo>
                <a:close/>
                <a:moveTo>
                  <a:pt x="3736514" y="1821270"/>
                </a:moveTo>
                <a:lnTo>
                  <a:pt x="3736514" y="1861094"/>
                </a:lnTo>
                <a:lnTo>
                  <a:pt x="4087017" y="1861094"/>
                </a:lnTo>
                <a:lnTo>
                  <a:pt x="4087017" y="1821270"/>
                </a:lnTo>
                <a:close/>
                <a:moveTo>
                  <a:pt x="3320982" y="1821270"/>
                </a:moveTo>
                <a:lnTo>
                  <a:pt x="3320982" y="1861094"/>
                </a:lnTo>
                <a:lnTo>
                  <a:pt x="3671485" y="1861094"/>
                </a:lnTo>
                <a:lnTo>
                  <a:pt x="3671485" y="1821270"/>
                </a:lnTo>
                <a:close/>
                <a:moveTo>
                  <a:pt x="3051754" y="1737466"/>
                </a:moveTo>
                <a:lnTo>
                  <a:pt x="3051754" y="1803112"/>
                </a:lnTo>
                <a:lnTo>
                  <a:pt x="3149850" y="1803112"/>
                </a:lnTo>
                <a:lnTo>
                  <a:pt x="3149850" y="1737466"/>
                </a:lnTo>
                <a:close/>
                <a:moveTo>
                  <a:pt x="2868153" y="1737466"/>
                </a:moveTo>
                <a:lnTo>
                  <a:pt x="2868153" y="1803112"/>
                </a:lnTo>
                <a:lnTo>
                  <a:pt x="2966249" y="1803112"/>
                </a:lnTo>
                <a:lnTo>
                  <a:pt x="2966249" y="1737466"/>
                </a:lnTo>
                <a:close/>
                <a:moveTo>
                  <a:pt x="2684553" y="1737466"/>
                </a:moveTo>
                <a:lnTo>
                  <a:pt x="2684553" y="1803112"/>
                </a:lnTo>
                <a:lnTo>
                  <a:pt x="2782649" y="1803112"/>
                </a:lnTo>
                <a:lnTo>
                  <a:pt x="2782649" y="1737466"/>
                </a:lnTo>
                <a:close/>
                <a:moveTo>
                  <a:pt x="3051754" y="1601257"/>
                </a:moveTo>
                <a:lnTo>
                  <a:pt x="3051754" y="1666903"/>
                </a:lnTo>
                <a:lnTo>
                  <a:pt x="3149850" y="1666903"/>
                </a:lnTo>
                <a:lnTo>
                  <a:pt x="3149850" y="1601257"/>
                </a:lnTo>
                <a:close/>
                <a:moveTo>
                  <a:pt x="2868153" y="1601257"/>
                </a:moveTo>
                <a:lnTo>
                  <a:pt x="2868153" y="1666903"/>
                </a:lnTo>
                <a:lnTo>
                  <a:pt x="2966249" y="1666903"/>
                </a:lnTo>
                <a:lnTo>
                  <a:pt x="2966249" y="1601257"/>
                </a:lnTo>
                <a:close/>
                <a:moveTo>
                  <a:pt x="2684553" y="1601257"/>
                </a:moveTo>
                <a:lnTo>
                  <a:pt x="2684553" y="1666903"/>
                </a:lnTo>
                <a:lnTo>
                  <a:pt x="2782649" y="1666903"/>
                </a:lnTo>
                <a:lnTo>
                  <a:pt x="2782649" y="1601257"/>
                </a:lnTo>
                <a:close/>
                <a:moveTo>
                  <a:pt x="1003047" y="1464531"/>
                </a:moveTo>
                <a:lnTo>
                  <a:pt x="1003047" y="2082216"/>
                </a:lnTo>
                <a:lnTo>
                  <a:pt x="1259865" y="2082216"/>
                </a:lnTo>
                <a:lnTo>
                  <a:pt x="1259865" y="1464531"/>
                </a:lnTo>
                <a:close/>
                <a:moveTo>
                  <a:pt x="640721" y="1461809"/>
                </a:moveTo>
                <a:lnTo>
                  <a:pt x="640721" y="2079494"/>
                </a:lnTo>
                <a:lnTo>
                  <a:pt x="860983" y="2079494"/>
                </a:lnTo>
                <a:lnTo>
                  <a:pt x="860983" y="1461809"/>
                </a:lnTo>
                <a:close/>
                <a:moveTo>
                  <a:pt x="3977387" y="1437108"/>
                </a:moveTo>
                <a:lnTo>
                  <a:pt x="3977387" y="1502754"/>
                </a:lnTo>
                <a:lnTo>
                  <a:pt x="4075483" y="1502754"/>
                </a:lnTo>
                <a:lnTo>
                  <a:pt x="4075483" y="1437108"/>
                </a:lnTo>
                <a:close/>
                <a:moveTo>
                  <a:pt x="3793786" y="1437108"/>
                </a:moveTo>
                <a:lnTo>
                  <a:pt x="3793786" y="1502754"/>
                </a:lnTo>
                <a:lnTo>
                  <a:pt x="3891882" y="1502754"/>
                </a:lnTo>
                <a:lnTo>
                  <a:pt x="3891882" y="1437108"/>
                </a:lnTo>
                <a:close/>
                <a:moveTo>
                  <a:pt x="3610186" y="1437108"/>
                </a:moveTo>
                <a:lnTo>
                  <a:pt x="3610186" y="1502754"/>
                </a:lnTo>
                <a:lnTo>
                  <a:pt x="3708282" y="1502754"/>
                </a:lnTo>
                <a:lnTo>
                  <a:pt x="3708282" y="1437108"/>
                </a:lnTo>
                <a:close/>
                <a:moveTo>
                  <a:pt x="3413613" y="1437108"/>
                </a:moveTo>
                <a:lnTo>
                  <a:pt x="3413613" y="1502754"/>
                </a:lnTo>
                <a:lnTo>
                  <a:pt x="3511709" y="1502754"/>
                </a:lnTo>
                <a:lnTo>
                  <a:pt x="3511709" y="1437108"/>
                </a:lnTo>
                <a:close/>
                <a:moveTo>
                  <a:pt x="3230013" y="1437108"/>
                </a:moveTo>
                <a:lnTo>
                  <a:pt x="3230013" y="1502754"/>
                </a:lnTo>
                <a:lnTo>
                  <a:pt x="3328109" y="1502754"/>
                </a:lnTo>
                <a:lnTo>
                  <a:pt x="3328109" y="1437108"/>
                </a:lnTo>
                <a:close/>
                <a:moveTo>
                  <a:pt x="3051754" y="1437108"/>
                </a:moveTo>
                <a:lnTo>
                  <a:pt x="3051754" y="1502754"/>
                </a:lnTo>
                <a:lnTo>
                  <a:pt x="3149850" y="1502754"/>
                </a:lnTo>
                <a:lnTo>
                  <a:pt x="3149850" y="1437108"/>
                </a:lnTo>
                <a:close/>
                <a:moveTo>
                  <a:pt x="2868153" y="1437108"/>
                </a:moveTo>
                <a:lnTo>
                  <a:pt x="2868153" y="1502754"/>
                </a:lnTo>
                <a:lnTo>
                  <a:pt x="2966249" y="1502754"/>
                </a:lnTo>
                <a:lnTo>
                  <a:pt x="2966249" y="1437108"/>
                </a:lnTo>
                <a:close/>
                <a:moveTo>
                  <a:pt x="2684553" y="1437108"/>
                </a:moveTo>
                <a:lnTo>
                  <a:pt x="2684553" y="1502754"/>
                </a:lnTo>
                <a:lnTo>
                  <a:pt x="2782649" y="1502754"/>
                </a:lnTo>
                <a:lnTo>
                  <a:pt x="2782649" y="1437108"/>
                </a:lnTo>
                <a:close/>
                <a:moveTo>
                  <a:pt x="1818380" y="1377680"/>
                </a:moveTo>
                <a:lnTo>
                  <a:pt x="1818380" y="1450750"/>
                </a:lnTo>
                <a:lnTo>
                  <a:pt x="1916476" y="1450750"/>
                </a:lnTo>
                <a:lnTo>
                  <a:pt x="1916476" y="1377680"/>
                </a:lnTo>
                <a:close/>
                <a:moveTo>
                  <a:pt x="1634779" y="1377680"/>
                </a:moveTo>
                <a:lnTo>
                  <a:pt x="1634779" y="1450750"/>
                </a:lnTo>
                <a:lnTo>
                  <a:pt x="1732875" y="1450750"/>
                </a:lnTo>
                <a:lnTo>
                  <a:pt x="1732875" y="1377680"/>
                </a:lnTo>
                <a:close/>
                <a:moveTo>
                  <a:pt x="1451179" y="1377680"/>
                </a:moveTo>
                <a:lnTo>
                  <a:pt x="1451179" y="1450750"/>
                </a:lnTo>
                <a:lnTo>
                  <a:pt x="1549275" y="1450750"/>
                </a:lnTo>
                <a:lnTo>
                  <a:pt x="1549275" y="1377680"/>
                </a:lnTo>
                <a:close/>
                <a:moveTo>
                  <a:pt x="1818380" y="1226067"/>
                </a:moveTo>
                <a:lnTo>
                  <a:pt x="1818380" y="1299137"/>
                </a:lnTo>
                <a:lnTo>
                  <a:pt x="1916476" y="1299137"/>
                </a:lnTo>
                <a:lnTo>
                  <a:pt x="1916476" y="1226067"/>
                </a:lnTo>
                <a:close/>
                <a:moveTo>
                  <a:pt x="1634779" y="1226067"/>
                </a:moveTo>
                <a:lnTo>
                  <a:pt x="1634779" y="1299137"/>
                </a:lnTo>
                <a:lnTo>
                  <a:pt x="1732875" y="1299137"/>
                </a:lnTo>
                <a:lnTo>
                  <a:pt x="1732875" y="1226067"/>
                </a:lnTo>
                <a:close/>
                <a:moveTo>
                  <a:pt x="1451179" y="1226067"/>
                </a:moveTo>
                <a:lnTo>
                  <a:pt x="1451179" y="1299137"/>
                </a:lnTo>
                <a:lnTo>
                  <a:pt x="1549275" y="1299137"/>
                </a:lnTo>
                <a:lnTo>
                  <a:pt x="1549275" y="1226067"/>
                </a:lnTo>
                <a:close/>
                <a:moveTo>
                  <a:pt x="403424" y="1142989"/>
                </a:moveTo>
                <a:cubicBezTo>
                  <a:pt x="373157" y="1142989"/>
                  <a:pt x="348620" y="1167526"/>
                  <a:pt x="348620" y="1197793"/>
                </a:cubicBezTo>
                <a:lnTo>
                  <a:pt x="348620" y="2081959"/>
                </a:lnTo>
                <a:lnTo>
                  <a:pt x="458227" y="2081959"/>
                </a:lnTo>
                <a:cubicBezTo>
                  <a:pt x="458227" y="1787237"/>
                  <a:pt x="458228" y="1492515"/>
                  <a:pt x="458228" y="1197793"/>
                </a:cubicBezTo>
                <a:cubicBezTo>
                  <a:pt x="458228" y="1167526"/>
                  <a:pt x="433691" y="1142989"/>
                  <a:pt x="403424" y="1142989"/>
                </a:cubicBezTo>
                <a:close/>
                <a:moveTo>
                  <a:pt x="169200" y="1139285"/>
                </a:moveTo>
                <a:cubicBezTo>
                  <a:pt x="138933" y="1139285"/>
                  <a:pt x="114396" y="1163822"/>
                  <a:pt x="114396" y="1194089"/>
                </a:cubicBezTo>
                <a:lnTo>
                  <a:pt x="114396" y="2078255"/>
                </a:lnTo>
                <a:lnTo>
                  <a:pt x="224003" y="2078255"/>
                </a:lnTo>
                <a:cubicBezTo>
                  <a:pt x="224003" y="1783533"/>
                  <a:pt x="224004" y="1488811"/>
                  <a:pt x="224004" y="1194089"/>
                </a:cubicBezTo>
                <a:cubicBezTo>
                  <a:pt x="224004" y="1163822"/>
                  <a:pt x="199467" y="1139285"/>
                  <a:pt x="169200" y="1139285"/>
                </a:cubicBezTo>
                <a:close/>
                <a:moveTo>
                  <a:pt x="1818380" y="1074453"/>
                </a:moveTo>
                <a:lnTo>
                  <a:pt x="1818380" y="1147523"/>
                </a:lnTo>
                <a:lnTo>
                  <a:pt x="1916476" y="1147523"/>
                </a:lnTo>
                <a:lnTo>
                  <a:pt x="1916476" y="1074453"/>
                </a:lnTo>
                <a:close/>
                <a:moveTo>
                  <a:pt x="1634779" y="1074453"/>
                </a:moveTo>
                <a:lnTo>
                  <a:pt x="1634779" y="1147523"/>
                </a:lnTo>
                <a:lnTo>
                  <a:pt x="1732875" y="1147523"/>
                </a:lnTo>
                <a:lnTo>
                  <a:pt x="1732875" y="1074453"/>
                </a:lnTo>
                <a:close/>
                <a:moveTo>
                  <a:pt x="1451179" y="1074453"/>
                </a:moveTo>
                <a:lnTo>
                  <a:pt x="1451179" y="1147523"/>
                </a:lnTo>
                <a:lnTo>
                  <a:pt x="1549275" y="1147523"/>
                </a:lnTo>
                <a:lnTo>
                  <a:pt x="1549275" y="1074453"/>
                </a:lnTo>
                <a:close/>
                <a:moveTo>
                  <a:pt x="1254606" y="1074453"/>
                </a:moveTo>
                <a:lnTo>
                  <a:pt x="1254606" y="1147523"/>
                </a:lnTo>
                <a:lnTo>
                  <a:pt x="1352702" y="1147523"/>
                </a:lnTo>
                <a:lnTo>
                  <a:pt x="1352702" y="1074453"/>
                </a:lnTo>
                <a:close/>
                <a:moveTo>
                  <a:pt x="1071005" y="1074453"/>
                </a:moveTo>
                <a:lnTo>
                  <a:pt x="1071005" y="1147523"/>
                </a:lnTo>
                <a:lnTo>
                  <a:pt x="1169101" y="1147523"/>
                </a:lnTo>
                <a:lnTo>
                  <a:pt x="1169101" y="1074453"/>
                </a:lnTo>
                <a:close/>
                <a:moveTo>
                  <a:pt x="887405" y="1074453"/>
                </a:moveTo>
                <a:lnTo>
                  <a:pt x="887405" y="1147523"/>
                </a:lnTo>
                <a:lnTo>
                  <a:pt x="985501" y="1147523"/>
                </a:lnTo>
                <a:lnTo>
                  <a:pt x="985501" y="1074453"/>
                </a:lnTo>
                <a:close/>
                <a:moveTo>
                  <a:pt x="726849" y="1074453"/>
                </a:moveTo>
                <a:lnTo>
                  <a:pt x="726849" y="1147523"/>
                </a:lnTo>
                <a:lnTo>
                  <a:pt x="824945" y="1147523"/>
                </a:lnTo>
                <a:lnTo>
                  <a:pt x="824945" y="1074453"/>
                </a:lnTo>
                <a:close/>
                <a:moveTo>
                  <a:pt x="543248" y="1074453"/>
                </a:moveTo>
                <a:lnTo>
                  <a:pt x="543248" y="1147523"/>
                </a:lnTo>
                <a:lnTo>
                  <a:pt x="641344" y="1147523"/>
                </a:lnTo>
                <a:lnTo>
                  <a:pt x="641344" y="1074453"/>
                </a:lnTo>
                <a:close/>
                <a:moveTo>
                  <a:pt x="3065554" y="331011"/>
                </a:moveTo>
                <a:lnTo>
                  <a:pt x="3065554" y="465308"/>
                </a:lnTo>
                <a:lnTo>
                  <a:pt x="3086674" y="468502"/>
                </a:lnTo>
                <a:cubicBezTo>
                  <a:pt x="3133539" y="483078"/>
                  <a:pt x="3171517" y="517827"/>
                  <a:pt x="3190451" y="562591"/>
                </a:cubicBezTo>
                <a:lnTo>
                  <a:pt x="3200815" y="613926"/>
                </a:lnTo>
                <a:lnTo>
                  <a:pt x="3203518" y="613926"/>
                </a:lnTo>
                <a:lnTo>
                  <a:pt x="3203518" y="627317"/>
                </a:lnTo>
                <a:lnTo>
                  <a:pt x="3203519" y="627321"/>
                </a:lnTo>
                <a:lnTo>
                  <a:pt x="3203518" y="1063497"/>
                </a:lnTo>
                <a:lnTo>
                  <a:pt x="3310645" y="1063497"/>
                </a:lnTo>
                <a:lnTo>
                  <a:pt x="3310645" y="627216"/>
                </a:lnTo>
                <a:cubicBezTo>
                  <a:pt x="3310645" y="558334"/>
                  <a:pt x="3352525" y="499233"/>
                  <a:pt x="3412211" y="473988"/>
                </a:cubicBezTo>
                <a:lnTo>
                  <a:pt x="3465439" y="463242"/>
                </a:lnTo>
                <a:lnTo>
                  <a:pt x="3465439" y="331011"/>
                </a:lnTo>
                <a:close/>
                <a:moveTo>
                  <a:pt x="2812855" y="331011"/>
                </a:moveTo>
                <a:lnTo>
                  <a:pt x="2812855" y="1063497"/>
                </a:lnTo>
                <a:lnTo>
                  <a:pt x="2870927" y="1063497"/>
                </a:lnTo>
                <a:lnTo>
                  <a:pt x="2870927" y="627321"/>
                </a:lnTo>
                <a:cubicBezTo>
                  <a:pt x="2870927" y="558439"/>
                  <a:pt x="2912807" y="499339"/>
                  <a:pt x="2972493" y="474094"/>
                </a:cubicBezTo>
                <a:lnTo>
                  <a:pt x="3023955" y="463704"/>
                </a:lnTo>
                <a:lnTo>
                  <a:pt x="3023955" y="331011"/>
                </a:lnTo>
                <a:close/>
                <a:moveTo>
                  <a:pt x="2711332" y="0"/>
                </a:moveTo>
                <a:lnTo>
                  <a:pt x="2812855" y="0"/>
                </a:lnTo>
                <a:lnTo>
                  <a:pt x="2812855" y="1"/>
                </a:lnTo>
                <a:lnTo>
                  <a:pt x="2812855" y="150699"/>
                </a:lnTo>
                <a:lnTo>
                  <a:pt x="2812855" y="150703"/>
                </a:lnTo>
                <a:lnTo>
                  <a:pt x="2812855" y="185573"/>
                </a:lnTo>
                <a:lnTo>
                  <a:pt x="2812855" y="268612"/>
                </a:lnTo>
                <a:lnTo>
                  <a:pt x="3465439" y="268612"/>
                </a:lnTo>
                <a:lnTo>
                  <a:pt x="3465439" y="268180"/>
                </a:lnTo>
                <a:lnTo>
                  <a:pt x="3507038" y="268180"/>
                </a:lnTo>
                <a:lnTo>
                  <a:pt x="3507038" y="466997"/>
                </a:lnTo>
                <a:lnTo>
                  <a:pt x="3541671" y="473988"/>
                </a:lnTo>
                <a:cubicBezTo>
                  <a:pt x="3586436" y="492922"/>
                  <a:pt x="3621184" y="530900"/>
                  <a:pt x="3635761" y="577765"/>
                </a:cubicBezTo>
                <a:lnTo>
                  <a:pt x="3641212" y="613821"/>
                </a:lnTo>
                <a:lnTo>
                  <a:pt x="3643236" y="613821"/>
                </a:lnTo>
                <a:lnTo>
                  <a:pt x="3643236" y="627210"/>
                </a:lnTo>
                <a:lnTo>
                  <a:pt x="3643237" y="627216"/>
                </a:lnTo>
                <a:lnTo>
                  <a:pt x="3643236" y="1063497"/>
                </a:lnTo>
                <a:lnTo>
                  <a:pt x="4190656" y="1063497"/>
                </a:lnTo>
                <a:lnTo>
                  <a:pt x="4190656" y="1184656"/>
                </a:lnTo>
                <a:lnTo>
                  <a:pt x="4190656" y="1530190"/>
                </a:lnTo>
                <a:lnTo>
                  <a:pt x="4190656" y="2078653"/>
                </a:lnTo>
                <a:lnTo>
                  <a:pt x="4190656" y="2082019"/>
                </a:lnTo>
                <a:lnTo>
                  <a:pt x="2526770" y="2082019"/>
                </a:lnTo>
                <a:lnTo>
                  <a:pt x="2526681" y="2082019"/>
                </a:lnTo>
                <a:lnTo>
                  <a:pt x="2449297" y="2082019"/>
                </a:lnTo>
                <a:lnTo>
                  <a:pt x="2449297" y="1864776"/>
                </a:lnTo>
                <a:lnTo>
                  <a:pt x="2354647" y="1864776"/>
                </a:lnTo>
                <a:lnTo>
                  <a:pt x="2354647" y="2082019"/>
                </a:lnTo>
                <a:lnTo>
                  <a:pt x="2277173" y="2082019"/>
                </a:lnTo>
                <a:lnTo>
                  <a:pt x="2277173" y="2082018"/>
                </a:lnTo>
                <a:lnTo>
                  <a:pt x="2190902" y="2082018"/>
                </a:lnTo>
                <a:lnTo>
                  <a:pt x="2190902" y="1864776"/>
                </a:lnTo>
                <a:lnTo>
                  <a:pt x="2096252" y="1864776"/>
                </a:lnTo>
                <a:lnTo>
                  <a:pt x="2096252" y="2082018"/>
                </a:lnTo>
                <a:lnTo>
                  <a:pt x="2028518" y="2082018"/>
                </a:lnTo>
                <a:lnTo>
                  <a:pt x="2028518" y="2083613"/>
                </a:lnTo>
                <a:lnTo>
                  <a:pt x="0" y="2083613"/>
                </a:lnTo>
                <a:lnTo>
                  <a:pt x="0" y="954650"/>
                </a:lnTo>
                <a:lnTo>
                  <a:pt x="525663" y="643073"/>
                </a:lnTo>
                <a:lnTo>
                  <a:pt x="525663" y="940002"/>
                </a:lnTo>
                <a:lnTo>
                  <a:pt x="1026614" y="643073"/>
                </a:lnTo>
                <a:lnTo>
                  <a:pt x="1026614" y="940003"/>
                </a:lnTo>
                <a:lnTo>
                  <a:pt x="1527566" y="643073"/>
                </a:lnTo>
                <a:lnTo>
                  <a:pt x="1527566" y="940003"/>
                </a:lnTo>
                <a:lnTo>
                  <a:pt x="2028518" y="643073"/>
                </a:lnTo>
                <a:lnTo>
                  <a:pt x="2028518" y="954650"/>
                </a:lnTo>
                <a:lnTo>
                  <a:pt x="2028518" y="957207"/>
                </a:lnTo>
                <a:lnTo>
                  <a:pt x="2119418" y="957207"/>
                </a:lnTo>
                <a:lnTo>
                  <a:pt x="2119418" y="351653"/>
                </a:lnTo>
                <a:lnTo>
                  <a:pt x="2119417" y="351653"/>
                </a:lnTo>
                <a:lnTo>
                  <a:pt x="2119417" y="185571"/>
                </a:lnTo>
                <a:lnTo>
                  <a:pt x="2265014" y="185571"/>
                </a:lnTo>
                <a:lnTo>
                  <a:pt x="2410612" y="185571"/>
                </a:lnTo>
                <a:lnTo>
                  <a:pt x="2410613" y="185571"/>
                </a:lnTo>
                <a:lnTo>
                  <a:pt x="2410613" y="337527"/>
                </a:lnTo>
                <a:lnTo>
                  <a:pt x="2410614" y="337527"/>
                </a:lnTo>
                <a:lnTo>
                  <a:pt x="2410614" y="337530"/>
                </a:lnTo>
                <a:lnTo>
                  <a:pt x="2410614" y="955499"/>
                </a:lnTo>
                <a:lnTo>
                  <a:pt x="2526770" y="955499"/>
                </a:lnTo>
                <a:lnTo>
                  <a:pt x="2526770" y="956944"/>
                </a:lnTo>
                <a:lnTo>
                  <a:pt x="2526770" y="1063497"/>
                </a:lnTo>
                <a:lnTo>
                  <a:pt x="2619542" y="1063497"/>
                </a:lnTo>
                <a:lnTo>
                  <a:pt x="2619542" y="185573"/>
                </a:lnTo>
                <a:lnTo>
                  <a:pt x="2619542" y="150703"/>
                </a:lnTo>
                <a:lnTo>
                  <a:pt x="2619542" y="1"/>
                </a:lnTo>
                <a:lnTo>
                  <a:pt x="2711332" y="1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0" name="CustomShape 5"/>
          <p:cNvSpPr/>
          <p:nvPr/>
        </p:nvSpPr>
        <p:spPr>
          <a:xfrm>
            <a:off x="6202440" y="1281240"/>
            <a:ext cx="1302840" cy="1355040"/>
          </a:xfrm>
          <a:custGeom>
            <a:avLst/>
            <a:gdLst/>
            <a:ahLst/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1" name="CustomShape 6"/>
          <p:cNvSpPr/>
          <p:nvPr/>
        </p:nvSpPr>
        <p:spPr>
          <a:xfrm>
            <a:off x="7087320" y="2098440"/>
            <a:ext cx="653040" cy="55476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rgbClr val="f7964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CustomShape 7"/>
          <p:cNvSpPr/>
          <p:nvPr/>
        </p:nvSpPr>
        <p:spPr>
          <a:xfrm>
            <a:off x="7805160" y="2098440"/>
            <a:ext cx="555840" cy="55476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f7964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3" name="CustomShape 8"/>
          <p:cNvSpPr/>
          <p:nvPr/>
        </p:nvSpPr>
        <p:spPr>
          <a:xfrm>
            <a:off x="7900560" y="2193840"/>
            <a:ext cx="364320" cy="3636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f7964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4" name="CustomShape 9"/>
          <p:cNvSpPr/>
          <p:nvPr/>
        </p:nvSpPr>
        <p:spPr>
          <a:xfrm>
            <a:off x="3934440" y="3382200"/>
            <a:ext cx="4330800" cy="9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5" name="CustomShape 10"/>
          <p:cNvSpPr/>
          <p:nvPr/>
        </p:nvSpPr>
        <p:spPr>
          <a:xfrm>
            <a:off x="3934440" y="4268160"/>
            <a:ext cx="433044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Insert the Sub Title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Your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CustomShape 1"/>
          <p:cNvSpPr/>
          <p:nvPr/>
        </p:nvSpPr>
        <p:spPr>
          <a:xfrm>
            <a:off x="323640" y="24552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7" name="CustomShape 2"/>
          <p:cNvSpPr/>
          <p:nvPr/>
        </p:nvSpPr>
        <p:spPr>
          <a:xfrm>
            <a:off x="6424920" y="5438880"/>
            <a:ext cx="978120" cy="960120"/>
          </a:xfrm>
          <a:custGeom>
            <a:avLst/>
            <a:gdLst/>
            <a:ahLst/>
            <a:rect l="l" t="t" r="r" b="b"/>
            <a:pathLst>
              <a:path w="885149" h="999573">
                <a:moveTo>
                  <a:pt x="885118" y="999263"/>
                </a:moveTo>
                <a:lnTo>
                  <a:pt x="885120" y="999263"/>
                </a:lnTo>
                <a:lnTo>
                  <a:pt x="885120" y="999573"/>
                </a:lnTo>
                <a:close/>
                <a:moveTo>
                  <a:pt x="421711" y="433"/>
                </a:moveTo>
                <a:cubicBezTo>
                  <a:pt x="462372" y="-1430"/>
                  <a:pt x="496514" y="35507"/>
                  <a:pt x="496514" y="72132"/>
                </a:cubicBezTo>
                <a:cubicBezTo>
                  <a:pt x="496204" y="167421"/>
                  <a:pt x="496514" y="262712"/>
                  <a:pt x="496514" y="358001"/>
                </a:cubicBezTo>
                <a:cubicBezTo>
                  <a:pt x="496514" y="361105"/>
                  <a:pt x="496514" y="363898"/>
                  <a:pt x="496514" y="366692"/>
                </a:cubicBezTo>
                <a:cubicBezTo>
                  <a:pt x="496514" y="370106"/>
                  <a:pt x="499308" y="370417"/>
                  <a:pt x="501791" y="370417"/>
                </a:cubicBezTo>
                <a:cubicBezTo>
                  <a:pt x="535934" y="359863"/>
                  <a:pt x="571318" y="357070"/>
                  <a:pt x="606392" y="361415"/>
                </a:cubicBezTo>
                <a:cubicBezTo>
                  <a:pt x="710062" y="374452"/>
                  <a:pt x="785176" y="428459"/>
                  <a:pt x="831113" y="522507"/>
                </a:cubicBezTo>
                <a:cubicBezTo>
                  <a:pt x="837010" y="534922"/>
                  <a:pt x="842287" y="547648"/>
                  <a:pt x="845080" y="560995"/>
                </a:cubicBezTo>
                <a:cubicBezTo>
                  <a:pt x="846943" y="561926"/>
                  <a:pt x="848495" y="562857"/>
                  <a:pt x="850357" y="563167"/>
                </a:cubicBezTo>
                <a:cubicBezTo>
                  <a:pt x="861531" y="565650"/>
                  <a:pt x="865876" y="570617"/>
                  <a:pt x="865876" y="582101"/>
                </a:cubicBezTo>
                <a:cubicBezTo>
                  <a:pt x="866186" y="604138"/>
                  <a:pt x="866186" y="626176"/>
                  <a:pt x="866186" y="648213"/>
                </a:cubicBezTo>
                <a:cubicBezTo>
                  <a:pt x="870532" y="648524"/>
                  <a:pt x="875188" y="648524"/>
                  <a:pt x="879533" y="648524"/>
                </a:cubicBezTo>
                <a:cubicBezTo>
                  <a:pt x="883258" y="648524"/>
                  <a:pt x="885430" y="650076"/>
                  <a:pt x="885120" y="654111"/>
                </a:cubicBezTo>
                <a:cubicBezTo>
                  <a:pt x="885120" y="655352"/>
                  <a:pt x="885120" y="656594"/>
                  <a:pt x="885120" y="657836"/>
                </a:cubicBezTo>
                <a:cubicBezTo>
                  <a:pt x="885120" y="754987"/>
                  <a:pt x="885120" y="852138"/>
                  <a:pt x="885120" y="949290"/>
                </a:cubicBezTo>
                <a:cubicBezTo>
                  <a:pt x="885120" y="950842"/>
                  <a:pt x="884810" y="952394"/>
                  <a:pt x="884810" y="953946"/>
                </a:cubicBezTo>
                <a:lnTo>
                  <a:pt x="885118" y="999263"/>
                </a:lnTo>
                <a:lnTo>
                  <a:pt x="0" y="999263"/>
                </a:lnTo>
                <a:lnTo>
                  <a:pt x="0" y="378487"/>
                </a:lnTo>
                <a:lnTo>
                  <a:pt x="154778" y="378487"/>
                </a:lnTo>
                <a:cubicBezTo>
                  <a:pt x="162848" y="378487"/>
                  <a:pt x="162848" y="378176"/>
                  <a:pt x="162848" y="369175"/>
                </a:cubicBezTo>
                <a:cubicBezTo>
                  <a:pt x="162848" y="308029"/>
                  <a:pt x="162848" y="247193"/>
                  <a:pt x="162848" y="186045"/>
                </a:cubicBezTo>
                <a:cubicBezTo>
                  <a:pt x="162848" y="150040"/>
                  <a:pt x="162848" y="114345"/>
                  <a:pt x="162848" y="78340"/>
                </a:cubicBezTo>
                <a:cubicBezTo>
                  <a:pt x="162848" y="74615"/>
                  <a:pt x="161606" y="70580"/>
                  <a:pt x="164400" y="67166"/>
                </a:cubicBezTo>
                <a:cubicBezTo>
                  <a:pt x="164710" y="71511"/>
                  <a:pt x="164710" y="76167"/>
                  <a:pt x="164710" y="80513"/>
                </a:cubicBezTo>
                <a:cubicBezTo>
                  <a:pt x="164710" y="175802"/>
                  <a:pt x="164710" y="271093"/>
                  <a:pt x="164710" y="366382"/>
                </a:cubicBezTo>
                <a:cubicBezTo>
                  <a:pt x="164710" y="370727"/>
                  <a:pt x="164400" y="375383"/>
                  <a:pt x="164400" y="379728"/>
                </a:cubicBezTo>
                <a:cubicBezTo>
                  <a:pt x="164710" y="379728"/>
                  <a:pt x="165331" y="379728"/>
                  <a:pt x="165641" y="379728"/>
                </a:cubicBezTo>
                <a:cubicBezTo>
                  <a:pt x="165641" y="379728"/>
                  <a:pt x="165331" y="379418"/>
                  <a:pt x="165331" y="379418"/>
                </a:cubicBezTo>
                <a:cubicBezTo>
                  <a:pt x="165331" y="277300"/>
                  <a:pt x="165331" y="174871"/>
                  <a:pt x="165331" y="72753"/>
                </a:cubicBezTo>
                <a:cubicBezTo>
                  <a:pt x="165331" y="70891"/>
                  <a:pt x="165020" y="69028"/>
                  <a:pt x="165952" y="67166"/>
                </a:cubicBezTo>
                <a:cubicBezTo>
                  <a:pt x="170918" y="22470"/>
                  <a:pt x="212199" y="-2361"/>
                  <a:pt x="242307" y="743"/>
                </a:cubicBezTo>
                <a:cubicBezTo>
                  <a:pt x="281416" y="-1740"/>
                  <a:pt x="317421" y="34886"/>
                  <a:pt x="317110" y="72443"/>
                </a:cubicBezTo>
                <a:cubicBezTo>
                  <a:pt x="316800" y="150040"/>
                  <a:pt x="317110" y="227949"/>
                  <a:pt x="317110" y="305856"/>
                </a:cubicBezTo>
                <a:cubicBezTo>
                  <a:pt x="317110" y="378176"/>
                  <a:pt x="317110" y="450807"/>
                  <a:pt x="317110" y="523127"/>
                </a:cubicBezTo>
                <a:cubicBezTo>
                  <a:pt x="317110" y="526852"/>
                  <a:pt x="314938" y="531508"/>
                  <a:pt x="320214" y="533991"/>
                </a:cubicBezTo>
                <a:cubicBezTo>
                  <a:pt x="325180" y="519713"/>
                  <a:pt x="332319" y="506677"/>
                  <a:pt x="340079" y="493951"/>
                </a:cubicBezTo>
                <a:cubicBezTo>
                  <a:pt x="343804" y="488053"/>
                  <a:pt x="345045" y="482466"/>
                  <a:pt x="345045" y="475948"/>
                </a:cubicBezTo>
                <a:cubicBezTo>
                  <a:pt x="345045" y="368865"/>
                  <a:pt x="345045" y="261781"/>
                  <a:pt x="345045" y="154695"/>
                </a:cubicBezTo>
                <a:cubicBezTo>
                  <a:pt x="345045" y="128312"/>
                  <a:pt x="345666" y="101929"/>
                  <a:pt x="345045" y="75547"/>
                </a:cubicBezTo>
                <a:cubicBezTo>
                  <a:pt x="344114" y="43266"/>
                  <a:pt x="367393" y="8503"/>
                  <a:pt x="408364" y="743"/>
                </a:cubicBezTo>
                <a:cubicBezTo>
                  <a:pt x="412710" y="-188"/>
                  <a:pt x="417366" y="-188"/>
                  <a:pt x="421711" y="433"/>
                </a:cubicBezTo>
                <a:close/>
              </a:path>
            </a:pathLst>
          </a:custGeom>
          <a:solidFill>
            <a:srgbClr val="c0504d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8" name="CustomShape 3"/>
          <p:cNvSpPr/>
          <p:nvPr/>
        </p:nvSpPr>
        <p:spPr>
          <a:xfrm>
            <a:off x="2979000" y="5284800"/>
            <a:ext cx="2233800" cy="1110240"/>
          </a:xfrm>
          <a:custGeom>
            <a:avLst/>
            <a:gdLst/>
            <a:ahLst/>
            <a:rect l="l" t="t" r="r" b="b"/>
            <a:pathLst>
              <a:path w="4190656" h="2083613">
                <a:moveTo>
                  <a:pt x="1359605" y="2009520"/>
                </a:moveTo>
                <a:lnTo>
                  <a:pt x="1359605" y="2049344"/>
                </a:lnTo>
                <a:lnTo>
                  <a:pt x="1942246" y="2049344"/>
                </a:lnTo>
                <a:lnTo>
                  <a:pt x="1942246" y="2009520"/>
                </a:lnTo>
                <a:close/>
                <a:moveTo>
                  <a:pt x="3736514" y="2004560"/>
                </a:moveTo>
                <a:lnTo>
                  <a:pt x="3736514" y="2044384"/>
                </a:lnTo>
                <a:lnTo>
                  <a:pt x="4087017" y="2044384"/>
                </a:lnTo>
                <a:lnTo>
                  <a:pt x="4087017" y="2004560"/>
                </a:lnTo>
                <a:close/>
                <a:moveTo>
                  <a:pt x="3320982" y="2004560"/>
                </a:moveTo>
                <a:lnTo>
                  <a:pt x="3320982" y="2044384"/>
                </a:lnTo>
                <a:lnTo>
                  <a:pt x="3671485" y="2044384"/>
                </a:lnTo>
                <a:lnTo>
                  <a:pt x="3671485" y="2004560"/>
                </a:lnTo>
                <a:close/>
                <a:moveTo>
                  <a:pt x="1359605" y="1948423"/>
                </a:moveTo>
                <a:lnTo>
                  <a:pt x="1359605" y="1988247"/>
                </a:lnTo>
                <a:lnTo>
                  <a:pt x="1942246" y="1988247"/>
                </a:lnTo>
                <a:lnTo>
                  <a:pt x="1942246" y="1948423"/>
                </a:lnTo>
                <a:close/>
                <a:moveTo>
                  <a:pt x="3736514" y="1943463"/>
                </a:moveTo>
                <a:lnTo>
                  <a:pt x="3736514" y="1983287"/>
                </a:lnTo>
                <a:lnTo>
                  <a:pt x="4087017" y="1983287"/>
                </a:lnTo>
                <a:lnTo>
                  <a:pt x="4087017" y="1943463"/>
                </a:lnTo>
                <a:close/>
                <a:moveTo>
                  <a:pt x="3320982" y="1943463"/>
                </a:moveTo>
                <a:lnTo>
                  <a:pt x="3320982" y="1983287"/>
                </a:lnTo>
                <a:lnTo>
                  <a:pt x="3671485" y="1983287"/>
                </a:lnTo>
                <a:lnTo>
                  <a:pt x="3671485" y="1943463"/>
                </a:lnTo>
                <a:close/>
                <a:moveTo>
                  <a:pt x="1359605" y="1887327"/>
                </a:moveTo>
                <a:lnTo>
                  <a:pt x="1359605" y="1927151"/>
                </a:lnTo>
                <a:lnTo>
                  <a:pt x="1942246" y="1927151"/>
                </a:lnTo>
                <a:lnTo>
                  <a:pt x="1942246" y="1887327"/>
                </a:lnTo>
                <a:close/>
                <a:moveTo>
                  <a:pt x="3736514" y="1882367"/>
                </a:moveTo>
                <a:lnTo>
                  <a:pt x="3736514" y="1922191"/>
                </a:lnTo>
                <a:lnTo>
                  <a:pt x="4087017" y="1922191"/>
                </a:lnTo>
                <a:lnTo>
                  <a:pt x="4087017" y="1882367"/>
                </a:lnTo>
                <a:close/>
                <a:moveTo>
                  <a:pt x="3320982" y="1882367"/>
                </a:moveTo>
                <a:lnTo>
                  <a:pt x="3320982" y="1922191"/>
                </a:lnTo>
                <a:lnTo>
                  <a:pt x="3671485" y="1922191"/>
                </a:lnTo>
                <a:lnTo>
                  <a:pt x="3671485" y="1882367"/>
                </a:lnTo>
                <a:close/>
                <a:moveTo>
                  <a:pt x="3051754" y="1873675"/>
                </a:moveTo>
                <a:lnTo>
                  <a:pt x="3051754" y="1939321"/>
                </a:lnTo>
                <a:lnTo>
                  <a:pt x="3149850" y="1939321"/>
                </a:lnTo>
                <a:lnTo>
                  <a:pt x="3149850" y="1873675"/>
                </a:lnTo>
                <a:close/>
                <a:moveTo>
                  <a:pt x="2868153" y="1873675"/>
                </a:moveTo>
                <a:lnTo>
                  <a:pt x="2868153" y="1939321"/>
                </a:lnTo>
                <a:lnTo>
                  <a:pt x="2966249" y="1939321"/>
                </a:lnTo>
                <a:lnTo>
                  <a:pt x="2966249" y="1873675"/>
                </a:lnTo>
                <a:close/>
                <a:moveTo>
                  <a:pt x="2684553" y="1873675"/>
                </a:moveTo>
                <a:lnTo>
                  <a:pt x="2684553" y="1939321"/>
                </a:lnTo>
                <a:lnTo>
                  <a:pt x="2782649" y="1939321"/>
                </a:lnTo>
                <a:lnTo>
                  <a:pt x="2782649" y="1873675"/>
                </a:lnTo>
                <a:close/>
                <a:moveTo>
                  <a:pt x="1359605" y="1826230"/>
                </a:moveTo>
                <a:lnTo>
                  <a:pt x="1359605" y="1866054"/>
                </a:lnTo>
                <a:lnTo>
                  <a:pt x="1942246" y="1866054"/>
                </a:lnTo>
                <a:lnTo>
                  <a:pt x="1942246" y="1826230"/>
                </a:lnTo>
                <a:close/>
                <a:moveTo>
                  <a:pt x="3736514" y="1821270"/>
                </a:moveTo>
                <a:lnTo>
                  <a:pt x="3736514" y="1861094"/>
                </a:lnTo>
                <a:lnTo>
                  <a:pt x="4087017" y="1861094"/>
                </a:lnTo>
                <a:lnTo>
                  <a:pt x="4087017" y="1821270"/>
                </a:lnTo>
                <a:close/>
                <a:moveTo>
                  <a:pt x="3320982" y="1821270"/>
                </a:moveTo>
                <a:lnTo>
                  <a:pt x="3320982" y="1861094"/>
                </a:lnTo>
                <a:lnTo>
                  <a:pt x="3671485" y="1861094"/>
                </a:lnTo>
                <a:lnTo>
                  <a:pt x="3671485" y="1821270"/>
                </a:lnTo>
                <a:close/>
                <a:moveTo>
                  <a:pt x="3051754" y="1737466"/>
                </a:moveTo>
                <a:lnTo>
                  <a:pt x="3051754" y="1803112"/>
                </a:lnTo>
                <a:lnTo>
                  <a:pt x="3149850" y="1803112"/>
                </a:lnTo>
                <a:lnTo>
                  <a:pt x="3149850" y="1737466"/>
                </a:lnTo>
                <a:close/>
                <a:moveTo>
                  <a:pt x="2868153" y="1737466"/>
                </a:moveTo>
                <a:lnTo>
                  <a:pt x="2868153" y="1803112"/>
                </a:lnTo>
                <a:lnTo>
                  <a:pt x="2966249" y="1803112"/>
                </a:lnTo>
                <a:lnTo>
                  <a:pt x="2966249" y="1737466"/>
                </a:lnTo>
                <a:close/>
                <a:moveTo>
                  <a:pt x="2684553" y="1737466"/>
                </a:moveTo>
                <a:lnTo>
                  <a:pt x="2684553" y="1803112"/>
                </a:lnTo>
                <a:lnTo>
                  <a:pt x="2782649" y="1803112"/>
                </a:lnTo>
                <a:lnTo>
                  <a:pt x="2782649" y="1737466"/>
                </a:lnTo>
                <a:close/>
                <a:moveTo>
                  <a:pt x="3051754" y="1601257"/>
                </a:moveTo>
                <a:lnTo>
                  <a:pt x="3051754" y="1666903"/>
                </a:lnTo>
                <a:lnTo>
                  <a:pt x="3149850" y="1666903"/>
                </a:lnTo>
                <a:lnTo>
                  <a:pt x="3149850" y="1601257"/>
                </a:lnTo>
                <a:close/>
                <a:moveTo>
                  <a:pt x="2868153" y="1601257"/>
                </a:moveTo>
                <a:lnTo>
                  <a:pt x="2868153" y="1666903"/>
                </a:lnTo>
                <a:lnTo>
                  <a:pt x="2966249" y="1666903"/>
                </a:lnTo>
                <a:lnTo>
                  <a:pt x="2966249" y="1601257"/>
                </a:lnTo>
                <a:close/>
                <a:moveTo>
                  <a:pt x="2684553" y="1601257"/>
                </a:moveTo>
                <a:lnTo>
                  <a:pt x="2684553" y="1666903"/>
                </a:lnTo>
                <a:lnTo>
                  <a:pt x="2782649" y="1666903"/>
                </a:lnTo>
                <a:lnTo>
                  <a:pt x="2782649" y="1601257"/>
                </a:lnTo>
                <a:close/>
                <a:moveTo>
                  <a:pt x="1003047" y="1464531"/>
                </a:moveTo>
                <a:lnTo>
                  <a:pt x="1003047" y="2082216"/>
                </a:lnTo>
                <a:lnTo>
                  <a:pt x="1259865" y="2082216"/>
                </a:lnTo>
                <a:lnTo>
                  <a:pt x="1259865" y="1464531"/>
                </a:lnTo>
                <a:close/>
                <a:moveTo>
                  <a:pt x="640721" y="1461809"/>
                </a:moveTo>
                <a:lnTo>
                  <a:pt x="640721" y="2079494"/>
                </a:lnTo>
                <a:lnTo>
                  <a:pt x="860983" y="2079494"/>
                </a:lnTo>
                <a:lnTo>
                  <a:pt x="860983" y="1461809"/>
                </a:lnTo>
                <a:close/>
                <a:moveTo>
                  <a:pt x="3977387" y="1437108"/>
                </a:moveTo>
                <a:lnTo>
                  <a:pt x="3977387" y="1502754"/>
                </a:lnTo>
                <a:lnTo>
                  <a:pt x="4075483" y="1502754"/>
                </a:lnTo>
                <a:lnTo>
                  <a:pt x="4075483" y="1437108"/>
                </a:lnTo>
                <a:close/>
                <a:moveTo>
                  <a:pt x="3793786" y="1437108"/>
                </a:moveTo>
                <a:lnTo>
                  <a:pt x="3793786" y="1502754"/>
                </a:lnTo>
                <a:lnTo>
                  <a:pt x="3891882" y="1502754"/>
                </a:lnTo>
                <a:lnTo>
                  <a:pt x="3891882" y="1437108"/>
                </a:lnTo>
                <a:close/>
                <a:moveTo>
                  <a:pt x="3610186" y="1437108"/>
                </a:moveTo>
                <a:lnTo>
                  <a:pt x="3610186" y="1502754"/>
                </a:lnTo>
                <a:lnTo>
                  <a:pt x="3708282" y="1502754"/>
                </a:lnTo>
                <a:lnTo>
                  <a:pt x="3708282" y="1437108"/>
                </a:lnTo>
                <a:close/>
                <a:moveTo>
                  <a:pt x="3413613" y="1437108"/>
                </a:moveTo>
                <a:lnTo>
                  <a:pt x="3413613" y="1502754"/>
                </a:lnTo>
                <a:lnTo>
                  <a:pt x="3511709" y="1502754"/>
                </a:lnTo>
                <a:lnTo>
                  <a:pt x="3511709" y="1437108"/>
                </a:lnTo>
                <a:close/>
                <a:moveTo>
                  <a:pt x="3230013" y="1437108"/>
                </a:moveTo>
                <a:lnTo>
                  <a:pt x="3230013" y="1502754"/>
                </a:lnTo>
                <a:lnTo>
                  <a:pt x="3328109" y="1502754"/>
                </a:lnTo>
                <a:lnTo>
                  <a:pt x="3328109" y="1437108"/>
                </a:lnTo>
                <a:close/>
                <a:moveTo>
                  <a:pt x="3051754" y="1437108"/>
                </a:moveTo>
                <a:lnTo>
                  <a:pt x="3051754" y="1502754"/>
                </a:lnTo>
                <a:lnTo>
                  <a:pt x="3149850" y="1502754"/>
                </a:lnTo>
                <a:lnTo>
                  <a:pt x="3149850" y="1437108"/>
                </a:lnTo>
                <a:close/>
                <a:moveTo>
                  <a:pt x="2868153" y="1437108"/>
                </a:moveTo>
                <a:lnTo>
                  <a:pt x="2868153" y="1502754"/>
                </a:lnTo>
                <a:lnTo>
                  <a:pt x="2966249" y="1502754"/>
                </a:lnTo>
                <a:lnTo>
                  <a:pt x="2966249" y="1437108"/>
                </a:lnTo>
                <a:close/>
                <a:moveTo>
                  <a:pt x="2684553" y="1437108"/>
                </a:moveTo>
                <a:lnTo>
                  <a:pt x="2684553" y="1502754"/>
                </a:lnTo>
                <a:lnTo>
                  <a:pt x="2782649" y="1502754"/>
                </a:lnTo>
                <a:lnTo>
                  <a:pt x="2782649" y="1437108"/>
                </a:lnTo>
                <a:close/>
                <a:moveTo>
                  <a:pt x="1818380" y="1377680"/>
                </a:moveTo>
                <a:lnTo>
                  <a:pt x="1818380" y="1450750"/>
                </a:lnTo>
                <a:lnTo>
                  <a:pt x="1916476" y="1450750"/>
                </a:lnTo>
                <a:lnTo>
                  <a:pt x="1916476" y="1377680"/>
                </a:lnTo>
                <a:close/>
                <a:moveTo>
                  <a:pt x="1634779" y="1377680"/>
                </a:moveTo>
                <a:lnTo>
                  <a:pt x="1634779" y="1450750"/>
                </a:lnTo>
                <a:lnTo>
                  <a:pt x="1732875" y="1450750"/>
                </a:lnTo>
                <a:lnTo>
                  <a:pt x="1732875" y="1377680"/>
                </a:lnTo>
                <a:close/>
                <a:moveTo>
                  <a:pt x="1451179" y="1377680"/>
                </a:moveTo>
                <a:lnTo>
                  <a:pt x="1451179" y="1450750"/>
                </a:lnTo>
                <a:lnTo>
                  <a:pt x="1549275" y="1450750"/>
                </a:lnTo>
                <a:lnTo>
                  <a:pt x="1549275" y="1377680"/>
                </a:lnTo>
                <a:close/>
                <a:moveTo>
                  <a:pt x="1818380" y="1226067"/>
                </a:moveTo>
                <a:lnTo>
                  <a:pt x="1818380" y="1299137"/>
                </a:lnTo>
                <a:lnTo>
                  <a:pt x="1916476" y="1299137"/>
                </a:lnTo>
                <a:lnTo>
                  <a:pt x="1916476" y="1226067"/>
                </a:lnTo>
                <a:close/>
                <a:moveTo>
                  <a:pt x="1634779" y="1226067"/>
                </a:moveTo>
                <a:lnTo>
                  <a:pt x="1634779" y="1299137"/>
                </a:lnTo>
                <a:lnTo>
                  <a:pt x="1732875" y="1299137"/>
                </a:lnTo>
                <a:lnTo>
                  <a:pt x="1732875" y="1226067"/>
                </a:lnTo>
                <a:close/>
                <a:moveTo>
                  <a:pt x="1451179" y="1226067"/>
                </a:moveTo>
                <a:lnTo>
                  <a:pt x="1451179" y="1299137"/>
                </a:lnTo>
                <a:lnTo>
                  <a:pt x="1549275" y="1299137"/>
                </a:lnTo>
                <a:lnTo>
                  <a:pt x="1549275" y="1226067"/>
                </a:lnTo>
                <a:close/>
                <a:moveTo>
                  <a:pt x="403424" y="1142989"/>
                </a:moveTo>
                <a:cubicBezTo>
                  <a:pt x="373157" y="1142989"/>
                  <a:pt x="348620" y="1167526"/>
                  <a:pt x="348620" y="1197793"/>
                </a:cubicBezTo>
                <a:lnTo>
                  <a:pt x="348620" y="2081959"/>
                </a:lnTo>
                <a:lnTo>
                  <a:pt x="458227" y="2081959"/>
                </a:lnTo>
                <a:cubicBezTo>
                  <a:pt x="458227" y="1787237"/>
                  <a:pt x="458228" y="1492515"/>
                  <a:pt x="458228" y="1197793"/>
                </a:cubicBezTo>
                <a:cubicBezTo>
                  <a:pt x="458228" y="1167526"/>
                  <a:pt x="433691" y="1142989"/>
                  <a:pt x="403424" y="1142989"/>
                </a:cubicBezTo>
                <a:close/>
                <a:moveTo>
                  <a:pt x="169200" y="1139285"/>
                </a:moveTo>
                <a:cubicBezTo>
                  <a:pt x="138933" y="1139285"/>
                  <a:pt x="114396" y="1163822"/>
                  <a:pt x="114396" y="1194089"/>
                </a:cubicBezTo>
                <a:lnTo>
                  <a:pt x="114396" y="2078255"/>
                </a:lnTo>
                <a:lnTo>
                  <a:pt x="224003" y="2078255"/>
                </a:lnTo>
                <a:cubicBezTo>
                  <a:pt x="224003" y="1783533"/>
                  <a:pt x="224004" y="1488811"/>
                  <a:pt x="224004" y="1194089"/>
                </a:cubicBezTo>
                <a:cubicBezTo>
                  <a:pt x="224004" y="1163822"/>
                  <a:pt x="199467" y="1139285"/>
                  <a:pt x="169200" y="1139285"/>
                </a:cubicBezTo>
                <a:close/>
                <a:moveTo>
                  <a:pt x="1818380" y="1074453"/>
                </a:moveTo>
                <a:lnTo>
                  <a:pt x="1818380" y="1147523"/>
                </a:lnTo>
                <a:lnTo>
                  <a:pt x="1916476" y="1147523"/>
                </a:lnTo>
                <a:lnTo>
                  <a:pt x="1916476" y="1074453"/>
                </a:lnTo>
                <a:close/>
                <a:moveTo>
                  <a:pt x="1634779" y="1074453"/>
                </a:moveTo>
                <a:lnTo>
                  <a:pt x="1634779" y="1147523"/>
                </a:lnTo>
                <a:lnTo>
                  <a:pt x="1732875" y="1147523"/>
                </a:lnTo>
                <a:lnTo>
                  <a:pt x="1732875" y="1074453"/>
                </a:lnTo>
                <a:close/>
                <a:moveTo>
                  <a:pt x="1451179" y="1074453"/>
                </a:moveTo>
                <a:lnTo>
                  <a:pt x="1451179" y="1147523"/>
                </a:lnTo>
                <a:lnTo>
                  <a:pt x="1549275" y="1147523"/>
                </a:lnTo>
                <a:lnTo>
                  <a:pt x="1549275" y="1074453"/>
                </a:lnTo>
                <a:close/>
                <a:moveTo>
                  <a:pt x="1254606" y="1074453"/>
                </a:moveTo>
                <a:lnTo>
                  <a:pt x="1254606" y="1147523"/>
                </a:lnTo>
                <a:lnTo>
                  <a:pt x="1352702" y="1147523"/>
                </a:lnTo>
                <a:lnTo>
                  <a:pt x="1352702" y="1074453"/>
                </a:lnTo>
                <a:close/>
                <a:moveTo>
                  <a:pt x="1071005" y="1074453"/>
                </a:moveTo>
                <a:lnTo>
                  <a:pt x="1071005" y="1147523"/>
                </a:lnTo>
                <a:lnTo>
                  <a:pt x="1169101" y="1147523"/>
                </a:lnTo>
                <a:lnTo>
                  <a:pt x="1169101" y="1074453"/>
                </a:lnTo>
                <a:close/>
                <a:moveTo>
                  <a:pt x="887405" y="1074453"/>
                </a:moveTo>
                <a:lnTo>
                  <a:pt x="887405" y="1147523"/>
                </a:lnTo>
                <a:lnTo>
                  <a:pt x="985501" y="1147523"/>
                </a:lnTo>
                <a:lnTo>
                  <a:pt x="985501" y="1074453"/>
                </a:lnTo>
                <a:close/>
                <a:moveTo>
                  <a:pt x="726849" y="1074453"/>
                </a:moveTo>
                <a:lnTo>
                  <a:pt x="726849" y="1147523"/>
                </a:lnTo>
                <a:lnTo>
                  <a:pt x="824945" y="1147523"/>
                </a:lnTo>
                <a:lnTo>
                  <a:pt x="824945" y="1074453"/>
                </a:lnTo>
                <a:close/>
                <a:moveTo>
                  <a:pt x="543248" y="1074453"/>
                </a:moveTo>
                <a:lnTo>
                  <a:pt x="543248" y="1147523"/>
                </a:lnTo>
                <a:lnTo>
                  <a:pt x="641344" y="1147523"/>
                </a:lnTo>
                <a:lnTo>
                  <a:pt x="641344" y="1074453"/>
                </a:lnTo>
                <a:close/>
                <a:moveTo>
                  <a:pt x="3065554" y="331011"/>
                </a:moveTo>
                <a:lnTo>
                  <a:pt x="3065554" y="465308"/>
                </a:lnTo>
                <a:lnTo>
                  <a:pt x="3086674" y="468502"/>
                </a:lnTo>
                <a:cubicBezTo>
                  <a:pt x="3133539" y="483078"/>
                  <a:pt x="3171517" y="517827"/>
                  <a:pt x="3190451" y="562591"/>
                </a:cubicBezTo>
                <a:lnTo>
                  <a:pt x="3200815" y="613926"/>
                </a:lnTo>
                <a:lnTo>
                  <a:pt x="3203518" y="613926"/>
                </a:lnTo>
                <a:lnTo>
                  <a:pt x="3203518" y="627317"/>
                </a:lnTo>
                <a:lnTo>
                  <a:pt x="3203519" y="627321"/>
                </a:lnTo>
                <a:lnTo>
                  <a:pt x="3203518" y="1063497"/>
                </a:lnTo>
                <a:lnTo>
                  <a:pt x="3310645" y="1063497"/>
                </a:lnTo>
                <a:lnTo>
                  <a:pt x="3310645" y="627216"/>
                </a:lnTo>
                <a:cubicBezTo>
                  <a:pt x="3310645" y="558334"/>
                  <a:pt x="3352525" y="499233"/>
                  <a:pt x="3412211" y="473988"/>
                </a:cubicBezTo>
                <a:lnTo>
                  <a:pt x="3465439" y="463242"/>
                </a:lnTo>
                <a:lnTo>
                  <a:pt x="3465439" y="331011"/>
                </a:lnTo>
                <a:close/>
                <a:moveTo>
                  <a:pt x="2812855" y="331011"/>
                </a:moveTo>
                <a:lnTo>
                  <a:pt x="2812855" y="1063497"/>
                </a:lnTo>
                <a:lnTo>
                  <a:pt x="2870927" y="1063497"/>
                </a:lnTo>
                <a:lnTo>
                  <a:pt x="2870927" y="627321"/>
                </a:lnTo>
                <a:cubicBezTo>
                  <a:pt x="2870927" y="558439"/>
                  <a:pt x="2912807" y="499339"/>
                  <a:pt x="2972493" y="474094"/>
                </a:cubicBezTo>
                <a:lnTo>
                  <a:pt x="3023955" y="463704"/>
                </a:lnTo>
                <a:lnTo>
                  <a:pt x="3023955" y="331011"/>
                </a:lnTo>
                <a:close/>
                <a:moveTo>
                  <a:pt x="2711332" y="0"/>
                </a:moveTo>
                <a:lnTo>
                  <a:pt x="2812855" y="0"/>
                </a:lnTo>
                <a:lnTo>
                  <a:pt x="2812855" y="1"/>
                </a:lnTo>
                <a:lnTo>
                  <a:pt x="2812855" y="150699"/>
                </a:lnTo>
                <a:lnTo>
                  <a:pt x="2812855" y="150703"/>
                </a:lnTo>
                <a:lnTo>
                  <a:pt x="2812855" y="185573"/>
                </a:lnTo>
                <a:lnTo>
                  <a:pt x="2812855" y="268612"/>
                </a:lnTo>
                <a:lnTo>
                  <a:pt x="3465439" y="268612"/>
                </a:lnTo>
                <a:lnTo>
                  <a:pt x="3465439" y="268180"/>
                </a:lnTo>
                <a:lnTo>
                  <a:pt x="3507038" y="268180"/>
                </a:lnTo>
                <a:lnTo>
                  <a:pt x="3507038" y="466997"/>
                </a:lnTo>
                <a:lnTo>
                  <a:pt x="3541671" y="473988"/>
                </a:lnTo>
                <a:cubicBezTo>
                  <a:pt x="3586436" y="492922"/>
                  <a:pt x="3621184" y="530900"/>
                  <a:pt x="3635761" y="577765"/>
                </a:cubicBezTo>
                <a:lnTo>
                  <a:pt x="3641212" y="613821"/>
                </a:lnTo>
                <a:lnTo>
                  <a:pt x="3643236" y="613821"/>
                </a:lnTo>
                <a:lnTo>
                  <a:pt x="3643236" y="627210"/>
                </a:lnTo>
                <a:lnTo>
                  <a:pt x="3643237" y="627216"/>
                </a:lnTo>
                <a:lnTo>
                  <a:pt x="3643236" y="1063497"/>
                </a:lnTo>
                <a:lnTo>
                  <a:pt x="4190656" y="1063497"/>
                </a:lnTo>
                <a:lnTo>
                  <a:pt x="4190656" y="1184656"/>
                </a:lnTo>
                <a:lnTo>
                  <a:pt x="4190656" y="1530190"/>
                </a:lnTo>
                <a:lnTo>
                  <a:pt x="4190656" y="2078653"/>
                </a:lnTo>
                <a:lnTo>
                  <a:pt x="4190656" y="2082019"/>
                </a:lnTo>
                <a:lnTo>
                  <a:pt x="2526770" y="2082019"/>
                </a:lnTo>
                <a:lnTo>
                  <a:pt x="2526681" y="2082019"/>
                </a:lnTo>
                <a:lnTo>
                  <a:pt x="2449297" y="2082019"/>
                </a:lnTo>
                <a:lnTo>
                  <a:pt x="2449297" y="1864776"/>
                </a:lnTo>
                <a:lnTo>
                  <a:pt x="2354647" y="1864776"/>
                </a:lnTo>
                <a:lnTo>
                  <a:pt x="2354647" y="2082019"/>
                </a:lnTo>
                <a:lnTo>
                  <a:pt x="2277173" y="2082019"/>
                </a:lnTo>
                <a:lnTo>
                  <a:pt x="2277173" y="2082018"/>
                </a:lnTo>
                <a:lnTo>
                  <a:pt x="2190902" y="2082018"/>
                </a:lnTo>
                <a:lnTo>
                  <a:pt x="2190902" y="1864776"/>
                </a:lnTo>
                <a:lnTo>
                  <a:pt x="2096252" y="1864776"/>
                </a:lnTo>
                <a:lnTo>
                  <a:pt x="2096252" y="2082018"/>
                </a:lnTo>
                <a:lnTo>
                  <a:pt x="2028518" y="2082018"/>
                </a:lnTo>
                <a:lnTo>
                  <a:pt x="2028518" y="2083613"/>
                </a:lnTo>
                <a:lnTo>
                  <a:pt x="0" y="2083613"/>
                </a:lnTo>
                <a:lnTo>
                  <a:pt x="0" y="954650"/>
                </a:lnTo>
                <a:lnTo>
                  <a:pt x="525663" y="643073"/>
                </a:lnTo>
                <a:lnTo>
                  <a:pt x="525663" y="940002"/>
                </a:lnTo>
                <a:lnTo>
                  <a:pt x="1026614" y="643073"/>
                </a:lnTo>
                <a:lnTo>
                  <a:pt x="1026614" y="940003"/>
                </a:lnTo>
                <a:lnTo>
                  <a:pt x="1527566" y="643073"/>
                </a:lnTo>
                <a:lnTo>
                  <a:pt x="1527566" y="940003"/>
                </a:lnTo>
                <a:lnTo>
                  <a:pt x="2028518" y="643073"/>
                </a:lnTo>
                <a:lnTo>
                  <a:pt x="2028518" y="954650"/>
                </a:lnTo>
                <a:lnTo>
                  <a:pt x="2028518" y="957207"/>
                </a:lnTo>
                <a:lnTo>
                  <a:pt x="2119418" y="957207"/>
                </a:lnTo>
                <a:lnTo>
                  <a:pt x="2119418" y="351653"/>
                </a:lnTo>
                <a:lnTo>
                  <a:pt x="2119417" y="351653"/>
                </a:lnTo>
                <a:lnTo>
                  <a:pt x="2119417" y="185571"/>
                </a:lnTo>
                <a:lnTo>
                  <a:pt x="2265014" y="185571"/>
                </a:lnTo>
                <a:lnTo>
                  <a:pt x="2410612" y="185571"/>
                </a:lnTo>
                <a:lnTo>
                  <a:pt x="2410613" y="185571"/>
                </a:lnTo>
                <a:lnTo>
                  <a:pt x="2410613" y="337527"/>
                </a:lnTo>
                <a:lnTo>
                  <a:pt x="2410614" y="337527"/>
                </a:lnTo>
                <a:lnTo>
                  <a:pt x="2410614" y="337530"/>
                </a:lnTo>
                <a:lnTo>
                  <a:pt x="2410614" y="955499"/>
                </a:lnTo>
                <a:lnTo>
                  <a:pt x="2526770" y="955499"/>
                </a:lnTo>
                <a:lnTo>
                  <a:pt x="2526770" y="956944"/>
                </a:lnTo>
                <a:lnTo>
                  <a:pt x="2526770" y="1063497"/>
                </a:lnTo>
                <a:lnTo>
                  <a:pt x="2619542" y="1063497"/>
                </a:lnTo>
                <a:lnTo>
                  <a:pt x="2619542" y="185573"/>
                </a:lnTo>
                <a:lnTo>
                  <a:pt x="2619542" y="150703"/>
                </a:lnTo>
                <a:lnTo>
                  <a:pt x="2619542" y="1"/>
                </a:lnTo>
                <a:lnTo>
                  <a:pt x="2711332" y="1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9" name="CustomShape 4"/>
          <p:cNvSpPr/>
          <p:nvPr/>
        </p:nvSpPr>
        <p:spPr>
          <a:xfrm>
            <a:off x="5198040" y="5043600"/>
            <a:ext cx="1302840" cy="1355040"/>
          </a:xfrm>
          <a:custGeom>
            <a:avLst/>
            <a:gdLst/>
            <a:ahLst/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0" name="CustomShape 5"/>
          <p:cNvSpPr/>
          <p:nvPr/>
        </p:nvSpPr>
        <p:spPr>
          <a:xfrm flipH="1" rot="8929800">
            <a:off x="1929960" y="3007800"/>
            <a:ext cx="60120" cy="3924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1" name="CustomShape 6"/>
          <p:cNvSpPr/>
          <p:nvPr/>
        </p:nvSpPr>
        <p:spPr>
          <a:xfrm flipH="1" rot="10295400">
            <a:off x="1957680" y="3107880"/>
            <a:ext cx="43560" cy="4068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2" name="CustomShape 7"/>
          <p:cNvSpPr/>
          <p:nvPr/>
        </p:nvSpPr>
        <p:spPr>
          <a:xfrm flipH="1" rot="8929800">
            <a:off x="1884960" y="2907720"/>
            <a:ext cx="85320" cy="1137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3" name="CustomShape 8"/>
          <p:cNvSpPr/>
          <p:nvPr/>
        </p:nvSpPr>
        <p:spPr>
          <a:xfrm flipH="1" rot="10295400">
            <a:off x="1938960" y="3032280"/>
            <a:ext cx="61920" cy="8280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4" name="CustomShape 9"/>
          <p:cNvSpPr/>
          <p:nvPr/>
        </p:nvSpPr>
        <p:spPr>
          <a:xfrm flipH="1" rot="11885400">
            <a:off x="1946520" y="3131640"/>
            <a:ext cx="39600" cy="7776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5" name="CustomShape 10"/>
          <p:cNvSpPr/>
          <p:nvPr/>
        </p:nvSpPr>
        <p:spPr>
          <a:xfrm flipH="1" rot="1778400">
            <a:off x="1757520" y="2998440"/>
            <a:ext cx="60120" cy="3996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6" name="CustomShape 11"/>
          <p:cNvSpPr/>
          <p:nvPr/>
        </p:nvSpPr>
        <p:spPr>
          <a:xfrm flipH="1" rot="1778400">
            <a:off x="1776960" y="2896920"/>
            <a:ext cx="85320" cy="1144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7" name="CustomShape 12"/>
          <p:cNvSpPr/>
          <p:nvPr/>
        </p:nvSpPr>
        <p:spPr>
          <a:xfrm flipH="1" rot="413400">
            <a:off x="1751400" y="3099240"/>
            <a:ext cx="43560" cy="41400"/>
          </a:xfrm>
          <a:prstGeom prst="trapezoid">
            <a:avLst>
              <a:gd name="adj" fmla="val 12383"/>
            </a:avLst>
          </a:prstGeom>
          <a:solidFill>
            <a:srgbClr val="632523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8" name="CustomShape 13"/>
          <p:cNvSpPr/>
          <p:nvPr/>
        </p:nvSpPr>
        <p:spPr>
          <a:xfrm flipH="1" rot="413400">
            <a:off x="1747800" y="3022560"/>
            <a:ext cx="61920" cy="8352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9" name="CustomShape 14"/>
          <p:cNvSpPr/>
          <p:nvPr/>
        </p:nvSpPr>
        <p:spPr>
          <a:xfrm flipH="1" rot="20423400">
            <a:off x="1764720" y="3123000"/>
            <a:ext cx="39600" cy="78480"/>
          </a:xfrm>
          <a:prstGeom prst="trapezoid">
            <a:avLst>
              <a:gd name="adj" fmla="val 12383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0" name="CustomShape 15"/>
          <p:cNvSpPr/>
          <p:nvPr/>
        </p:nvSpPr>
        <p:spPr>
          <a:xfrm rot="7898400">
            <a:off x="1600560" y="2505960"/>
            <a:ext cx="191160" cy="479160"/>
          </a:xfrm>
          <a:prstGeom prst="trapezoid">
            <a:avLst>
              <a:gd name="adj" fmla="val 9168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1" name="CustomShape 16"/>
          <p:cNvSpPr/>
          <p:nvPr/>
        </p:nvSpPr>
        <p:spPr>
          <a:xfrm rot="7898400">
            <a:off x="1620720" y="2551680"/>
            <a:ext cx="69120" cy="479160"/>
          </a:xfrm>
          <a:custGeom>
            <a:avLst/>
            <a:gdLst/>
            <a:ahLst/>
            <a:rect l="l" t="t" r="r" b="b"/>
            <a:pathLst>
              <a:path w="182880" h="1664988">
                <a:moveTo>
                  <a:pt x="0" y="1664988"/>
                </a:moveTo>
                <a:lnTo>
                  <a:pt x="0" y="0"/>
                </a:lnTo>
                <a:lnTo>
                  <a:pt x="133619" y="3079"/>
                </a:lnTo>
                <a:lnTo>
                  <a:pt x="182880" y="1664988"/>
                </a:lnTo>
                <a:lnTo>
                  <a:pt x="0" y="1664988"/>
                </a:lnTo>
                <a:close/>
              </a:path>
            </a:pathLst>
          </a:cu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CustomShape 17"/>
          <p:cNvSpPr/>
          <p:nvPr/>
        </p:nvSpPr>
        <p:spPr>
          <a:xfrm rot="14391600">
            <a:off x="1025640" y="2354760"/>
            <a:ext cx="230040" cy="76392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3" name="CustomShape 18"/>
          <p:cNvSpPr/>
          <p:nvPr/>
        </p:nvSpPr>
        <p:spPr>
          <a:xfrm rot="14391600">
            <a:off x="1137600" y="2426040"/>
            <a:ext cx="83880" cy="76392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4" name="CustomShape 19"/>
          <p:cNvSpPr/>
          <p:nvPr/>
        </p:nvSpPr>
        <p:spPr>
          <a:xfrm rot="1062600">
            <a:off x="1391400" y="2467800"/>
            <a:ext cx="243000" cy="2430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5" name="CustomShape 20"/>
          <p:cNvSpPr/>
          <p:nvPr/>
        </p:nvSpPr>
        <p:spPr>
          <a:xfrm rot="1062600">
            <a:off x="1417320" y="2494440"/>
            <a:ext cx="190440" cy="19044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6" name="CustomShape 21"/>
          <p:cNvSpPr/>
          <p:nvPr/>
        </p:nvSpPr>
        <p:spPr>
          <a:xfrm rot="1062600">
            <a:off x="1465200" y="2541960"/>
            <a:ext cx="94680" cy="9396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7" name="CustomShape 22"/>
          <p:cNvSpPr/>
          <p:nvPr/>
        </p:nvSpPr>
        <p:spPr>
          <a:xfrm rot="1062600">
            <a:off x="1496880" y="2574360"/>
            <a:ext cx="30960" cy="3096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8" name="CustomShape 23"/>
          <p:cNvSpPr/>
          <p:nvPr/>
        </p:nvSpPr>
        <p:spPr>
          <a:xfrm>
            <a:off x="333720" y="3703680"/>
            <a:ext cx="900360" cy="1418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9" name="CustomShape 24"/>
          <p:cNvSpPr/>
          <p:nvPr/>
        </p:nvSpPr>
        <p:spPr>
          <a:xfrm rot="21552000">
            <a:off x="678240" y="2953800"/>
            <a:ext cx="213480" cy="629280"/>
          </a:xfrm>
          <a:prstGeom prst="roundRect">
            <a:avLst>
              <a:gd name="adj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0" name="CustomShape 25"/>
          <p:cNvSpPr/>
          <p:nvPr/>
        </p:nvSpPr>
        <p:spPr>
          <a:xfrm rot="21552000">
            <a:off x="671400" y="2953440"/>
            <a:ext cx="77760" cy="629280"/>
          </a:xfrm>
          <a:prstGeom prst="roundRect">
            <a:avLst>
              <a:gd name="adj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1" name="CustomShape 26"/>
          <p:cNvSpPr/>
          <p:nvPr/>
        </p:nvSpPr>
        <p:spPr>
          <a:xfrm>
            <a:off x="623520" y="2826000"/>
            <a:ext cx="292320" cy="2923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2" name="CustomShape 27"/>
          <p:cNvSpPr/>
          <p:nvPr/>
        </p:nvSpPr>
        <p:spPr>
          <a:xfrm>
            <a:off x="655200" y="2857680"/>
            <a:ext cx="228960" cy="228960"/>
          </a:xfrm>
          <a:custGeom>
            <a:avLst/>
            <a:gdLst/>
            <a:ahLst/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3" name="CustomShape 28"/>
          <p:cNvSpPr/>
          <p:nvPr/>
        </p:nvSpPr>
        <p:spPr>
          <a:xfrm>
            <a:off x="712800" y="2915280"/>
            <a:ext cx="113760" cy="113400"/>
          </a:xfrm>
          <a:custGeom>
            <a:avLst/>
            <a:gdLst/>
            <a:ahLst/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4" name="CustomShape 29"/>
          <p:cNvSpPr/>
          <p:nvPr/>
        </p:nvSpPr>
        <p:spPr>
          <a:xfrm>
            <a:off x="750960" y="2953440"/>
            <a:ext cx="37440" cy="37440"/>
          </a:xfrm>
          <a:prstGeom prst="ellipse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5" name="CustomShape 30"/>
          <p:cNvSpPr/>
          <p:nvPr/>
        </p:nvSpPr>
        <p:spPr>
          <a:xfrm>
            <a:off x="437400" y="3664080"/>
            <a:ext cx="693000" cy="388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3735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6" name="CustomShape 31"/>
          <p:cNvSpPr/>
          <p:nvPr/>
        </p:nvSpPr>
        <p:spPr>
          <a:xfrm>
            <a:off x="528120" y="3524040"/>
            <a:ext cx="511920" cy="1418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7" name="CustomShape 32"/>
          <p:cNvSpPr/>
          <p:nvPr/>
        </p:nvSpPr>
        <p:spPr>
          <a:xfrm rot="2713800">
            <a:off x="1777320" y="2807280"/>
            <a:ext cx="160200" cy="1602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8" name="CustomShape 33"/>
          <p:cNvSpPr/>
          <p:nvPr/>
        </p:nvSpPr>
        <p:spPr>
          <a:xfrm rot="2713800">
            <a:off x="1802520" y="2833200"/>
            <a:ext cx="109440" cy="109080"/>
          </a:xfrm>
          <a:custGeom>
            <a:avLst/>
            <a:gdLst/>
            <a:ahLst/>
            <a:rect l="l" t="t" r="r" b="b"/>
            <a:pathLst>
              <a:path w="255882" h="255676">
                <a:moveTo>
                  <a:pt x="127864" y="81461"/>
                </a:moveTo>
                <a:cubicBezTo>
                  <a:pt x="102426" y="81461"/>
                  <a:pt x="81805" y="102082"/>
                  <a:pt x="81805" y="127520"/>
                </a:cubicBezTo>
                <a:cubicBezTo>
                  <a:pt x="81805" y="152958"/>
                  <a:pt x="102426" y="173579"/>
                  <a:pt x="127864" y="173579"/>
                </a:cubicBezTo>
                <a:cubicBezTo>
                  <a:pt x="153302" y="173579"/>
                  <a:pt x="173923" y="152958"/>
                  <a:pt x="173923" y="127520"/>
                </a:cubicBezTo>
                <a:cubicBezTo>
                  <a:pt x="173923" y="102082"/>
                  <a:pt x="153302" y="81461"/>
                  <a:pt x="127864" y="81461"/>
                </a:cubicBezTo>
                <a:close/>
                <a:moveTo>
                  <a:pt x="122296" y="86"/>
                </a:moveTo>
                <a:cubicBezTo>
                  <a:pt x="124908" y="223"/>
                  <a:pt x="126696" y="1598"/>
                  <a:pt x="127383" y="4211"/>
                </a:cubicBezTo>
                <a:cubicBezTo>
                  <a:pt x="129033" y="10054"/>
                  <a:pt x="130752" y="15966"/>
                  <a:pt x="132401" y="21809"/>
                </a:cubicBezTo>
                <a:cubicBezTo>
                  <a:pt x="134120" y="27790"/>
                  <a:pt x="139070" y="30608"/>
                  <a:pt x="145188" y="29027"/>
                </a:cubicBezTo>
                <a:cubicBezTo>
                  <a:pt x="147181" y="28546"/>
                  <a:pt x="148350" y="27102"/>
                  <a:pt x="149312" y="25452"/>
                </a:cubicBezTo>
                <a:cubicBezTo>
                  <a:pt x="152475" y="20022"/>
                  <a:pt x="155706" y="14591"/>
                  <a:pt x="158937" y="9160"/>
                </a:cubicBezTo>
                <a:cubicBezTo>
                  <a:pt x="160999" y="5654"/>
                  <a:pt x="162786" y="4898"/>
                  <a:pt x="166705" y="5929"/>
                </a:cubicBezTo>
                <a:cubicBezTo>
                  <a:pt x="174542" y="7923"/>
                  <a:pt x="175573" y="9641"/>
                  <a:pt x="174404" y="18372"/>
                </a:cubicBezTo>
                <a:cubicBezTo>
                  <a:pt x="173717" y="23596"/>
                  <a:pt x="173098" y="28821"/>
                  <a:pt x="172479" y="34046"/>
                </a:cubicBezTo>
                <a:cubicBezTo>
                  <a:pt x="172410" y="34595"/>
                  <a:pt x="172410" y="35145"/>
                  <a:pt x="172479" y="35695"/>
                </a:cubicBezTo>
                <a:cubicBezTo>
                  <a:pt x="173373" y="41264"/>
                  <a:pt x="181828" y="45113"/>
                  <a:pt x="186434" y="41882"/>
                </a:cubicBezTo>
                <a:cubicBezTo>
                  <a:pt x="191659" y="38170"/>
                  <a:pt x="196677" y="34252"/>
                  <a:pt x="201764" y="30402"/>
                </a:cubicBezTo>
                <a:cubicBezTo>
                  <a:pt x="205476" y="27584"/>
                  <a:pt x="207333" y="27652"/>
                  <a:pt x="211045" y="30540"/>
                </a:cubicBezTo>
                <a:cubicBezTo>
                  <a:pt x="211526" y="30952"/>
                  <a:pt x="212007" y="31296"/>
                  <a:pt x="212488" y="31777"/>
                </a:cubicBezTo>
                <a:cubicBezTo>
                  <a:pt x="216819" y="35902"/>
                  <a:pt x="217025" y="37139"/>
                  <a:pt x="214069" y="42364"/>
                </a:cubicBezTo>
                <a:cubicBezTo>
                  <a:pt x="211251" y="47382"/>
                  <a:pt x="208570" y="52469"/>
                  <a:pt x="205614" y="57418"/>
                </a:cubicBezTo>
                <a:cubicBezTo>
                  <a:pt x="203483" y="61062"/>
                  <a:pt x="204445" y="64087"/>
                  <a:pt x="206783" y="67180"/>
                </a:cubicBezTo>
                <a:cubicBezTo>
                  <a:pt x="209120" y="70274"/>
                  <a:pt x="211801" y="71786"/>
                  <a:pt x="215719" y="70755"/>
                </a:cubicBezTo>
                <a:cubicBezTo>
                  <a:pt x="221769" y="69174"/>
                  <a:pt x="227818" y="67661"/>
                  <a:pt x="233799" y="66011"/>
                </a:cubicBezTo>
                <a:cubicBezTo>
                  <a:pt x="237649" y="64980"/>
                  <a:pt x="239367" y="65599"/>
                  <a:pt x="241498" y="68967"/>
                </a:cubicBezTo>
                <a:cubicBezTo>
                  <a:pt x="242461" y="70411"/>
                  <a:pt x="243286" y="71923"/>
                  <a:pt x="243836" y="73573"/>
                </a:cubicBezTo>
                <a:cubicBezTo>
                  <a:pt x="244867" y="76529"/>
                  <a:pt x="244385" y="78385"/>
                  <a:pt x="241911" y="80379"/>
                </a:cubicBezTo>
                <a:cubicBezTo>
                  <a:pt x="236755" y="84504"/>
                  <a:pt x="231668" y="88628"/>
                  <a:pt x="226443" y="92684"/>
                </a:cubicBezTo>
                <a:cubicBezTo>
                  <a:pt x="223831" y="94678"/>
                  <a:pt x="223144" y="97152"/>
                  <a:pt x="223694" y="100177"/>
                </a:cubicBezTo>
                <a:cubicBezTo>
                  <a:pt x="223900" y="101208"/>
                  <a:pt x="224244" y="102171"/>
                  <a:pt x="224519" y="103202"/>
                </a:cubicBezTo>
                <a:cubicBezTo>
                  <a:pt x="225412" y="106433"/>
                  <a:pt x="227543" y="108220"/>
                  <a:pt x="230843" y="108633"/>
                </a:cubicBezTo>
                <a:cubicBezTo>
                  <a:pt x="237099" y="109458"/>
                  <a:pt x="243354" y="110351"/>
                  <a:pt x="249541" y="111176"/>
                </a:cubicBezTo>
                <a:cubicBezTo>
                  <a:pt x="253254" y="111657"/>
                  <a:pt x="255178" y="113445"/>
                  <a:pt x="255591" y="117157"/>
                </a:cubicBezTo>
                <a:cubicBezTo>
                  <a:pt x="255797" y="118944"/>
                  <a:pt x="256003" y="120732"/>
                  <a:pt x="255797" y="122519"/>
                </a:cubicBezTo>
                <a:cubicBezTo>
                  <a:pt x="255453" y="125337"/>
                  <a:pt x="254010" y="126919"/>
                  <a:pt x="251398" y="127675"/>
                </a:cubicBezTo>
                <a:cubicBezTo>
                  <a:pt x="245554" y="129325"/>
                  <a:pt x="239642" y="130974"/>
                  <a:pt x="233799" y="132693"/>
                </a:cubicBezTo>
                <a:cubicBezTo>
                  <a:pt x="228093" y="134343"/>
                  <a:pt x="225481" y="138674"/>
                  <a:pt x="226650" y="144586"/>
                </a:cubicBezTo>
                <a:cubicBezTo>
                  <a:pt x="227062" y="146854"/>
                  <a:pt x="228368" y="148298"/>
                  <a:pt x="230293" y="149398"/>
                </a:cubicBezTo>
                <a:cubicBezTo>
                  <a:pt x="235655" y="152560"/>
                  <a:pt x="241017" y="155722"/>
                  <a:pt x="246448" y="158884"/>
                </a:cubicBezTo>
                <a:cubicBezTo>
                  <a:pt x="250435" y="161222"/>
                  <a:pt x="251054" y="162597"/>
                  <a:pt x="249954" y="167065"/>
                </a:cubicBezTo>
                <a:cubicBezTo>
                  <a:pt x="249885" y="167340"/>
                  <a:pt x="249885" y="167615"/>
                  <a:pt x="249816" y="167890"/>
                </a:cubicBezTo>
                <a:cubicBezTo>
                  <a:pt x="248166" y="173321"/>
                  <a:pt x="246310" y="176002"/>
                  <a:pt x="240123" y="174833"/>
                </a:cubicBezTo>
                <a:cubicBezTo>
                  <a:pt x="234555" y="173733"/>
                  <a:pt x="228849" y="173527"/>
                  <a:pt x="223212" y="172702"/>
                </a:cubicBezTo>
                <a:cubicBezTo>
                  <a:pt x="219225" y="172152"/>
                  <a:pt x="216613" y="173733"/>
                  <a:pt x="214688" y="177102"/>
                </a:cubicBezTo>
                <a:cubicBezTo>
                  <a:pt x="212695" y="180539"/>
                  <a:pt x="211801" y="183770"/>
                  <a:pt x="214551" y="187276"/>
                </a:cubicBezTo>
                <a:cubicBezTo>
                  <a:pt x="218263" y="192019"/>
                  <a:pt x="221838" y="196900"/>
                  <a:pt x="225481" y="201712"/>
                </a:cubicBezTo>
                <a:cubicBezTo>
                  <a:pt x="228506" y="205630"/>
                  <a:pt x="228506" y="207212"/>
                  <a:pt x="225481" y="211130"/>
                </a:cubicBezTo>
                <a:cubicBezTo>
                  <a:pt x="225343" y="211267"/>
                  <a:pt x="225206" y="211474"/>
                  <a:pt x="225068" y="211611"/>
                </a:cubicBezTo>
                <a:cubicBezTo>
                  <a:pt x="221081" y="215873"/>
                  <a:pt x="219500" y="217729"/>
                  <a:pt x="213245" y="213948"/>
                </a:cubicBezTo>
                <a:cubicBezTo>
                  <a:pt x="208432" y="211061"/>
                  <a:pt x="203345" y="208586"/>
                  <a:pt x="198602" y="205699"/>
                </a:cubicBezTo>
                <a:cubicBezTo>
                  <a:pt x="194684" y="203362"/>
                  <a:pt x="191659" y="204737"/>
                  <a:pt x="188565" y="207143"/>
                </a:cubicBezTo>
                <a:cubicBezTo>
                  <a:pt x="185472" y="209480"/>
                  <a:pt x="184234" y="212299"/>
                  <a:pt x="185334" y="216217"/>
                </a:cubicBezTo>
                <a:cubicBezTo>
                  <a:pt x="187053" y="222267"/>
                  <a:pt x="188565" y="228385"/>
                  <a:pt x="190078" y="234503"/>
                </a:cubicBezTo>
                <a:cubicBezTo>
                  <a:pt x="190903" y="237803"/>
                  <a:pt x="190215" y="239590"/>
                  <a:pt x="187397" y="241377"/>
                </a:cubicBezTo>
                <a:cubicBezTo>
                  <a:pt x="185884" y="242340"/>
                  <a:pt x="184303" y="243233"/>
                  <a:pt x="182585" y="243852"/>
                </a:cubicBezTo>
                <a:cubicBezTo>
                  <a:pt x="179560" y="244952"/>
                  <a:pt x="177360" y="244402"/>
                  <a:pt x="175366" y="241859"/>
                </a:cubicBezTo>
                <a:cubicBezTo>
                  <a:pt x="171585" y="237115"/>
                  <a:pt x="167805" y="232303"/>
                  <a:pt x="164024" y="227491"/>
                </a:cubicBezTo>
                <a:cubicBezTo>
                  <a:pt x="160380" y="222954"/>
                  <a:pt x="153781" y="222335"/>
                  <a:pt x="149381" y="226254"/>
                </a:cubicBezTo>
                <a:cubicBezTo>
                  <a:pt x="148213" y="227285"/>
                  <a:pt x="147663" y="228591"/>
                  <a:pt x="147456" y="230103"/>
                </a:cubicBezTo>
                <a:cubicBezTo>
                  <a:pt x="146563" y="236428"/>
                  <a:pt x="145532" y="242683"/>
                  <a:pt x="144844" y="249008"/>
                </a:cubicBezTo>
                <a:cubicBezTo>
                  <a:pt x="144432" y="252308"/>
                  <a:pt x="143126" y="254645"/>
                  <a:pt x="139895" y="255676"/>
                </a:cubicBezTo>
                <a:cubicBezTo>
                  <a:pt x="137145" y="255676"/>
                  <a:pt x="134326" y="255676"/>
                  <a:pt x="131577" y="255676"/>
                </a:cubicBezTo>
                <a:cubicBezTo>
                  <a:pt x="129652" y="254507"/>
                  <a:pt x="128552" y="252789"/>
                  <a:pt x="127933" y="250589"/>
                </a:cubicBezTo>
                <a:cubicBezTo>
                  <a:pt x="126283" y="244540"/>
                  <a:pt x="124427" y="238490"/>
                  <a:pt x="122777" y="232372"/>
                </a:cubicBezTo>
                <a:cubicBezTo>
                  <a:pt x="121884" y="229141"/>
                  <a:pt x="119890" y="227422"/>
                  <a:pt x="116659" y="227010"/>
                </a:cubicBezTo>
                <a:cubicBezTo>
                  <a:pt x="115422" y="226872"/>
                  <a:pt x="114184" y="226666"/>
                  <a:pt x="112947" y="226597"/>
                </a:cubicBezTo>
                <a:cubicBezTo>
                  <a:pt x="110060" y="226391"/>
                  <a:pt x="108066" y="227697"/>
                  <a:pt x="106622" y="230103"/>
                </a:cubicBezTo>
                <a:cubicBezTo>
                  <a:pt x="106072" y="230997"/>
                  <a:pt x="105591" y="231891"/>
                  <a:pt x="105041" y="232784"/>
                </a:cubicBezTo>
                <a:cubicBezTo>
                  <a:pt x="102154" y="237665"/>
                  <a:pt x="99335" y="242615"/>
                  <a:pt x="96380" y="247427"/>
                </a:cubicBezTo>
                <a:cubicBezTo>
                  <a:pt x="94798" y="250108"/>
                  <a:pt x="92873" y="250795"/>
                  <a:pt x="89849" y="250108"/>
                </a:cubicBezTo>
                <a:cubicBezTo>
                  <a:pt x="87993" y="249695"/>
                  <a:pt x="86274" y="249077"/>
                  <a:pt x="84555" y="248320"/>
                </a:cubicBezTo>
                <a:cubicBezTo>
                  <a:pt x="81531" y="246877"/>
                  <a:pt x="80568" y="245021"/>
                  <a:pt x="80981" y="241652"/>
                </a:cubicBezTo>
                <a:cubicBezTo>
                  <a:pt x="81737" y="235397"/>
                  <a:pt x="82356" y="229141"/>
                  <a:pt x="83249" y="222885"/>
                </a:cubicBezTo>
                <a:cubicBezTo>
                  <a:pt x="83868" y="218486"/>
                  <a:pt x="81531" y="216080"/>
                  <a:pt x="78094" y="214155"/>
                </a:cubicBezTo>
                <a:cubicBezTo>
                  <a:pt x="74725" y="212299"/>
                  <a:pt x="71700" y="212024"/>
                  <a:pt x="68538" y="214636"/>
                </a:cubicBezTo>
                <a:cubicBezTo>
                  <a:pt x="64139" y="218142"/>
                  <a:pt x="59533" y="221373"/>
                  <a:pt x="55133" y="224810"/>
                </a:cubicBezTo>
                <a:cubicBezTo>
                  <a:pt x="50665" y="228316"/>
                  <a:pt x="48740" y="229072"/>
                  <a:pt x="43240" y="224123"/>
                </a:cubicBezTo>
                <a:cubicBezTo>
                  <a:pt x="42897" y="223779"/>
                  <a:pt x="42553" y="223435"/>
                  <a:pt x="42209" y="223091"/>
                </a:cubicBezTo>
                <a:cubicBezTo>
                  <a:pt x="39528" y="220342"/>
                  <a:pt x="39253" y="218211"/>
                  <a:pt x="41178" y="214842"/>
                </a:cubicBezTo>
                <a:cubicBezTo>
                  <a:pt x="44134" y="209549"/>
                  <a:pt x="47159" y="204187"/>
                  <a:pt x="50115" y="198893"/>
                </a:cubicBezTo>
                <a:cubicBezTo>
                  <a:pt x="50940" y="197381"/>
                  <a:pt x="51833" y="195869"/>
                  <a:pt x="51627" y="194013"/>
                </a:cubicBezTo>
                <a:cubicBezTo>
                  <a:pt x="51146" y="188444"/>
                  <a:pt x="44959" y="184045"/>
                  <a:pt x="39597" y="185420"/>
                </a:cubicBezTo>
                <a:cubicBezTo>
                  <a:pt x="33410" y="187001"/>
                  <a:pt x="27223" y="188582"/>
                  <a:pt x="21105" y="190232"/>
                </a:cubicBezTo>
                <a:cubicBezTo>
                  <a:pt x="18630" y="190919"/>
                  <a:pt x="16774" y="190163"/>
                  <a:pt x="15193" y="188238"/>
                </a:cubicBezTo>
                <a:cubicBezTo>
                  <a:pt x="13887" y="186657"/>
                  <a:pt x="13062" y="184870"/>
                  <a:pt x="12237" y="183014"/>
                </a:cubicBezTo>
                <a:cubicBezTo>
                  <a:pt x="10862" y="179783"/>
                  <a:pt x="11481" y="177445"/>
                  <a:pt x="14230" y="175314"/>
                </a:cubicBezTo>
                <a:cubicBezTo>
                  <a:pt x="18767" y="171671"/>
                  <a:pt x="23373" y="168096"/>
                  <a:pt x="27910" y="164453"/>
                </a:cubicBezTo>
                <a:cubicBezTo>
                  <a:pt x="32722" y="160741"/>
                  <a:pt x="33135" y="159159"/>
                  <a:pt x="31554" y="153385"/>
                </a:cubicBezTo>
                <a:cubicBezTo>
                  <a:pt x="30454" y="149604"/>
                  <a:pt x="28185" y="147611"/>
                  <a:pt x="24198" y="147198"/>
                </a:cubicBezTo>
                <a:cubicBezTo>
                  <a:pt x="18424" y="146579"/>
                  <a:pt x="12718" y="145479"/>
                  <a:pt x="6943" y="144861"/>
                </a:cubicBezTo>
                <a:cubicBezTo>
                  <a:pt x="3644" y="144517"/>
                  <a:pt x="1306" y="143211"/>
                  <a:pt x="138" y="140049"/>
                </a:cubicBezTo>
                <a:cubicBezTo>
                  <a:pt x="0" y="137093"/>
                  <a:pt x="0" y="134343"/>
                  <a:pt x="0" y="131525"/>
                </a:cubicBezTo>
                <a:cubicBezTo>
                  <a:pt x="1100" y="129462"/>
                  <a:pt x="2819" y="128431"/>
                  <a:pt x="5019" y="127881"/>
                </a:cubicBezTo>
                <a:cubicBezTo>
                  <a:pt x="10931" y="126300"/>
                  <a:pt x="16705" y="124513"/>
                  <a:pt x="22617" y="122931"/>
                </a:cubicBezTo>
                <a:cubicBezTo>
                  <a:pt x="26192" y="121969"/>
                  <a:pt x="28323" y="119975"/>
                  <a:pt x="28667" y="116194"/>
                </a:cubicBezTo>
                <a:cubicBezTo>
                  <a:pt x="28735" y="115232"/>
                  <a:pt x="28873" y="114270"/>
                  <a:pt x="29010" y="113307"/>
                </a:cubicBezTo>
                <a:cubicBezTo>
                  <a:pt x="29354" y="110076"/>
                  <a:pt x="27910" y="107876"/>
                  <a:pt x="25229" y="106295"/>
                </a:cubicBezTo>
                <a:cubicBezTo>
                  <a:pt x="19867" y="103202"/>
                  <a:pt x="14574" y="100040"/>
                  <a:pt x="9281" y="96946"/>
                </a:cubicBezTo>
                <a:cubicBezTo>
                  <a:pt x="5362" y="94678"/>
                  <a:pt x="4675" y="92959"/>
                  <a:pt x="5843" y="88560"/>
                </a:cubicBezTo>
                <a:cubicBezTo>
                  <a:pt x="5981" y="88147"/>
                  <a:pt x="6050" y="87735"/>
                  <a:pt x="6187" y="87391"/>
                </a:cubicBezTo>
                <a:cubicBezTo>
                  <a:pt x="7906" y="81685"/>
                  <a:pt x="9418" y="80585"/>
                  <a:pt x="15261" y="81135"/>
                </a:cubicBezTo>
                <a:cubicBezTo>
                  <a:pt x="20898" y="81685"/>
                  <a:pt x="26535" y="82304"/>
                  <a:pt x="32173" y="83060"/>
                </a:cubicBezTo>
                <a:cubicBezTo>
                  <a:pt x="36641" y="83610"/>
                  <a:pt x="38566" y="82854"/>
                  <a:pt x="40834" y="79073"/>
                </a:cubicBezTo>
                <a:cubicBezTo>
                  <a:pt x="44065" y="73848"/>
                  <a:pt x="43928" y="72198"/>
                  <a:pt x="40147" y="67318"/>
                </a:cubicBezTo>
                <a:cubicBezTo>
                  <a:pt x="36572" y="62712"/>
                  <a:pt x="33066" y="58037"/>
                  <a:pt x="29629" y="53363"/>
                </a:cubicBezTo>
                <a:cubicBezTo>
                  <a:pt x="27567" y="50613"/>
                  <a:pt x="27567" y="48344"/>
                  <a:pt x="29629" y="45595"/>
                </a:cubicBezTo>
                <a:cubicBezTo>
                  <a:pt x="30660" y="44220"/>
                  <a:pt x="31760" y="42845"/>
                  <a:pt x="33066" y="41745"/>
                </a:cubicBezTo>
                <a:cubicBezTo>
                  <a:pt x="35678" y="39545"/>
                  <a:pt x="37466" y="39270"/>
                  <a:pt x="40422" y="40920"/>
                </a:cubicBezTo>
                <a:cubicBezTo>
                  <a:pt x="45646" y="43807"/>
                  <a:pt x="51008" y="46488"/>
                  <a:pt x="56027" y="49719"/>
                </a:cubicBezTo>
                <a:cubicBezTo>
                  <a:pt x="61801" y="53431"/>
                  <a:pt x="65788" y="50957"/>
                  <a:pt x="69982" y="45801"/>
                </a:cubicBezTo>
                <a:cubicBezTo>
                  <a:pt x="71357" y="44082"/>
                  <a:pt x="70875" y="41814"/>
                  <a:pt x="70325" y="39751"/>
                </a:cubicBezTo>
                <a:cubicBezTo>
                  <a:pt x="68813" y="33908"/>
                  <a:pt x="67301" y="28065"/>
                  <a:pt x="65788" y="22221"/>
                </a:cubicBezTo>
                <a:cubicBezTo>
                  <a:pt x="64688" y="18028"/>
                  <a:pt x="65376" y="16309"/>
                  <a:pt x="69088" y="14110"/>
                </a:cubicBezTo>
                <a:cubicBezTo>
                  <a:pt x="69913" y="13628"/>
                  <a:pt x="70738" y="13147"/>
                  <a:pt x="71632" y="12735"/>
                </a:cubicBezTo>
                <a:cubicBezTo>
                  <a:pt x="76100" y="10672"/>
                  <a:pt x="78094" y="11154"/>
                  <a:pt x="81118" y="15072"/>
                </a:cubicBezTo>
                <a:cubicBezTo>
                  <a:pt x="84762" y="19678"/>
                  <a:pt x="88405" y="24353"/>
                  <a:pt x="92049" y="28958"/>
                </a:cubicBezTo>
                <a:cubicBezTo>
                  <a:pt x="95486" y="33221"/>
                  <a:pt x="103529" y="33221"/>
                  <a:pt x="106966" y="28890"/>
                </a:cubicBezTo>
                <a:cubicBezTo>
                  <a:pt x="108410" y="27034"/>
                  <a:pt x="108410" y="24696"/>
                  <a:pt x="108754" y="22565"/>
                </a:cubicBezTo>
                <a:cubicBezTo>
                  <a:pt x="109578" y="17203"/>
                  <a:pt x="110266" y="11841"/>
                  <a:pt x="110953" y="6479"/>
                </a:cubicBezTo>
                <a:cubicBezTo>
                  <a:pt x="111503" y="2217"/>
                  <a:pt x="112672" y="1048"/>
                  <a:pt x="116934" y="292"/>
                </a:cubicBezTo>
                <a:cubicBezTo>
                  <a:pt x="118721" y="-52"/>
                  <a:pt x="120509" y="-52"/>
                  <a:pt x="122296" y="86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9" name="CustomShape 34"/>
          <p:cNvSpPr/>
          <p:nvPr/>
        </p:nvSpPr>
        <p:spPr>
          <a:xfrm>
            <a:off x="2270880" y="3566520"/>
            <a:ext cx="1765440" cy="27576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0" name="CustomShape 35"/>
          <p:cNvSpPr/>
          <p:nvPr/>
        </p:nvSpPr>
        <p:spPr>
          <a:xfrm>
            <a:off x="2306160" y="3601440"/>
            <a:ext cx="1694880" cy="2062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1" name="CustomShape 36"/>
          <p:cNvSpPr/>
          <p:nvPr/>
        </p:nvSpPr>
        <p:spPr>
          <a:xfrm>
            <a:off x="2342880" y="362124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2" name="CustomShape 37"/>
          <p:cNvSpPr/>
          <p:nvPr/>
        </p:nvSpPr>
        <p:spPr>
          <a:xfrm>
            <a:off x="2585520" y="362124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3" name="CustomShape 38"/>
          <p:cNvSpPr/>
          <p:nvPr/>
        </p:nvSpPr>
        <p:spPr>
          <a:xfrm>
            <a:off x="2828520" y="362124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4" name="CustomShape 39"/>
          <p:cNvSpPr/>
          <p:nvPr/>
        </p:nvSpPr>
        <p:spPr>
          <a:xfrm>
            <a:off x="3071160" y="362124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5" name="CustomShape 40"/>
          <p:cNvSpPr/>
          <p:nvPr/>
        </p:nvSpPr>
        <p:spPr>
          <a:xfrm>
            <a:off x="3313800" y="362124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6" name="CustomShape 41"/>
          <p:cNvSpPr/>
          <p:nvPr/>
        </p:nvSpPr>
        <p:spPr>
          <a:xfrm>
            <a:off x="3556440" y="362124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7" name="CustomShape 42"/>
          <p:cNvSpPr/>
          <p:nvPr/>
        </p:nvSpPr>
        <p:spPr>
          <a:xfrm>
            <a:off x="3799080" y="3621240"/>
            <a:ext cx="169920" cy="169920"/>
          </a:xfrm>
          <a:prstGeom prst="donut">
            <a:avLst>
              <a:gd name="adj" fmla="val 2500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8" name="CustomShape 43"/>
          <p:cNvSpPr/>
          <p:nvPr/>
        </p:nvSpPr>
        <p:spPr>
          <a:xfrm>
            <a:off x="3552480" y="2567520"/>
            <a:ext cx="225360" cy="10047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9" name="CustomShape 44"/>
          <p:cNvSpPr/>
          <p:nvPr/>
        </p:nvSpPr>
        <p:spPr>
          <a:xfrm>
            <a:off x="3664440" y="2567520"/>
            <a:ext cx="113400" cy="10047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0" name="CustomShape 45"/>
          <p:cNvSpPr/>
          <p:nvPr/>
        </p:nvSpPr>
        <p:spPr>
          <a:xfrm>
            <a:off x="3486240" y="2836800"/>
            <a:ext cx="357840" cy="1825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1" name="CustomShape 46"/>
          <p:cNvSpPr/>
          <p:nvPr/>
        </p:nvSpPr>
        <p:spPr>
          <a:xfrm>
            <a:off x="3663720" y="2836800"/>
            <a:ext cx="180360" cy="182520"/>
          </a:xfrm>
          <a:prstGeom prst="rect">
            <a:avLst/>
          </a:prstGeom>
          <a:solidFill>
            <a:srgbClr val="7793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2" name="CustomShape 47"/>
          <p:cNvSpPr/>
          <p:nvPr/>
        </p:nvSpPr>
        <p:spPr>
          <a:xfrm>
            <a:off x="3552480" y="3023640"/>
            <a:ext cx="225360" cy="943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3" name="CustomShape 48"/>
          <p:cNvSpPr/>
          <p:nvPr/>
        </p:nvSpPr>
        <p:spPr>
          <a:xfrm>
            <a:off x="3636000" y="3118320"/>
            <a:ext cx="60480" cy="1051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4" name="CustomShape 49"/>
          <p:cNvSpPr/>
          <p:nvPr/>
        </p:nvSpPr>
        <p:spPr>
          <a:xfrm>
            <a:off x="3653280" y="3227040"/>
            <a:ext cx="27000" cy="748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5" name="CustomShape 50"/>
          <p:cNvSpPr/>
          <p:nvPr/>
        </p:nvSpPr>
        <p:spPr>
          <a:xfrm>
            <a:off x="3619080" y="3282840"/>
            <a:ext cx="88560" cy="2941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6" name="CustomShape 51"/>
          <p:cNvSpPr/>
          <p:nvPr/>
        </p:nvSpPr>
        <p:spPr>
          <a:xfrm>
            <a:off x="3040920" y="2567520"/>
            <a:ext cx="225360" cy="10047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7" name="CustomShape 52"/>
          <p:cNvSpPr/>
          <p:nvPr/>
        </p:nvSpPr>
        <p:spPr>
          <a:xfrm>
            <a:off x="3152880" y="2567520"/>
            <a:ext cx="113400" cy="10047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8" name="CustomShape 53"/>
          <p:cNvSpPr/>
          <p:nvPr/>
        </p:nvSpPr>
        <p:spPr>
          <a:xfrm>
            <a:off x="2974680" y="2836800"/>
            <a:ext cx="357840" cy="1825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9" name="CustomShape 54"/>
          <p:cNvSpPr/>
          <p:nvPr/>
        </p:nvSpPr>
        <p:spPr>
          <a:xfrm>
            <a:off x="3152160" y="2836800"/>
            <a:ext cx="180360" cy="182520"/>
          </a:xfrm>
          <a:prstGeom prst="rect">
            <a:avLst/>
          </a:prstGeom>
          <a:solidFill>
            <a:srgbClr val="7793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0" name="CustomShape 55"/>
          <p:cNvSpPr/>
          <p:nvPr/>
        </p:nvSpPr>
        <p:spPr>
          <a:xfrm>
            <a:off x="3040920" y="3023640"/>
            <a:ext cx="225360" cy="943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1" name="CustomShape 56"/>
          <p:cNvSpPr/>
          <p:nvPr/>
        </p:nvSpPr>
        <p:spPr>
          <a:xfrm>
            <a:off x="3124800" y="3118320"/>
            <a:ext cx="60480" cy="1051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2" name="CustomShape 57"/>
          <p:cNvSpPr/>
          <p:nvPr/>
        </p:nvSpPr>
        <p:spPr>
          <a:xfrm>
            <a:off x="3141720" y="3227040"/>
            <a:ext cx="27000" cy="748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3" name="CustomShape 58"/>
          <p:cNvSpPr/>
          <p:nvPr/>
        </p:nvSpPr>
        <p:spPr>
          <a:xfrm>
            <a:off x="3107880" y="3282840"/>
            <a:ext cx="88560" cy="2941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4" name="CustomShape 59"/>
          <p:cNvSpPr/>
          <p:nvPr/>
        </p:nvSpPr>
        <p:spPr>
          <a:xfrm>
            <a:off x="2529360" y="2567520"/>
            <a:ext cx="225360" cy="10047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5" name="CustomShape 60"/>
          <p:cNvSpPr/>
          <p:nvPr/>
        </p:nvSpPr>
        <p:spPr>
          <a:xfrm>
            <a:off x="2641320" y="2567520"/>
            <a:ext cx="113400" cy="10047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6" name="CustomShape 61"/>
          <p:cNvSpPr/>
          <p:nvPr/>
        </p:nvSpPr>
        <p:spPr>
          <a:xfrm>
            <a:off x="2463120" y="2836800"/>
            <a:ext cx="357840" cy="1825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7" name="CustomShape 62"/>
          <p:cNvSpPr/>
          <p:nvPr/>
        </p:nvSpPr>
        <p:spPr>
          <a:xfrm>
            <a:off x="2640960" y="2836800"/>
            <a:ext cx="180360" cy="182520"/>
          </a:xfrm>
          <a:prstGeom prst="rect">
            <a:avLst/>
          </a:prstGeom>
          <a:solidFill>
            <a:srgbClr val="77933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8" name="CustomShape 63"/>
          <p:cNvSpPr/>
          <p:nvPr/>
        </p:nvSpPr>
        <p:spPr>
          <a:xfrm>
            <a:off x="2529360" y="3023640"/>
            <a:ext cx="225360" cy="943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9" name="CustomShape 64"/>
          <p:cNvSpPr/>
          <p:nvPr/>
        </p:nvSpPr>
        <p:spPr>
          <a:xfrm>
            <a:off x="2613240" y="3118320"/>
            <a:ext cx="60480" cy="10512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0" name="CustomShape 65"/>
          <p:cNvSpPr/>
          <p:nvPr/>
        </p:nvSpPr>
        <p:spPr>
          <a:xfrm>
            <a:off x="2630520" y="3227040"/>
            <a:ext cx="27000" cy="748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1" name="CustomShape 66"/>
          <p:cNvSpPr/>
          <p:nvPr/>
        </p:nvSpPr>
        <p:spPr>
          <a:xfrm>
            <a:off x="2596320" y="3282840"/>
            <a:ext cx="88560" cy="29412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04040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2" name="CustomShape 67"/>
          <p:cNvSpPr/>
          <p:nvPr/>
        </p:nvSpPr>
        <p:spPr>
          <a:xfrm>
            <a:off x="7565760" y="5303520"/>
            <a:ext cx="2027880" cy="1128240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3" name="CustomShape 68"/>
          <p:cNvSpPr/>
          <p:nvPr/>
        </p:nvSpPr>
        <p:spPr>
          <a:xfrm>
            <a:off x="7565760" y="5418360"/>
            <a:ext cx="2027880" cy="101340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4" name="CustomShape 69"/>
          <p:cNvSpPr/>
          <p:nvPr/>
        </p:nvSpPr>
        <p:spPr>
          <a:xfrm>
            <a:off x="8094240" y="5658120"/>
            <a:ext cx="331920" cy="7693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5" name="CustomShape 70"/>
          <p:cNvSpPr/>
          <p:nvPr/>
        </p:nvSpPr>
        <p:spPr>
          <a:xfrm>
            <a:off x="8267400" y="5810760"/>
            <a:ext cx="158760" cy="6170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6" name="CustomShape 71"/>
          <p:cNvSpPr/>
          <p:nvPr/>
        </p:nvSpPr>
        <p:spPr>
          <a:xfrm>
            <a:off x="7646040" y="5453640"/>
            <a:ext cx="172080" cy="172080"/>
          </a:xfrm>
          <a:prstGeom prst="ellipse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7" name="CustomShape 72"/>
          <p:cNvSpPr/>
          <p:nvPr/>
        </p:nvSpPr>
        <p:spPr>
          <a:xfrm>
            <a:off x="7680240" y="5488200"/>
            <a:ext cx="108720" cy="9381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9cde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8" name="CustomShape 73"/>
          <p:cNvSpPr/>
          <p:nvPr/>
        </p:nvSpPr>
        <p:spPr>
          <a:xfrm>
            <a:off x="7737480" y="5547960"/>
            <a:ext cx="54000" cy="87840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9" name="CustomShape 74"/>
          <p:cNvSpPr/>
          <p:nvPr/>
        </p:nvSpPr>
        <p:spPr>
          <a:xfrm>
            <a:off x="7659360" y="574272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0" name="CustomShape 75"/>
          <p:cNvSpPr/>
          <p:nvPr/>
        </p:nvSpPr>
        <p:spPr>
          <a:xfrm>
            <a:off x="7737480" y="574272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1" name="CustomShape 76"/>
          <p:cNvSpPr/>
          <p:nvPr/>
        </p:nvSpPr>
        <p:spPr>
          <a:xfrm>
            <a:off x="7659360" y="592668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2" name="CustomShape 77"/>
          <p:cNvSpPr/>
          <p:nvPr/>
        </p:nvSpPr>
        <p:spPr>
          <a:xfrm>
            <a:off x="7737480" y="592668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3" name="CustomShape 78"/>
          <p:cNvSpPr/>
          <p:nvPr/>
        </p:nvSpPr>
        <p:spPr>
          <a:xfrm>
            <a:off x="7659360" y="611064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4" name="CustomShape 79"/>
          <p:cNvSpPr/>
          <p:nvPr/>
        </p:nvSpPr>
        <p:spPr>
          <a:xfrm>
            <a:off x="7737480" y="611064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5" name="CustomShape 80"/>
          <p:cNvSpPr/>
          <p:nvPr/>
        </p:nvSpPr>
        <p:spPr>
          <a:xfrm>
            <a:off x="8493120" y="5661000"/>
            <a:ext cx="331920" cy="7693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6" name="CustomShape 81"/>
          <p:cNvSpPr/>
          <p:nvPr/>
        </p:nvSpPr>
        <p:spPr>
          <a:xfrm>
            <a:off x="8666280" y="5813280"/>
            <a:ext cx="158760" cy="6170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7" name="CustomShape 82"/>
          <p:cNvSpPr/>
          <p:nvPr/>
        </p:nvSpPr>
        <p:spPr>
          <a:xfrm>
            <a:off x="7880040" y="5457600"/>
            <a:ext cx="172080" cy="172080"/>
          </a:xfrm>
          <a:prstGeom prst="ellipse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8" name="CustomShape 83"/>
          <p:cNvSpPr/>
          <p:nvPr/>
        </p:nvSpPr>
        <p:spPr>
          <a:xfrm>
            <a:off x="7914600" y="5491800"/>
            <a:ext cx="108720" cy="9381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9cde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9" name="CustomShape 84"/>
          <p:cNvSpPr/>
          <p:nvPr/>
        </p:nvSpPr>
        <p:spPr>
          <a:xfrm>
            <a:off x="7971840" y="5551560"/>
            <a:ext cx="54000" cy="87840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0" name="CustomShape 85"/>
          <p:cNvSpPr/>
          <p:nvPr/>
        </p:nvSpPr>
        <p:spPr>
          <a:xfrm>
            <a:off x="7893720" y="574668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1" name="CustomShape 86"/>
          <p:cNvSpPr/>
          <p:nvPr/>
        </p:nvSpPr>
        <p:spPr>
          <a:xfrm>
            <a:off x="7971480" y="574668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2" name="CustomShape 87"/>
          <p:cNvSpPr/>
          <p:nvPr/>
        </p:nvSpPr>
        <p:spPr>
          <a:xfrm>
            <a:off x="7893720" y="593064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3" name="CustomShape 88"/>
          <p:cNvSpPr/>
          <p:nvPr/>
        </p:nvSpPr>
        <p:spPr>
          <a:xfrm>
            <a:off x="7971480" y="593064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4" name="CustomShape 89"/>
          <p:cNvSpPr/>
          <p:nvPr/>
        </p:nvSpPr>
        <p:spPr>
          <a:xfrm>
            <a:off x="7893720" y="6114600"/>
            <a:ext cx="79920" cy="6696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5" name="CustomShape 90"/>
          <p:cNvSpPr/>
          <p:nvPr/>
        </p:nvSpPr>
        <p:spPr>
          <a:xfrm>
            <a:off x="7971480" y="6114600"/>
            <a:ext cx="79920" cy="66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6" name="CustomShape 91"/>
          <p:cNvSpPr/>
          <p:nvPr/>
        </p:nvSpPr>
        <p:spPr>
          <a:xfrm>
            <a:off x="8925480" y="6135120"/>
            <a:ext cx="581760" cy="296640"/>
          </a:xfrm>
          <a:prstGeom prst="rect">
            <a:avLst/>
          </a:prstGeom>
          <a:solidFill>
            <a:srgbClr val="95b3d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7" name="CustomShape 92"/>
          <p:cNvSpPr/>
          <p:nvPr/>
        </p:nvSpPr>
        <p:spPr>
          <a:xfrm>
            <a:off x="8925480" y="617508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8" name="CustomShape 93"/>
          <p:cNvSpPr/>
          <p:nvPr/>
        </p:nvSpPr>
        <p:spPr>
          <a:xfrm>
            <a:off x="8925480" y="623628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9" name="CustomShape 94"/>
          <p:cNvSpPr/>
          <p:nvPr/>
        </p:nvSpPr>
        <p:spPr>
          <a:xfrm>
            <a:off x="8925480" y="629748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0" name="CustomShape 95"/>
          <p:cNvSpPr/>
          <p:nvPr/>
        </p:nvSpPr>
        <p:spPr>
          <a:xfrm>
            <a:off x="8925480" y="6358320"/>
            <a:ext cx="58176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1" name="CustomShape 96"/>
          <p:cNvSpPr/>
          <p:nvPr/>
        </p:nvSpPr>
        <p:spPr>
          <a:xfrm flipH="1">
            <a:off x="7565040" y="499212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2" name="CustomShape 97"/>
          <p:cNvSpPr/>
          <p:nvPr/>
        </p:nvSpPr>
        <p:spPr>
          <a:xfrm flipH="1">
            <a:off x="8066160" y="499212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3" name="CustomShape 98"/>
          <p:cNvSpPr/>
          <p:nvPr/>
        </p:nvSpPr>
        <p:spPr>
          <a:xfrm flipH="1">
            <a:off x="8566920" y="499212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4" name="CustomShape 99"/>
          <p:cNvSpPr/>
          <p:nvPr/>
        </p:nvSpPr>
        <p:spPr>
          <a:xfrm flipH="1">
            <a:off x="9068040" y="4992120"/>
            <a:ext cx="524880" cy="310680"/>
          </a:xfrm>
          <a:prstGeom prst="rtTriangl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5" name="CustomShape 100"/>
          <p:cNvSpPr/>
          <p:nvPr/>
        </p:nvSpPr>
        <p:spPr>
          <a:xfrm>
            <a:off x="901692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6" name="CustomShape 101"/>
          <p:cNvSpPr/>
          <p:nvPr/>
        </p:nvSpPr>
        <p:spPr>
          <a:xfrm>
            <a:off x="920052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CustomShape 102"/>
          <p:cNvSpPr/>
          <p:nvPr/>
        </p:nvSpPr>
        <p:spPr>
          <a:xfrm>
            <a:off x="938412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8" name="CustomShape 103"/>
          <p:cNvSpPr/>
          <p:nvPr/>
        </p:nvSpPr>
        <p:spPr>
          <a:xfrm>
            <a:off x="9016920" y="56620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CustomShape 104"/>
          <p:cNvSpPr/>
          <p:nvPr/>
        </p:nvSpPr>
        <p:spPr>
          <a:xfrm>
            <a:off x="9200520" y="56620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CustomShape 105"/>
          <p:cNvSpPr/>
          <p:nvPr/>
        </p:nvSpPr>
        <p:spPr>
          <a:xfrm>
            <a:off x="9384120" y="56620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CustomShape 106"/>
          <p:cNvSpPr/>
          <p:nvPr/>
        </p:nvSpPr>
        <p:spPr>
          <a:xfrm>
            <a:off x="9016920" y="57981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CustomShape 107"/>
          <p:cNvSpPr/>
          <p:nvPr/>
        </p:nvSpPr>
        <p:spPr>
          <a:xfrm>
            <a:off x="9200520" y="57981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CustomShape 108"/>
          <p:cNvSpPr/>
          <p:nvPr/>
        </p:nvSpPr>
        <p:spPr>
          <a:xfrm>
            <a:off x="9384120" y="579816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4" name="CustomShape 109"/>
          <p:cNvSpPr/>
          <p:nvPr/>
        </p:nvSpPr>
        <p:spPr>
          <a:xfrm>
            <a:off x="845316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5" name="CustomShape 110"/>
          <p:cNvSpPr/>
          <p:nvPr/>
        </p:nvSpPr>
        <p:spPr>
          <a:xfrm>
            <a:off x="863676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6" name="CustomShape 111"/>
          <p:cNvSpPr/>
          <p:nvPr/>
        </p:nvSpPr>
        <p:spPr>
          <a:xfrm>
            <a:off x="882036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7" name="CustomShape 112"/>
          <p:cNvSpPr/>
          <p:nvPr/>
        </p:nvSpPr>
        <p:spPr>
          <a:xfrm>
            <a:off x="810900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CustomShape 113"/>
          <p:cNvSpPr/>
          <p:nvPr/>
        </p:nvSpPr>
        <p:spPr>
          <a:xfrm>
            <a:off x="8292600" y="55260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9" name="CustomShape 114"/>
          <p:cNvSpPr/>
          <p:nvPr/>
        </p:nvSpPr>
        <p:spPr>
          <a:xfrm>
            <a:off x="9593280" y="5306760"/>
            <a:ext cx="498600" cy="11235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0" name="CustomShape 115"/>
          <p:cNvSpPr/>
          <p:nvPr/>
        </p:nvSpPr>
        <p:spPr>
          <a:xfrm>
            <a:off x="9843120" y="5305680"/>
            <a:ext cx="248760" cy="112428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1" name="CustomShape 116"/>
          <p:cNvSpPr/>
          <p:nvPr/>
        </p:nvSpPr>
        <p:spPr>
          <a:xfrm>
            <a:off x="9685440" y="4686480"/>
            <a:ext cx="290520" cy="6310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2" name="CustomShape 117"/>
          <p:cNvSpPr/>
          <p:nvPr/>
        </p:nvSpPr>
        <p:spPr>
          <a:xfrm>
            <a:off x="9830880" y="4686480"/>
            <a:ext cx="144720" cy="63108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3" name="CustomShape 118"/>
          <p:cNvSpPr/>
          <p:nvPr/>
        </p:nvSpPr>
        <p:spPr>
          <a:xfrm>
            <a:off x="9685440" y="4534560"/>
            <a:ext cx="290520" cy="16524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4" name="CustomShape 119"/>
          <p:cNvSpPr/>
          <p:nvPr/>
        </p:nvSpPr>
        <p:spPr>
          <a:xfrm>
            <a:off x="9830880" y="4534560"/>
            <a:ext cx="144720" cy="16524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5" name="CustomShape 120"/>
          <p:cNvSpPr/>
          <p:nvPr/>
        </p:nvSpPr>
        <p:spPr>
          <a:xfrm>
            <a:off x="9662040" y="6213600"/>
            <a:ext cx="93960" cy="2181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6" name="CustomShape 121"/>
          <p:cNvSpPr/>
          <p:nvPr/>
        </p:nvSpPr>
        <p:spPr>
          <a:xfrm>
            <a:off x="9920520" y="6213600"/>
            <a:ext cx="93960" cy="2181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7" name="CustomShape 122"/>
          <p:cNvSpPr/>
          <p:nvPr/>
        </p:nvSpPr>
        <p:spPr>
          <a:xfrm>
            <a:off x="9593280" y="5306040"/>
            <a:ext cx="498600" cy="1126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8" name="CustomShape 123"/>
          <p:cNvSpPr/>
          <p:nvPr/>
        </p:nvSpPr>
        <p:spPr>
          <a:xfrm>
            <a:off x="9843120" y="5304240"/>
            <a:ext cx="248760" cy="11880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9" name="CustomShape 124"/>
          <p:cNvSpPr/>
          <p:nvPr/>
        </p:nvSpPr>
        <p:spPr>
          <a:xfrm>
            <a:off x="10092600" y="5412240"/>
            <a:ext cx="1663200" cy="1017720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0" name="CustomShape 125"/>
          <p:cNvSpPr/>
          <p:nvPr/>
        </p:nvSpPr>
        <p:spPr>
          <a:xfrm>
            <a:off x="10092600" y="5533560"/>
            <a:ext cx="1663200" cy="89316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1" name="CustomShape 126"/>
          <p:cNvSpPr/>
          <p:nvPr/>
        </p:nvSpPr>
        <p:spPr>
          <a:xfrm>
            <a:off x="10092600" y="5879160"/>
            <a:ext cx="1663200" cy="54792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2" name="CustomShape 127"/>
          <p:cNvSpPr/>
          <p:nvPr/>
        </p:nvSpPr>
        <p:spPr>
          <a:xfrm>
            <a:off x="10886760" y="6130080"/>
            <a:ext cx="349920" cy="2966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3" name="CustomShape 128"/>
          <p:cNvSpPr/>
          <p:nvPr/>
        </p:nvSpPr>
        <p:spPr>
          <a:xfrm>
            <a:off x="10886760" y="617004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4" name="CustomShape 129"/>
          <p:cNvSpPr/>
          <p:nvPr/>
        </p:nvSpPr>
        <p:spPr>
          <a:xfrm>
            <a:off x="10886760" y="623124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5" name="CustomShape 130"/>
          <p:cNvSpPr/>
          <p:nvPr/>
        </p:nvSpPr>
        <p:spPr>
          <a:xfrm>
            <a:off x="10886760" y="629244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CustomShape 131"/>
          <p:cNvSpPr/>
          <p:nvPr/>
        </p:nvSpPr>
        <p:spPr>
          <a:xfrm>
            <a:off x="10886760" y="635328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CustomShape 132"/>
          <p:cNvSpPr/>
          <p:nvPr/>
        </p:nvSpPr>
        <p:spPr>
          <a:xfrm>
            <a:off x="11302560" y="6130080"/>
            <a:ext cx="349920" cy="2966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8" name="CustomShape 133"/>
          <p:cNvSpPr/>
          <p:nvPr/>
        </p:nvSpPr>
        <p:spPr>
          <a:xfrm>
            <a:off x="11302560" y="617004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9" name="CustomShape 134"/>
          <p:cNvSpPr/>
          <p:nvPr/>
        </p:nvSpPr>
        <p:spPr>
          <a:xfrm>
            <a:off x="11302560" y="623124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0" name="CustomShape 135"/>
          <p:cNvSpPr/>
          <p:nvPr/>
        </p:nvSpPr>
        <p:spPr>
          <a:xfrm>
            <a:off x="11302560" y="629244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1" name="CustomShape 136"/>
          <p:cNvSpPr/>
          <p:nvPr/>
        </p:nvSpPr>
        <p:spPr>
          <a:xfrm>
            <a:off x="11302560" y="6353280"/>
            <a:ext cx="349920" cy="392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CustomShape 137"/>
          <p:cNvSpPr/>
          <p:nvPr/>
        </p:nvSpPr>
        <p:spPr>
          <a:xfrm>
            <a:off x="1117620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3" name="CustomShape 138"/>
          <p:cNvSpPr/>
          <p:nvPr/>
        </p:nvSpPr>
        <p:spPr>
          <a:xfrm>
            <a:off x="1135980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4" name="CustomShape 139"/>
          <p:cNvSpPr/>
          <p:nvPr/>
        </p:nvSpPr>
        <p:spPr>
          <a:xfrm>
            <a:off x="1154340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CustomShape 140"/>
          <p:cNvSpPr/>
          <p:nvPr/>
        </p:nvSpPr>
        <p:spPr>
          <a:xfrm>
            <a:off x="1061748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CustomShape 141"/>
          <p:cNvSpPr/>
          <p:nvPr/>
        </p:nvSpPr>
        <p:spPr>
          <a:xfrm>
            <a:off x="1079604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7" name="CustomShape 142"/>
          <p:cNvSpPr/>
          <p:nvPr/>
        </p:nvSpPr>
        <p:spPr>
          <a:xfrm>
            <a:off x="1097964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CustomShape 143"/>
          <p:cNvSpPr/>
          <p:nvPr/>
        </p:nvSpPr>
        <p:spPr>
          <a:xfrm>
            <a:off x="1025028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CustomShape 144"/>
          <p:cNvSpPr/>
          <p:nvPr/>
        </p:nvSpPr>
        <p:spPr>
          <a:xfrm>
            <a:off x="10433880" y="57859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0" name="CustomShape 145"/>
          <p:cNvSpPr/>
          <p:nvPr/>
        </p:nvSpPr>
        <p:spPr>
          <a:xfrm>
            <a:off x="10250280" y="59500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CustomShape 146"/>
          <p:cNvSpPr/>
          <p:nvPr/>
        </p:nvSpPr>
        <p:spPr>
          <a:xfrm>
            <a:off x="10433880" y="59500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CustomShape 147"/>
          <p:cNvSpPr/>
          <p:nvPr/>
        </p:nvSpPr>
        <p:spPr>
          <a:xfrm>
            <a:off x="10617480" y="595008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3" name="CustomShape 148"/>
          <p:cNvSpPr/>
          <p:nvPr/>
        </p:nvSpPr>
        <p:spPr>
          <a:xfrm>
            <a:off x="10250280" y="6086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CustomShape 149"/>
          <p:cNvSpPr/>
          <p:nvPr/>
        </p:nvSpPr>
        <p:spPr>
          <a:xfrm>
            <a:off x="10433880" y="6086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5" name="CustomShape 150"/>
          <p:cNvSpPr/>
          <p:nvPr/>
        </p:nvSpPr>
        <p:spPr>
          <a:xfrm>
            <a:off x="10617480" y="608652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6" name="CustomShape 151"/>
          <p:cNvSpPr/>
          <p:nvPr/>
        </p:nvSpPr>
        <p:spPr>
          <a:xfrm>
            <a:off x="10250280" y="62226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7" name="CustomShape 152"/>
          <p:cNvSpPr/>
          <p:nvPr/>
        </p:nvSpPr>
        <p:spPr>
          <a:xfrm>
            <a:off x="10433880" y="62226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8" name="CustomShape 153"/>
          <p:cNvSpPr/>
          <p:nvPr/>
        </p:nvSpPr>
        <p:spPr>
          <a:xfrm>
            <a:off x="10617480" y="6222600"/>
            <a:ext cx="97200" cy="6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9" name="CustomShape 154"/>
          <p:cNvSpPr/>
          <p:nvPr/>
        </p:nvSpPr>
        <p:spPr>
          <a:xfrm>
            <a:off x="10436760" y="4809960"/>
            <a:ext cx="3319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0" name="CustomShape 155"/>
          <p:cNvSpPr/>
          <p:nvPr/>
        </p:nvSpPr>
        <p:spPr>
          <a:xfrm>
            <a:off x="10609920" y="4962960"/>
            <a:ext cx="158760" cy="4496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1" name="CustomShape 156"/>
          <p:cNvSpPr/>
          <p:nvPr/>
        </p:nvSpPr>
        <p:spPr>
          <a:xfrm>
            <a:off x="10876680" y="4809960"/>
            <a:ext cx="3319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2" name="CustomShape 157"/>
          <p:cNvSpPr/>
          <p:nvPr/>
        </p:nvSpPr>
        <p:spPr>
          <a:xfrm>
            <a:off x="11049840" y="4962600"/>
            <a:ext cx="158760" cy="44964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3" name="CustomShape 158"/>
          <p:cNvSpPr/>
          <p:nvPr/>
        </p:nvSpPr>
        <p:spPr>
          <a:xfrm>
            <a:off x="10185480" y="4499640"/>
            <a:ext cx="192600" cy="9154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4" name="CustomShape 159"/>
          <p:cNvSpPr/>
          <p:nvPr/>
        </p:nvSpPr>
        <p:spPr>
          <a:xfrm>
            <a:off x="10277280" y="4499640"/>
            <a:ext cx="100800" cy="915480"/>
          </a:xfrm>
          <a:prstGeom prst="rect">
            <a:avLst/>
          </a:prstGeom>
          <a:solidFill>
            <a:srgbClr val="37609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5" name="CustomShape 160"/>
          <p:cNvSpPr/>
          <p:nvPr/>
        </p:nvSpPr>
        <p:spPr>
          <a:xfrm>
            <a:off x="10185480" y="4348800"/>
            <a:ext cx="192600" cy="1846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6" name="CustomShape 161"/>
          <p:cNvSpPr/>
          <p:nvPr/>
        </p:nvSpPr>
        <p:spPr>
          <a:xfrm>
            <a:off x="10277280" y="4348800"/>
            <a:ext cx="100800" cy="18468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7" name="CustomShape 162"/>
          <p:cNvSpPr/>
          <p:nvPr/>
        </p:nvSpPr>
        <p:spPr>
          <a:xfrm>
            <a:off x="10378800" y="4617360"/>
            <a:ext cx="670320" cy="615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8" name="CustomShape 163"/>
          <p:cNvSpPr/>
          <p:nvPr/>
        </p:nvSpPr>
        <p:spPr>
          <a:xfrm>
            <a:off x="10589760" y="4628160"/>
            <a:ext cx="41040" cy="2408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9" name="CustomShape 164"/>
          <p:cNvSpPr/>
          <p:nvPr/>
        </p:nvSpPr>
        <p:spPr>
          <a:xfrm>
            <a:off x="11031480" y="4617000"/>
            <a:ext cx="41040" cy="2408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0" name="CustomShape 165"/>
          <p:cNvSpPr/>
          <p:nvPr/>
        </p:nvSpPr>
        <p:spPr>
          <a:xfrm rot="6820200">
            <a:off x="5225760" y="2473920"/>
            <a:ext cx="168480" cy="575280"/>
          </a:xfrm>
          <a:prstGeom prst="trapezoid">
            <a:avLst>
              <a:gd name="adj" fmla="val 11476"/>
            </a:avLst>
          </a:pr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1" name="CustomShape 166"/>
          <p:cNvSpPr/>
          <p:nvPr/>
        </p:nvSpPr>
        <p:spPr>
          <a:xfrm rot="19800000">
            <a:off x="4614480" y="2645640"/>
            <a:ext cx="560160" cy="180720"/>
          </a:xfrm>
          <a:prstGeom prst="roundRect">
            <a:avLst>
              <a:gd name="adj" fmla="val 50000"/>
            </a:avLst>
          </a:pr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2" name="CustomShape 167"/>
          <p:cNvSpPr/>
          <p:nvPr/>
        </p:nvSpPr>
        <p:spPr>
          <a:xfrm>
            <a:off x="5013360" y="2607840"/>
            <a:ext cx="70560" cy="705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3" name="CustomShape 168"/>
          <p:cNvSpPr/>
          <p:nvPr/>
        </p:nvSpPr>
        <p:spPr>
          <a:xfrm rot="19176000">
            <a:off x="4491000" y="2799000"/>
            <a:ext cx="450000" cy="495360"/>
          </a:xfrm>
          <a:custGeom>
            <a:avLst/>
            <a:gdLst/>
            <a:ahLst/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rgbClr val="4031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4" name="CustomShape 169"/>
          <p:cNvSpPr/>
          <p:nvPr/>
        </p:nvSpPr>
        <p:spPr>
          <a:xfrm>
            <a:off x="4677120" y="2811960"/>
            <a:ext cx="70560" cy="705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5" name="CustomShape 170"/>
          <p:cNvSpPr/>
          <p:nvPr/>
        </p:nvSpPr>
        <p:spPr>
          <a:xfrm rot="5400000">
            <a:off x="5522400" y="2942280"/>
            <a:ext cx="277920" cy="127800"/>
          </a:xfrm>
          <a:custGeom>
            <a:avLst/>
            <a:gdLst/>
            <a:ahLst/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6" name="CustomShape 171"/>
          <p:cNvSpPr/>
          <p:nvPr/>
        </p:nvSpPr>
        <p:spPr>
          <a:xfrm rot="5400000">
            <a:off x="5367960" y="2950200"/>
            <a:ext cx="270720" cy="149400"/>
          </a:xfrm>
          <a:custGeom>
            <a:avLst/>
            <a:gdLst/>
            <a:ahLst/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7" name="CustomShape 172"/>
          <p:cNvSpPr/>
          <p:nvPr/>
        </p:nvSpPr>
        <p:spPr>
          <a:xfrm rot="5400000">
            <a:off x="5452200" y="2774520"/>
            <a:ext cx="177840" cy="177840"/>
          </a:xfrm>
          <a:custGeom>
            <a:avLst/>
            <a:gdLst/>
            <a:ahLst/>
            <a:rect l="l" t="t" r="r" b="b"/>
            <a:pathLst>
              <a:path w="238125" h="238125">
                <a:moveTo>
                  <a:pt x="102790" y="8493"/>
                </a:moveTo>
                <a:cubicBezTo>
                  <a:pt x="40878" y="18018"/>
                  <a:pt x="-1032" y="77073"/>
                  <a:pt x="8493" y="138985"/>
                </a:cubicBezTo>
                <a:cubicBezTo>
                  <a:pt x="18018" y="200898"/>
                  <a:pt x="77073" y="242808"/>
                  <a:pt x="138985" y="233283"/>
                </a:cubicBezTo>
                <a:cubicBezTo>
                  <a:pt x="200898" y="223758"/>
                  <a:pt x="242808" y="164703"/>
                  <a:pt x="233283" y="102790"/>
                </a:cubicBezTo>
                <a:cubicBezTo>
                  <a:pt x="222805" y="40878"/>
                  <a:pt x="164703" y="-1032"/>
                  <a:pt x="102790" y="8493"/>
                </a:cubicBezTo>
                <a:close/>
                <a:moveTo>
                  <a:pt x="128508" y="164703"/>
                </a:moveTo>
                <a:cubicBezTo>
                  <a:pt x="104695" y="168513"/>
                  <a:pt x="81835" y="152320"/>
                  <a:pt x="78025" y="128508"/>
                </a:cubicBezTo>
                <a:cubicBezTo>
                  <a:pt x="74215" y="104695"/>
                  <a:pt x="90408" y="81835"/>
                  <a:pt x="114220" y="78025"/>
                </a:cubicBezTo>
                <a:cubicBezTo>
                  <a:pt x="138033" y="74215"/>
                  <a:pt x="160893" y="90408"/>
                  <a:pt x="164703" y="114220"/>
                </a:cubicBezTo>
                <a:cubicBezTo>
                  <a:pt x="169465" y="138033"/>
                  <a:pt x="152320" y="160893"/>
                  <a:pt x="128508" y="164703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CustomShape 173"/>
          <p:cNvSpPr/>
          <p:nvPr/>
        </p:nvSpPr>
        <p:spPr>
          <a:xfrm>
            <a:off x="4491360" y="3158640"/>
            <a:ext cx="442080" cy="356400"/>
          </a:xfrm>
          <a:custGeom>
            <a:avLst/>
            <a:gdLst/>
            <a:ahLst/>
            <a:rect l="l" t="t" r="r" b="b"/>
            <a:pathLst>
              <a:path w="590550" h="476250">
                <a:moveTo>
                  <a:pt x="558641" y="470059"/>
                </a:moveTo>
                <a:lnTo>
                  <a:pt x="37624" y="470059"/>
                </a:lnTo>
                <a:cubicBezTo>
                  <a:pt x="20479" y="470059"/>
                  <a:pt x="7144" y="456724"/>
                  <a:pt x="7144" y="439579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498634" y="7144"/>
                </a:lnTo>
                <a:cubicBezTo>
                  <a:pt x="549116" y="7144"/>
                  <a:pt x="590074" y="48101"/>
                  <a:pt x="590074" y="98584"/>
                </a:cubicBezTo>
                <a:lnTo>
                  <a:pt x="590074" y="440531"/>
                </a:lnTo>
                <a:cubicBezTo>
                  <a:pt x="589121" y="456724"/>
                  <a:pt x="574834" y="470059"/>
                  <a:pt x="558641" y="470059"/>
                </a:cubicBezTo>
                <a:close/>
              </a:path>
            </a:pathLst>
          </a:custGeom>
          <a:solidFill>
            <a:srgbClr val="604a7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9" name="CustomShape 174"/>
          <p:cNvSpPr/>
          <p:nvPr/>
        </p:nvSpPr>
        <p:spPr>
          <a:xfrm>
            <a:off x="4440240" y="3462840"/>
            <a:ext cx="556560" cy="99360"/>
          </a:xfrm>
          <a:custGeom>
            <a:avLst/>
            <a:gdLst/>
            <a:ahLst/>
            <a:rect l="l" t="t" r="r" b="b"/>
            <a:pathLst>
              <a:path w="742950" h="133350">
                <a:moveTo>
                  <a:pt x="711994" y="129064"/>
                </a:moveTo>
                <a:lnTo>
                  <a:pt x="37624" y="129064"/>
                </a:lnTo>
                <a:cubicBezTo>
                  <a:pt x="20479" y="129064"/>
                  <a:pt x="7144" y="115729"/>
                  <a:pt x="7144" y="98584"/>
                </a:cubicBezTo>
                <a:lnTo>
                  <a:pt x="7144" y="98584"/>
                </a:lnTo>
                <a:cubicBezTo>
                  <a:pt x="7144" y="48101"/>
                  <a:pt x="48101" y="7144"/>
                  <a:pt x="98584" y="7144"/>
                </a:cubicBezTo>
                <a:lnTo>
                  <a:pt x="651986" y="7144"/>
                </a:lnTo>
                <a:cubicBezTo>
                  <a:pt x="702469" y="7144"/>
                  <a:pt x="743426" y="48101"/>
                  <a:pt x="743426" y="98584"/>
                </a:cubicBezTo>
                <a:lnTo>
                  <a:pt x="743426" y="98584"/>
                </a:lnTo>
                <a:cubicBezTo>
                  <a:pt x="742474" y="115729"/>
                  <a:pt x="729139" y="129064"/>
                  <a:pt x="711994" y="129064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0" name="CustomShape 175"/>
          <p:cNvSpPr/>
          <p:nvPr/>
        </p:nvSpPr>
        <p:spPr>
          <a:xfrm>
            <a:off x="4677120" y="3200040"/>
            <a:ext cx="70560" cy="70560"/>
          </a:xfrm>
          <a:custGeom>
            <a:avLst/>
            <a:gdLst/>
            <a:ahLst/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rgbClr val="8064a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1" name="CustomShape 176"/>
          <p:cNvSpPr/>
          <p:nvPr/>
        </p:nvSpPr>
        <p:spPr>
          <a:xfrm>
            <a:off x="4340160" y="3553920"/>
            <a:ext cx="1778040" cy="277920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2" name="CustomShape 177"/>
          <p:cNvSpPr/>
          <p:nvPr/>
        </p:nvSpPr>
        <p:spPr>
          <a:xfrm>
            <a:off x="4375800" y="3589200"/>
            <a:ext cx="1706760" cy="2080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3" name="CustomShape 178"/>
          <p:cNvSpPr/>
          <p:nvPr/>
        </p:nvSpPr>
        <p:spPr>
          <a:xfrm>
            <a:off x="4412880" y="360900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CustomShape 179"/>
          <p:cNvSpPr/>
          <p:nvPr/>
        </p:nvSpPr>
        <p:spPr>
          <a:xfrm>
            <a:off x="4657320" y="360900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CustomShape 180"/>
          <p:cNvSpPr/>
          <p:nvPr/>
        </p:nvSpPr>
        <p:spPr>
          <a:xfrm>
            <a:off x="4901760" y="360900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6" name="CustomShape 181"/>
          <p:cNvSpPr/>
          <p:nvPr/>
        </p:nvSpPr>
        <p:spPr>
          <a:xfrm>
            <a:off x="5146200" y="360900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7" name="CustomShape 182"/>
          <p:cNvSpPr/>
          <p:nvPr/>
        </p:nvSpPr>
        <p:spPr>
          <a:xfrm>
            <a:off x="5390280" y="360900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8" name="CustomShape 183"/>
          <p:cNvSpPr/>
          <p:nvPr/>
        </p:nvSpPr>
        <p:spPr>
          <a:xfrm>
            <a:off x="5634720" y="360900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9" name="CustomShape 184"/>
          <p:cNvSpPr/>
          <p:nvPr/>
        </p:nvSpPr>
        <p:spPr>
          <a:xfrm>
            <a:off x="5879160" y="3609000"/>
            <a:ext cx="171000" cy="171000"/>
          </a:xfrm>
          <a:prstGeom prst="donut">
            <a:avLst>
              <a:gd name="adj" fmla="val 25000"/>
            </a:avLst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0" name="CustomShape 185"/>
          <p:cNvSpPr/>
          <p:nvPr/>
        </p:nvSpPr>
        <p:spPr>
          <a:xfrm>
            <a:off x="5173920" y="319644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1" name="CustomShape 186"/>
          <p:cNvSpPr/>
          <p:nvPr/>
        </p:nvSpPr>
        <p:spPr>
          <a:xfrm>
            <a:off x="5362920" y="319644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2" name="CustomShape 187"/>
          <p:cNvSpPr/>
          <p:nvPr/>
        </p:nvSpPr>
        <p:spPr>
          <a:xfrm>
            <a:off x="5551560" y="319644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3" name="CustomShape 188"/>
          <p:cNvSpPr/>
          <p:nvPr/>
        </p:nvSpPr>
        <p:spPr>
          <a:xfrm>
            <a:off x="5740560" y="3196440"/>
            <a:ext cx="107280" cy="356760"/>
          </a:xfrm>
          <a:custGeom>
            <a:avLst/>
            <a:gdLst/>
            <a:ahLst/>
            <a:rect l="l" t="t" r="r" b="b"/>
            <a:pathLst>
              <a:path w="152400" h="647700">
                <a:moveTo>
                  <a:pt x="142121" y="516255"/>
                </a:moveTo>
                <a:cubicBezTo>
                  <a:pt x="144026" y="476250"/>
                  <a:pt x="156409" y="300038"/>
                  <a:pt x="154504" y="254318"/>
                </a:cubicBezTo>
                <a:cubicBezTo>
                  <a:pt x="153551" y="218123"/>
                  <a:pt x="137359" y="208598"/>
                  <a:pt x="119261" y="180023"/>
                </a:cubicBezTo>
                <a:cubicBezTo>
                  <a:pt x="97354" y="145733"/>
                  <a:pt x="101164" y="93345"/>
                  <a:pt x="101164" y="54293"/>
                </a:cubicBezTo>
                <a:cubicBezTo>
                  <a:pt x="101164" y="27623"/>
                  <a:pt x="114499" y="952"/>
                  <a:pt x="78304" y="0"/>
                </a:cubicBezTo>
                <a:cubicBezTo>
                  <a:pt x="78304" y="0"/>
                  <a:pt x="78304" y="0"/>
                  <a:pt x="78304" y="0"/>
                </a:cubicBezTo>
                <a:cubicBezTo>
                  <a:pt x="78304" y="0"/>
                  <a:pt x="78304" y="0"/>
                  <a:pt x="77351" y="0"/>
                </a:cubicBezTo>
                <a:cubicBezTo>
                  <a:pt x="77351" y="0"/>
                  <a:pt x="77351" y="0"/>
                  <a:pt x="76399" y="0"/>
                </a:cubicBezTo>
                <a:cubicBezTo>
                  <a:pt x="76399" y="0"/>
                  <a:pt x="76399" y="0"/>
                  <a:pt x="76399" y="0"/>
                </a:cubicBezTo>
                <a:cubicBezTo>
                  <a:pt x="39251" y="952"/>
                  <a:pt x="52586" y="26670"/>
                  <a:pt x="53539" y="54293"/>
                </a:cubicBezTo>
                <a:cubicBezTo>
                  <a:pt x="53539" y="93345"/>
                  <a:pt x="57349" y="145733"/>
                  <a:pt x="35441" y="180023"/>
                </a:cubicBezTo>
                <a:cubicBezTo>
                  <a:pt x="17344" y="208598"/>
                  <a:pt x="1151" y="218123"/>
                  <a:pt x="199" y="254318"/>
                </a:cubicBezTo>
                <a:cubicBezTo>
                  <a:pt x="-1706" y="300038"/>
                  <a:pt x="10676" y="476250"/>
                  <a:pt x="12581" y="516255"/>
                </a:cubicBezTo>
                <a:cubicBezTo>
                  <a:pt x="13534" y="536258"/>
                  <a:pt x="14486" y="555308"/>
                  <a:pt x="12581" y="575310"/>
                </a:cubicBezTo>
                <a:cubicBezTo>
                  <a:pt x="11629" y="591503"/>
                  <a:pt x="-3611" y="623888"/>
                  <a:pt x="2104" y="638175"/>
                </a:cubicBezTo>
                <a:cubicBezTo>
                  <a:pt x="8771" y="655320"/>
                  <a:pt x="144026" y="655320"/>
                  <a:pt x="150694" y="638175"/>
                </a:cubicBezTo>
                <a:cubicBezTo>
                  <a:pt x="156409" y="623888"/>
                  <a:pt x="141169" y="590550"/>
                  <a:pt x="140216" y="575310"/>
                </a:cubicBezTo>
                <a:cubicBezTo>
                  <a:pt x="140216" y="555308"/>
                  <a:pt x="141169" y="535305"/>
                  <a:pt x="142121" y="516255"/>
                </a:cubicBezTo>
                <a:close/>
              </a:path>
            </a:pathLst>
          </a:custGeom>
          <a:solidFill>
            <a:srgbClr val="b3a2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4" name="CustomShape 189"/>
          <p:cNvSpPr/>
          <p:nvPr/>
        </p:nvSpPr>
        <p:spPr>
          <a:xfrm>
            <a:off x="435600" y="4247640"/>
            <a:ext cx="2130480" cy="2191680"/>
          </a:xfrm>
          <a:custGeom>
            <a:avLst/>
            <a:gdLst/>
            <a:ahLst/>
            <a:rect l="l" t="t" r="r" b="b"/>
            <a:pathLst>
              <a:path w="5731815" h="5895657">
                <a:moveTo>
                  <a:pt x="2900635" y="0"/>
                </a:moveTo>
                <a:lnTo>
                  <a:pt x="2939708" y="611"/>
                </a:lnTo>
                <a:lnTo>
                  <a:pt x="2939708" y="1068227"/>
                </a:lnTo>
                <a:lnTo>
                  <a:pt x="2919437" y="1067354"/>
                </a:lnTo>
                <a:cubicBezTo>
                  <a:pt x="1893958" y="1074191"/>
                  <a:pt x="1054770" y="1891157"/>
                  <a:pt x="1061610" y="2959366"/>
                </a:cubicBezTo>
                <a:cubicBezTo>
                  <a:pt x="1070152" y="3983135"/>
                  <a:pt x="1885412" y="4810356"/>
                  <a:pt x="2950199" y="4818902"/>
                </a:cubicBezTo>
                <a:cubicBezTo>
                  <a:pt x="3780626" y="4805015"/>
                  <a:pt x="4493709" y="4273241"/>
                  <a:pt x="4729170" y="3499518"/>
                </a:cubicBezTo>
                <a:lnTo>
                  <a:pt x="4747685" y="3425483"/>
                </a:lnTo>
                <a:lnTo>
                  <a:pt x="5338746" y="3425483"/>
                </a:lnTo>
                <a:lnTo>
                  <a:pt x="5303677" y="3583197"/>
                </a:lnTo>
                <a:cubicBezTo>
                  <a:pt x="5295131" y="3613963"/>
                  <a:pt x="5305386" y="3629345"/>
                  <a:pt x="5334442" y="3636182"/>
                </a:cubicBezTo>
                <a:cubicBezTo>
                  <a:pt x="5481428" y="3672072"/>
                  <a:pt x="5589105" y="3778040"/>
                  <a:pt x="5717289" y="3848114"/>
                </a:cubicBezTo>
                <a:cubicBezTo>
                  <a:pt x="5734381" y="3858369"/>
                  <a:pt x="5734381" y="3872043"/>
                  <a:pt x="5727544" y="3889135"/>
                </a:cubicBezTo>
                <a:cubicBezTo>
                  <a:pt x="5693360" y="3989972"/>
                  <a:pt x="5652342" y="4089103"/>
                  <a:pt x="5609612" y="4186524"/>
                </a:cubicBezTo>
                <a:cubicBezTo>
                  <a:pt x="5601066" y="4205322"/>
                  <a:pt x="5589105" y="4212159"/>
                  <a:pt x="5568594" y="4207032"/>
                </a:cubicBezTo>
                <a:cubicBezTo>
                  <a:pt x="5459208" y="4184815"/>
                  <a:pt x="5348116" y="4164305"/>
                  <a:pt x="5238730" y="4140376"/>
                </a:cubicBezTo>
                <a:cubicBezTo>
                  <a:pt x="5204549" y="4131830"/>
                  <a:pt x="5173783" y="4111322"/>
                  <a:pt x="5143018" y="4094230"/>
                </a:cubicBezTo>
                <a:cubicBezTo>
                  <a:pt x="5120801" y="4082266"/>
                  <a:pt x="5108837" y="4083975"/>
                  <a:pt x="5095163" y="4107904"/>
                </a:cubicBezTo>
                <a:cubicBezTo>
                  <a:pt x="5031926" y="4224124"/>
                  <a:pt x="4961852" y="4336928"/>
                  <a:pt x="4879813" y="4441183"/>
                </a:cubicBezTo>
                <a:cubicBezTo>
                  <a:pt x="4861012" y="4465112"/>
                  <a:pt x="4857593" y="4480495"/>
                  <a:pt x="4886650" y="4499293"/>
                </a:cubicBezTo>
                <a:cubicBezTo>
                  <a:pt x="4977234" y="4557406"/>
                  <a:pt x="5021670" y="4654824"/>
                  <a:pt x="5084908" y="4736863"/>
                </a:cubicBezTo>
                <a:cubicBezTo>
                  <a:pt x="5096872" y="4752246"/>
                  <a:pt x="5107128" y="4769338"/>
                  <a:pt x="5119092" y="4786430"/>
                </a:cubicBezTo>
                <a:cubicBezTo>
                  <a:pt x="5187457" y="4885558"/>
                  <a:pt x="5184039" y="4851377"/>
                  <a:pt x="5110546" y="4935125"/>
                </a:cubicBezTo>
                <a:cubicBezTo>
                  <a:pt x="5057564" y="4996653"/>
                  <a:pt x="4996032" y="5051344"/>
                  <a:pt x="4939632" y="5109454"/>
                </a:cubicBezTo>
                <a:cubicBezTo>
                  <a:pt x="4919121" y="5131674"/>
                  <a:pt x="4902033" y="5131674"/>
                  <a:pt x="4876394" y="5114582"/>
                </a:cubicBezTo>
                <a:cubicBezTo>
                  <a:pt x="4790937" y="5056472"/>
                  <a:pt x="4703771" y="4998362"/>
                  <a:pt x="4616605" y="4941958"/>
                </a:cubicBezTo>
                <a:cubicBezTo>
                  <a:pt x="4584133" y="4919742"/>
                  <a:pt x="4561913" y="4887267"/>
                  <a:pt x="4537988" y="4858214"/>
                </a:cubicBezTo>
                <a:cubicBezTo>
                  <a:pt x="4519186" y="4835994"/>
                  <a:pt x="4503803" y="4832575"/>
                  <a:pt x="4481584" y="4851377"/>
                </a:cubicBezTo>
                <a:cubicBezTo>
                  <a:pt x="4379035" y="4935125"/>
                  <a:pt x="4269652" y="5010326"/>
                  <a:pt x="4155141" y="5076982"/>
                </a:cubicBezTo>
                <a:cubicBezTo>
                  <a:pt x="4139759" y="5085528"/>
                  <a:pt x="4122666" y="5094074"/>
                  <a:pt x="4136340" y="5116291"/>
                </a:cubicBezTo>
                <a:cubicBezTo>
                  <a:pt x="4214961" y="5234223"/>
                  <a:pt x="4220088" y="5374371"/>
                  <a:pt x="4254269" y="5505974"/>
                </a:cubicBezTo>
                <a:cubicBezTo>
                  <a:pt x="4274779" y="5582885"/>
                  <a:pt x="4279907" y="5572630"/>
                  <a:pt x="4202996" y="5608523"/>
                </a:cubicBezTo>
                <a:cubicBezTo>
                  <a:pt x="4122666" y="5646122"/>
                  <a:pt x="4040628" y="5678597"/>
                  <a:pt x="3960298" y="5712778"/>
                </a:cubicBezTo>
                <a:cubicBezTo>
                  <a:pt x="3934660" y="5723033"/>
                  <a:pt x="3919281" y="5719615"/>
                  <a:pt x="3903898" y="5695689"/>
                </a:cubicBezTo>
                <a:cubicBezTo>
                  <a:pt x="3845788" y="5606814"/>
                  <a:pt x="3785969" y="5521357"/>
                  <a:pt x="3727856" y="5432481"/>
                </a:cubicBezTo>
                <a:cubicBezTo>
                  <a:pt x="3705639" y="5398300"/>
                  <a:pt x="3697093" y="5358988"/>
                  <a:pt x="3686838" y="5321389"/>
                </a:cubicBezTo>
                <a:cubicBezTo>
                  <a:pt x="3680001" y="5297460"/>
                  <a:pt x="3668037" y="5290623"/>
                  <a:pt x="3642399" y="5297460"/>
                </a:cubicBezTo>
                <a:cubicBezTo>
                  <a:pt x="3512505" y="5336769"/>
                  <a:pt x="3380903" y="5364116"/>
                  <a:pt x="3245882" y="5381208"/>
                </a:cubicBezTo>
                <a:cubicBezTo>
                  <a:pt x="3223662" y="5384627"/>
                  <a:pt x="3216826" y="5394879"/>
                  <a:pt x="3220244" y="5415389"/>
                </a:cubicBezTo>
                <a:cubicBezTo>
                  <a:pt x="3244173" y="5565793"/>
                  <a:pt x="3189479" y="5707650"/>
                  <a:pt x="3172390" y="5854639"/>
                </a:cubicBezTo>
                <a:cubicBezTo>
                  <a:pt x="3168971" y="5880274"/>
                  <a:pt x="3155297" y="5888820"/>
                  <a:pt x="3133078" y="5888820"/>
                </a:cubicBezTo>
                <a:cubicBezTo>
                  <a:pt x="3078387" y="5890529"/>
                  <a:pt x="3021986" y="5893948"/>
                  <a:pt x="2967291" y="5895657"/>
                </a:cubicBezTo>
                <a:cubicBezTo>
                  <a:pt x="2963873" y="5883692"/>
                  <a:pt x="2963873" y="5883692"/>
                  <a:pt x="2963873" y="5881983"/>
                </a:cubicBezTo>
                <a:cubicBezTo>
                  <a:pt x="2917728" y="5881983"/>
                  <a:pt x="2869870" y="5881983"/>
                  <a:pt x="2823724" y="5881983"/>
                </a:cubicBezTo>
                <a:cubicBezTo>
                  <a:pt x="2798086" y="5881983"/>
                  <a:pt x="2784416" y="5871728"/>
                  <a:pt x="2780997" y="5846093"/>
                </a:cubicBezTo>
                <a:cubicBezTo>
                  <a:pt x="2760487" y="5736707"/>
                  <a:pt x="2736558" y="5629030"/>
                  <a:pt x="2716051" y="5519647"/>
                </a:cubicBezTo>
                <a:cubicBezTo>
                  <a:pt x="2709214" y="5487172"/>
                  <a:pt x="2719469" y="5454701"/>
                  <a:pt x="2722888" y="5422226"/>
                </a:cubicBezTo>
                <a:cubicBezTo>
                  <a:pt x="2726306" y="5394879"/>
                  <a:pt x="2719469" y="5381208"/>
                  <a:pt x="2688703" y="5377790"/>
                </a:cubicBezTo>
                <a:cubicBezTo>
                  <a:pt x="2558810" y="5364116"/>
                  <a:pt x="2428914" y="5340187"/>
                  <a:pt x="2302439" y="5306006"/>
                </a:cubicBezTo>
                <a:cubicBezTo>
                  <a:pt x="2275091" y="5299169"/>
                  <a:pt x="2259712" y="5307715"/>
                  <a:pt x="2252875" y="5335060"/>
                </a:cubicBezTo>
                <a:cubicBezTo>
                  <a:pt x="2216982" y="5483754"/>
                  <a:pt x="2109308" y="5591431"/>
                  <a:pt x="2037522" y="5721324"/>
                </a:cubicBezTo>
                <a:cubicBezTo>
                  <a:pt x="2028979" y="5736707"/>
                  <a:pt x="2015305" y="5736707"/>
                  <a:pt x="1999922" y="5731579"/>
                </a:cubicBezTo>
                <a:cubicBezTo>
                  <a:pt x="1897376" y="5697398"/>
                  <a:pt x="1796536" y="5656377"/>
                  <a:pt x="1699115" y="5611941"/>
                </a:cubicBezTo>
                <a:cubicBezTo>
                  <a:pt x="1678604" y="5603395"/>
                  <a:pt x="1676895" y="5588012"/>
                  <a:pt x="1680314" y="5570920"/>
                </a:cubicBezTo>
                <a:cubicBezTo>
                  <a:pt x="1702533" y="5461538"/>
                  <a:pt x="1721335" y="5352152"/>
                  <a:pt x="1746969" y="5244478"/>
                </a:cubicBezTo>
                <a:cubicBezTo>
                  <a:pt x="1755515" y="5208585"/>
                  <a:pt x="1776026" y="5176110"/>
                  <a:pt x="1794827" y="5143638"/>
                </a:cubicBezTo>
                <a:cubicBezTo>
                  <a:pt x="1806792" y="5123128"/>
                  <a:pt x="1803373" y="5111163"/>
                  <a:pt x="1781153" y="5099199"/>
                </a:cubicBezTo>
                <a:cubicBezTo>
                  <a:pt x="1661512" y="5035961"/>
                  <a:pt x="1548711" y="4960759"/>
                  <a:pt x="1441038" y="4878721"/>
                </a:cubicBezTo>
                <a:cubicBezTo>
                  <a:pt x="1422236" y="4863341"/>
                  <a:pt x="1408563" y="4863341"/>
                  <a:pt x="1393180" y="4885558"/>
                </a:cubicBezTo>
                <a:cubicBezTo>
                  <a:pt x="1304304" y="5010326"/>
                  <a:pt x="1162446" y="5071855"/>
                  <a:pt x="1044518" y="5164149"/>
                </a:cubicBezTo>
                <a:cubicBezTo>
                  <a:pt x="1029135" y="5176110"/>
                  <a:pt x="1017170" y="5170985"/>
                  <a:pt x="1003497" y="5159021"/>
                </a:cubicBezTo>
                <a:cubicBezTo>
                  <a:pt x="923167" y="5088947"/>
                  <a:pt x="847965" y="5012036"/>
                  <a:pt x="774473" y="4936834"/>
                </a:cubicBezTo>
                <a:cubicBezTo>
                  <a:pt x="760802" y="4921451"/>
                  <a:pt x="759090" y="4909486"/>
                  <a:pt x="771054" y="4892394"/>
                </a:cubicBezTo>
                <a:cubicBezTo>
                  <a:pt x="832582" y="4800100"/>
                  <a:pt x="894114" y="4707810"/>
                  <a:pt x="957351" y="4615516"/>
                </a:cubicBezTo>
                <a:cubicBezTo>
                  <a:pt x="977859" y="4586459"/>
                  <a:pt x="1008624" y="4567658"/>
                  <a:pt x="1035972" y="4543732"/>
                </a:cubicBezTo>
                <a:cubicBezTo>
                  <a:pt x="1056482" y="4526640"/>
                  <a:pt x="1059901" y="4511257"/>
                  <a:pt x="1042808" y="4490750"/>
                </a:cubicBezTo>
                <a:cubicBezTo>
                  <a:pt x="959061" y="4386492"/>
                  <a:pt x="882150" y="4277106"/>
                  <a:pt x="815494" y="4159177"/>
                </a:cubicBezTo>
                <a:cubicBezTo>
                  <a:pt x="800111" y="4131830"/>
                  <a:pt x="784728" y="4136957"/>
                  <a:pt x="764217" y="4150631"/>
                </a:cubicBezTo>
                <a:cubicBezTo>
                  <a:pt x="634324" y="4230960"/>
                  <a:pt x="482211" y="4232670"/>
                  <a:pt x="340354" y="4271978"/>
                </a:cubicBezTo>
                <a:cubicBezTo>
                  <a:pt x="321552" y="4277106"/>
                  <a:pt x="311297" y="4266851"/>
                  <a:pt x="304464" y="4249762"/>
                </a:cubicBezTo>
                <a:cubicBezTo>
                  <a:pt x="258315" y="4154049"/>
                  <a:pt x="215588" y="4054919"/>
                  <a:pt x="177985" y="3955791"/>
                </a:cubicBezTo>
                <a:cubicBezTo>
                  <a:pt x="171148" y="3935281"/>
                  <a:pt x="176276" y="3923316"/>
                  <a:pt x="193368" y="3913061"/>
                </a:cubicBezTo>
                <a:cubicBezTo>
                  <a:pt x="285662" y="3851533"/>
                  <a:pt x="376247" y="3788295"/>
                  <a:pt x="471956" y="3728476"/>
                </a:cubicBezTo>
                <a:cubicBezTo>
                  <a:pt x="502722" y="3709675"/>
                  <a:pt x="540321" y="3701129"/>
                  <a:pt x="576214" y="3690874"/>
                </a:cubicBezTo>
                <a:cubicBezTo>
                  <a:pt x="598434" y="3684037"/>
                  <a:pt x="605268" y="3673782"/>
                  <a:pt x="598434" y="3649856"/>
                </a:cubicBezTo>
                <a:cubicBezTo>
                  <a:pt x="559122" y="3518250"/>
                  <a:pt x="531778" y="3384939"/>
                  <a:pt x="512977" y="3249918"/>
                </a:cubicBezTo>
                <a:cubicBezTo>
                  <a:pt x="509559" y="3227698"/>
                  <a:pt x="499303" y="3220861"/>
                  <a:pt x="477084" y="3224280"/>
                </a:cubicBezTo>
                <a:cubicBezTo>
                  <a:pt x="324971" y="3249918"/>
                  <a:pt x="181404" y="3191808"/>
                  <a:pt x="34418" y="3174716"/>
                </a:cubicBezTo>
                <a:cubicBezTo>
                  <a:pt x="15617" y="3173007"/>
                  <a:pt x="8784" y="3161042"/>
                  <a:pt x="7071" y="3142241"/>
                </a:cubicBezTo>
                <a:cubicBezTo>
                  <a:pt x="-3181" y="3034567"/>
                  <a:pt x="238" y="2926891"/>
                  <a:pt x="1947" y="2817508"/>
                </a:cubicBezTo>
                <a:cubicBezTo>
                  <a:pt x="1947" y="2796997"/>
                  <a:pt x="15617" y="2788451"/>
                  <a:pt x="34418" y="2785033"/>
                </a:cubicBezTo>
                <a:cubicBezTo>
                  <a:pt x="145514" y="2762813"/>
                  <a:pt x="254896" y="2740597"/>
                  <a:pt x="365992" y="2718377"/>
                </a:cubicBezTo>
                <a:cubicBezTo>
                  <a:pt x="398463" y="2711540"/>
                  <a:pt x="430938" y="2721795"/>
                  <a:pt x="463410" y="2725214"/>
                </a:cubicBezTo>
                <a:cubicBezTo>
                  <a:pt x="490757" y="2728633"/>
                  <a:pt x="504431" y="2718377"/>
                  <a:pt x="507849" y="2689321"/>
                </a:cubicBezTo>
                <a:cubicBezTo>
                  <a:pt x="521523" y="2561136"/>
                  <a:pt x="545449" y="2432952"/>
                  <a:pt x="577924" y="2308184"/>
                </a:cubicBezTo>
                <a:cubicBezTo>
                  <a:pt x="586470" y="2275712"/>
                  <a:pt x="574505" y="2260329"/>
                  <a:pt x="543739" y="2253492"/>
                </a:cubicBezTo>
                <a:cubicBezTo>
                  <a:pt x="398463" y="2215893"/>
                  <a:pt x="289081" y="2109925"/>
                  <a:pt x="162606" y="2039851"/>
                </a:cubicBezTo>
                <a:cubicBezTo>
                  <a:pt x="148929" y="2033014"/>
                  <a:pt x="148929" y="2021050"/>
                  <a:pt x="152347" y="2007376"/>
                </a:cubicBezTo>
                <a:cubicBezTo>
                  <a:pt x="186531" y="1903121"/>
                  <a:pt x="229258" y="1802281"/>
                  <a:pt x="273698" y="1701441"/>
                </a:cubicBezTo>
                <a:cubicBezTo>
                  <a:pt x="282244" y="1682643"/>
                  <a:pt x="295917" y="1679225"/>
                  <a:pt x="311297" y="1684352"/>
                </a:cubicBezTo>
                <a:cubicBezTo>
                  <a:pt x="454867" y="1721952"/>
                  <a:pt x="608689" y="1718533"/>
                  <a:pt x="742001" y="1798863"/>
                </a:cubicBezTo>
                <a:cubicBezTo>
                  <a:pt x="764217" y="1812536"/>
                  <a:pt x="774473" y="1803990"/>
                  <a:pt x="784728" y="1785189"/>
                </a:cubicBezTo>
                <a:cubicBezTo>
                  <a:pt x="847965" y="1667260"/>
                  <a:pt x="921458" y="1554456"/>
                  <a:pt x="1001787" y="1448491"/>
                </a:cubicBezTo>
                <a:cubicBezTo>
                  <a:pt x="1012043" y="1434818"/>
                  <a:pt x="1029135" y="1419435"/>
                  <a:pt x="1003497" y="1402343"/>
                </a:cubicBezTo>
                <a:cubicBezTo>
                  <a:pt x="906078" y="1339105"/>
                  <a:pt x="856511" y="1238269"/>
                  <a:pt x="789856" y="1149393"/>
                </a:cubicBezTo>
                <a:cubicBezTo>
                  <a:pt x="777891" y="1134010"/>
                  <a:pt x="769348" y="1118627"/>
                  <a:pt x="757384" y="1103245"/>
                </a:cubicBezTo>
                <a:cubicBezTo>
                  <a:pt x="704398" y="1028043"/>
                  <a:pt x="702689" y="1026333"/>
                  <a:pt x="764217" y="961387"/>
                </a:cubicBezTo>
                <a:cubicBezTo>
                  <a:pt x="822331" y="899859"/>
                  <a:pt x="882150" y="841749"/>
                  <a:pt x="940259" y="781930"/>
                </a:cubicBezTo>
                <a:cubicBezTo>
                  <a:pt x="959061" y="763129"/>
                  <a:pt x="974443" y="761419"/>
                  <a:pt x="994951" y="776802"/>
                </a:cubicBezTo>
                <a:cubicBezTo>
                  <a:pt x="1083826" y="836621"/>
                  <a:pt x="1172702" y="894731"/>
                  <a:pt x="1261577" y="954550"/>
                </a:cubicBezTo>
                <a:cubicBezTo>
                  <a:pt x="1292340" y="975061"/>
                  <a:pt x="1312850" y="1004117"/>
                  <a:pt x="1335070" y="1031461"/>
                </a:cubicBezTo>
                <a:cubicBezTo>
                  <a:pt x="1353871" y="1057099"/>
                  <a:pt x="1370960" y="1062227"/>
                  <a:pt x="1398307" y="1040007"/>
                </a:cubicBezTo>
                <a:cubicBezTo>
                  <a:pt x="1499147" y="956259"/>
                  <a:pt x="1608530" y="882767"/>
                  <a:pt x="1721335" y="817820"/>
                </a:cubicBezTo>
                <a:cubicBezTo>
                  <a:pt x="1738423" y="807565"/>
                  <a:pt x="1753806" y="797310"/>
                  <a:pt x="1738423" y="775093"/>
                </a:cubicBezTo>
                <a:cubicBezTo>
                  <a:pt x="1664931" y="669125"/>
                  <a:pt x="1659806" y="542651"/>
                  <a:pt x="1630750" y="423009"/>
                </a:cubicBezTo>
                <a:cubicBezTo>
                  <a:pt x="1605112" y="318754"/>
                  <a:pt x="1608530" y="320464"/>
                  <a:pt x="1704242" y="272606"/>
                </a:cubicBezTo>
                <a:cubicBezTo>
                  <a:pt x="1772607" y="238425"/>
                  <a:pt x="1846100" y="212787"/>
                  <a:pt x="1916174" y="183733"/>
                </a:cubicBezTo>
                <a:cubicBezTo>
                  <a:pt x="1941812" y="173478"/>
                  <a:pt x="1957195" y="175187"/>
                  <a:pt x="1972575" y="199113"/>
                </a:cubicBezTo>
                <a:cubicBezTo>
                  <a:pt x="2030688" y="287989"/>
                  <a:pt x="2088798" y="375155"/>
                  <a:pt x="2148617" y="462321"/>
                </a:cubicBezTo>
                <a:cubicBezTo>
                  <a:pt x="2170836" y="494793"/>
                  <a:pt x="2177673" y="532395"/>
                  <a:pt x="2189638" y="569995"/>
                </a:cubicBezTo>
                <a:cubicBezTo>
                  <a:pt x="2198180" y="597342"/>
                  <a:pt x="2210145" y="605888"/>
                  <a:pt x="2237492" y="597342"/>
                </a:cubicBezTo>
                <a:cubicBezTo>
                  <a:pt x="2363967" y="559743"/>
                  <a:pt x="2493861" y="532395"/>
                  <a:pt x="2625466" y="515303"/>
                </a:cubicBezTo>
                <a:cubicBezTo>
                  <a:pt x="2651101" y="511885"/>
                  <a:pt x="2659647" y="501630"/>
                  <a:pt x="2656228" y="475995"/>
                </a:cubicBezTo>
                <a:cubicBezTo>
                  <a:pt x="2634012" y="325591"/>
                  <a:pt x="2688703" y="183733"/>
                  <a:pt x="2705795" y="36748"/>
                </a:cubicBezTo>
                <a:cubicBezTo>
                  <a:pt x="2707505" y="19656"/>
                  <a:pt x="2717760" y="9401"/>
                  <a:pt x="2736558" y="7692"/>
                </a:cubicBezTo>
                <a:cubicBezTo>
                  <a:pt x="2791251" y="1709"/>
                  <a:pt x="2845943" y="0"/>
                  <a:pt x="2900635" y="0"/>
                </a:cubicBezTo>
                <a:close/>
              </a:path>
            </a:pathLst>
          </a:custGeom>
          <a:solidFill>
            <a:srgbClr val="c0504d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5" name="CustomShape 190"/>
          <p:cNvSpPr/>
          <p:nvPr/>
        </p:nvSpPr>
        <p:spPr>
          <a:xfrm flipH="1">
            <a:off x="824040" y="4426920"/>
            <a:ext cx="2217600" cy="1096920"/>
          </a:xfrm>
          <a:custGeom>
            <a:avLst/>
            <a:gdLst/>
            <a:ahLst/>
            <a:rect l="l" t="t" r="r" b="b"/>
            <a:pathLst>
              <a:path w="5965940" h="2951634">
                <a:moveTo>
                  <a:pt x="5965877" y="2951052"/>
                </a:moveTo>
                <a:lnTo>
                  <a:pt x="5965874" y="2951052"/>
                </a:lnTo>
                <a:lnTo>
                  <a:pt x="5965877" y="2951634"/>
                </a:lnTo>
                <a:close/>
                <a:moveTo>
                  <a:pt x="2224803" y="1672633"/>
                </a:moveTo>
                <a:cubicBezTo>
                  <a:pt x="2247536" y="1672633"/>
                  <a:pt x="2252320" y="1682204"/>
                  <a:pt x="2252320" y="1702545"/>
                </a:cubicBezTo>
                <a:lnTo>
                  <a:pt x="2252320" y="1866318"/>
                </a:lnTo>
                <a:lnTo>
                  <a:pt x="2193129" y="1866318"/>
                </a:lnTo>
                <a:lnTo>
                  <a:pt x="2193695" y="1701348"/>
                </a:lnTo>
                <a:cubicBezTo>
                  <a:pt x="2193695" y="1677417"/>
                  <a:pt x="2204464" y="1672633"/>
                  <a:pt x="2224803" y="1672633"/>
                </a:cubicBezTo>
                <a:close/>
                <a:moveTo>
                  <a:pt x="2547842" y="1574524"/>
                </a:moveTo>
                <a:cubicBezTo>
                  <a:pt x="2566986" y="1574524"/>
                  <a:pt x="2572969" y="1582900"/>
                  <a:pt x="2572969" y="1600847"/>
                </a:cubicBezTo>
                <a:cubicBezTo>
                  <a:pt x="2572969" y="1624774"/>
                  <a:pt x="2572969" y="1647507"/>
                  <a:pt x="2572969" y="1671436"/>
                </a:cubicBezTo>
                <a:cubicBezTo>
                  <a:pt x="2572969" y="1671436"/>
                  <a:pt x="2572969" y="1671436"/>
                  <a:pt x="2574165" y="1671436"/>
                </a:cubicBezTo>
                <a:cubicBezTo>
                  <a:pt x="2574165" y="1694169"/>
                  <a:pt x="2574165" y="1716902"/>
                  <a:pt x="2574165" y="1738437"/>
                </a:cubicBezTo>
                <a:cubicBezTo>
                  <a:pt x="2574165" y="1765955"/>
                  <a:pt x="2586129" y="1779116"/>
                  <a:pt x="2614844" y="1777919"/>
                </a:cubicBezTo>
                <a:cubicBezTo>
                  <a:pt x="2643559" y="1776723"/>
                  <a:pt x="2672274" y="1777919"/>
                  <a:pt x="2700989" y="1777919"/>
                </a:cubicBezTo>
                <a:cubicBezTo>
                  <a:pt x="2718935" y="1777919"/>
                  <a:pt x="2727310" y="1782706"/>
                  <a:pt x="2727310" y="1801849"/>
                </a:cubicBezTo>
                <a:cubicBezTo>
                  <a:pt x="2726114" y="1826974"/>
                  <a:pt x="2734488" y="1856885"/>
                  <a:pt x="2691417" y="1856885"/>
                </a:cubicBezTo>
                <a:lnTo>
                  <a:pt x="2680232" y="1866318"/>
                </a:lnTo>
                <a:lnTo>
                  <a:pt x="2525808" y="1866318"/>
                </a:lnTo>
                <a:lnTo>
                  <a:pt x="2525112" y="1599648"/>
                </a:lnTo>
                <a:cubicBezTo>
                  <a:pt x="2525112" y="1584095"/>
                  <a:pt x="2529896" y="1574524"/>
                  <a:pt x="2547842" y="1574524"/>
                </a:cubicBezTo>
                <a:close/>
                <a:moveTo>
                  <a:pt x="2607665" y="1231144"/>
                </a:moveTo>
                <a:cubicBezTo>
                  <a:pt x="2633987" y="1229947"/>
                  <a:pt x="2641166" y="1240715"/>
                  <a:pt x="2639969" y="1264645"/>
                </a:cubicBezTo>
                <a:cubicBezTo>
                  <a:pt x="2638772" y="1319681"/>
                  <a:pt x="2639969" y="1374719"/>
                  <a:pt x="2639969" y="1429754"/>
                </a:cubicBezTo>
                <a:cubicBezTo>
                  <a:pt x="2639969" y="1429754"/>
                  <a:pt x="2639969" y="1429754"/>
                  <a:pt x="2641166" y="1429754"/>
                </a:cubicBezTo>
                <a:cubicBezTo>
                  <a:pt x="2641166" y="1483594"/>
                  <a:pt x="2641166" y="1537435"/>
                  <a:pt x="2641166" y="1592472"/>
                </a:cubicBezTo>
                <a:cubicBezTo>
                  <a:pt x="2641166" y="1631954"/>
                  <a:pt x="2650739" y="1640328"/>
                  <a:pt x="2690220" y="1642722"/>
                </a:cubicBezTo>
                <a:cubicBezTo>
                  <a:pt x="2729702" y="1643918"/>
                  <a:pt x="2729702" y="1647507"/>
                  <a:pt x="2727310" y="1706132"/>
                </a:cubicBezTo>
                <a:cubicBezTo>
                  <a:pt x="2726114" y="1739634"/>
                  <a:pt x="2704578" y="1732455"/>
                  <a:pt x="2684237" y="1731258"/>
                </a:cubicBezTo>
                <a:cubicBezTo>
                  <a:pt x="2680648" y="1731258"/>
                  <a:pt x="2678257" y="1730063"/>
                  <a:pt x="2674666" y="1730063"/>
                </a:cubicBezTo>
                <a:cubicBezTo>
                  <a:pt x="2619628" y="1727669"/>
                  <a:pt x="2619628" y="1727669"/>
                  <a:pt x="2619628" y="1670240"/>
                </a:cubicBezTo>
                <a:cubicBezTo>
                  <a:pt x="2619628" y="1631954"/>
                  <a:pt x="2617236" y="1594865"/>
                  <a:pt x="2620827" y="1556577"/>
                </a:cubicBezTo>
                <a:cubicBezTo>
                  <a:pt x="2622024" y="1537435"/>
                  <a:pt x="2612451" y="1533844"/>
                  <a:pt x="2599290" y="1531453"/>
                </a:cubicBezTo>
                <a:cubicBezTo>
                  <a:pt x="2594506" y="1530255"/>
                  <a:pt x="2589718" y="1530255"/>
                  <a:pt x="2583736" y="1530255"/>
                </a:cubicBezTo>
                <a:cubicBezTo>
                  <a:pt x="2521521" y="1530255"/>
                  <a:pt x="2525112" y="1536238"/>
                  <a:pt x="2526306" y="1468040"/>
                </a:cubicBezTo>
                <a:cubicBezTo>
                  <a:pt x="2528699" y="1395057"/>
                  <a:pt x="2503576" y="1338824"/>
                  <a:pt x="2432984" y="1308912"/>
                </a:cubicBezTo>
                <a:cubicBezTo>
                  <a:pt x="2401878" y="1295753"/>
                  <a:pt x="2417431" y="1268233"/>
                  <a:pt x="2417431" y="1246697"/>
                </a:cubicBezTo>
                <a:cubicBezTo>
                  <a:pt x="2417431" y="1227553"/>
                  <a:pt x="2435376" y="1231144"/>
                  <a:pt x="2448538" y="1231144"/>
                </a:cubicBezTo>
                <a:cubicBezTo>
                  <a:pt x="2501182" y="1231144"/>
                  <a:pt x="2555021" y="1232341"/>
                  <a:pt x="2607665" y="1231144"/>
                </a:cubicBezTo>
                <a:close/>
                <a:moveTo>
                  <a:pt x="1542988" y="1125838"/>
                </a:moveTo>
                <a:lnTo>
                  <a:pt x="1542988" y="1264073"/>
                </a:lnTo>
                <a:lnTo>
                  <a:pt x="1489378" y="1274897"/>
                </a:lnTo>
                <a:cubicBezTo>
                  <a:pt x="1427198" y="1301196"/>
                  <a:pt x="1383569" y="1362765"/>
                  <a:pt x="1383569" y="1434522"/>
                </a:cubicBezTo>
                <a:lnTo>
                  <a:pt x="1383569" y="1866318"/>
                </a:lnTo>
                <a:lnTo>
                  <a:pt x="1323073" y="1866318"/>
                </a:lnTo>
                <a:lnTo>
                  <a:pt x="1323073" y="1125838"/>
                </a:lnTo>
                <a:close/>
                <a:moveTo>
                  <a:pt x="2002911" y="1125838"/>
                </a:moveTo>
                <a:lnTo>
                  <a:pt x="2002911" y="1263591"/>
                </a:lnTo>
                <a:lnTo>
                  <a:pt x="1947459" y="1274786"/>
                </a:lnTo>
                <a:cubicBezTo>
                  <a:pt x="1885280" y="1301086"/>
                  <a:pt x="1841653" y="1362655"/>
                  <a:pt x="1841653" y="1434414"/>
                </a:cubicBezTo>
                <a:lnTo>
                  <a:pt x="1841653" y="1866318"/>
                </a:lnTo>
                <a:lnTo>
                  <a:pt x="1730051" y="1866318"/>
                </a:lnTo>
                <a:lnTo>
                  <a:pt x="1730052" y="1434522"/>
                </a:lnTo>
                <a:lnTo>
                  <a:pt x="1730051" y="1434519"/>
                </a:lnTo>
                <a:lnTo>
                  <a:pt x="1730051" y="1420568"/>
                </a:lnTo>
                <a:lnTo>
                  <a:pt x="1727234" y="1420568"/>
                </a:lnTo>
                <a:lnTo>
                  <a:pt x="1716437" y="1367090"/>
                </a:lnTo>
                <a:cubicBezTo>
                  <a:pt x="1696714" y="1320455"/>
                  <a:pt x="1657149" y="1284256"/>
                  <a:pt x="1608327" y="1269071"/>
                </a:cubicBezTo>
                <a:lnTo>
                  <a:pt x="1586325" y="1265744"/>
                </a:lnTo>
                <a:lnTo>
                  <a:pt x="1586325" y="1125838"/>
                </a:lnTo>
                <a:close/>
                <a:moveTo>
                  <a:pt x="3907006" y="0"/>
                </a:moveTo>
                <a:lnTo>
                  <a:pt x="3732325" y="0"/>
                </a:lnTo>
                <a:lnTo>
                  <a:pt x="3654557" y="1648703"/>
                </a:lnTo>
                <a:lnTo>
                  <a:pt x="3552858" y="1652295"/>
                </a:lnTo>
                <a:lnTo>
                  <a:pt x="3472697" y="338595"/>
                </a:lnTo>
                <a:lnTo>
                  <a:pt x="3294425" y="338595"/>
                </a:lnTo>
                <a:lnTo>
                  <a:pt x="3217853" y="1658274"/>
                </a:lnTo>
                <a:lnTo>
                  <a:pt x="3071887" y="1665454"/>
                </a:lnTo>
                <a:cubicBezTo>
                  <a:pt x="3071887" y="1593668"/>
                  <a:pt x="3071887" y="1520683"/>
                  <a:pt x="3071887" y="1448897"/>
                </a:cubicBezTo>
                <a:cubicBezTo>
                  <a:pt x="3071887" y="1392664"/>
                  <a:pt x="3049154" y="1348396"/>
                  <a:pt x="2998904" y="1319681"/>
                </a:cubicBezTo>
                <a:cubicBezTo>
                  <a:pt x="2990528" y="1314896"/>
                  <a:pt x="2984548" y="1310109"/>
                  <a:pt x="2979760" y="1301735"/>
                </a:cubicBezTo>
                <a:cubicBezTo>
                  <a:pt x="2968992" y="1281394"/>
                  <a:pt x="2906777" y="1274218"/>
                  <a:pt x="2896009" y="1293360"/>
                </a:cubicBezTo>
                <a:cubicBezTo>
                  <a:pt x="2885241" y="1312501"/>
                  <a:pt x="2868490" y="1319681"/>
                  <a:pt x="2854133" y="1331645"/>
                </a:cubicBezTo>
                <a:cubicBezTo>
                  <a:pt x="2820633" y="1357968"/>
                  <a:pt x="2800293" y="1391467"/>
                  <a:pt x="2800293" y="1433343"/>
                </a:cubicBezTo>
                <a:cubicBezTo>
                  <a:pt x="2800293" y="1463256"/>
                  <a:pt x="2788329" y="1471630"/>
                  <a:pt x="2762007" y="1468040"/>
                </a:cubicBezTo>
                <a:cubicBezTo>
                  <a:pt x="2735686" y="1464451"/>
                  <a:pt x="2724917" y="1478808"/>
                  <a:pt x="2726114" y="1503935"/>
                </a:cubicBezTo>
                <a:cubicBezTo>
                  <a:pt x="2727310" y="1523079"/>
                  <a:pt x="2726114" y="1542221"/>
                  <a:pt x="2726114" y="1562559"/>
                </a:cubicBezTo>
                <a:cubicBezTo>
                  <a:pt x="2726114" y="1570933"/>
                  <a:pt x="2727310" y="1580506"/>
                  <a:pt x="2715346" y="1581703"/>
                </a:cubicBezTo>
                <a:cubicBezTo>
                  <a:pt x="2702184" y="1582900"/>
                  <a:pt x="2702184" y="1570933"/>
                  <a:pt x="2702184" y="1561362"/>
                </a:cubicBezTo>
                <a:cubicBezTo>
                  <a:pt x="2700989" y="1530255"/>
                  <a:pt x="2698595" y="1497950"/>
                  <a:pt x="2698595" y="1466843"/>
                </a:cubicBezTo>
                <a:cubicBezTo>
                  <a:pt x="2697399" y="1383093"/>
                  <a:pt x="2697399" y="1299341"/>
                  <a:pt x="2698595" y="1215590"/>
                </a:cubicBezTo>
                <a:cubicBezTo>
                  <a:pt x="2698595" y="1190464"/>
                  <a:pt x="2690220" y="1173716"/>
                  <a:pt x="2661505" y="1173716"/>
                </a:cubicBezTo>
                <a:cubicBezTo>
                  <a:pt x="2570575" y="1173716"/>
                  <a:pt x="2479646" y="1173716"/>
                  <a:pt x="2388716" y="1173716"/>
                </a:cubicBezTo>
                <a:cubicBezTo>
                  <a:pt x="2365983" y="1173716"/>
                  <a:pt x="2355216" y="1185679"/>
                  <a:pt x="2356411" y="1208411"/>
                </a:cubicBezTo>
                <a:cubicBezTo>
                  <a:pt x="2356411" y="1229947"/>
                  <a:pt x="2355216" y="1251485"/>
                  <a:pt x="2357608" y="1273020"/>
                </a:cubicBezTo>
                <a:cubicBezTo>
                  <a:pt x="2360001" y="1296948"/>
                  <a:pt x="2351626" y="1310109"/>
                  <a:pt x="2328893" y="1319681"/>
                </a:cubicBezTo>
                <a:cubicBezTo>
                  <a:pt x="2278642" y="1342413"/>
                  <a:pt x="2254715" y="1384290"/>
                  <a:pt x="2253518" y="1439325"/>
                </a:cubicBezTo>
                <a:cubicBezTo>
                  <a:pt x="2253518" y="1477612"/>
                  <a:pt x="2253518" y="1517094"/>
                  <a:pt x="2253518" y="1555380"/>
                </a:cubicBezTo>
                <a:cubicBezTo>
                  <a:pt x="2253518" y="1623580"/>
                  <a:pt x="2260697" y="1615203"/>
                  <a:pt x="2192497" y="1615203"/>
                </a:cubicBezTo>
                <a:lnTo>
                  <a:pt x="2188133" y="1615952"/>
                </a:lnTo>
                <a:lnTo>
                  <a:pt x="2188133" y="1434414"/>
                </a:lnTo>
                <a:lnTo>
                  <a:pt x="2188133" y="1434408"/>
                </a:lnTo>
                <a:lnTo>
                  <a:pt x="2188133" y="1420459"/>
                </a:lnTo>
                <a:lnTo>
                  <a:pt x="2186024" y="1420459"/>
                </a:lnTo>
                <a:lnTo>
                  <a:pt x="2180346" y="1382898"/>
                </a:lnTo>
                <a:cubicBezTo>
                  <a:pt x="2165160" y="1334076"/>
                  <a:pt x="2128961" y="1294511"/>
                  <a:pt x="2082327" y="1274786"/>
                </a:cubicBezTo>
                <a:lnTo>
                  <a:pt x="2046247" y="1267503"/>
                </a:lnTo>
                <a:lnTo>
                  <a:pt x="2046247" y="1060383"/>
                </a:lnTo>
                <a:lnTo>
                  <a:pt x="2002911" y="1060383"/>
                </a:lnTo>
                <a:lnTo>
                  <a:pt x="2002911" y="1060832"/>
                </a:lnTo>
                <a:lnTo>
                  <a:pt x="1323073" y="1060832"/>
                </a:lnTo>
                <a:lnTo>
                  <a:pt x="1323073" y="974326"/>
                </a:lnTo>
                <a:lnTo>
                  <a:pt x="1323073" y="938000"/>
                </a:lnTo>
                <a:lnTo>
                  <a:pt x="1323073" y="937995"/>
                </a:lnTo>
                <a:lnTo>
                  <a:pt x="1323073" y="781004"/>
                </a:lnTo>
                <a:lnTo>
                  <a:pt x="1323073" y="781003"/>
                </a:lnTo>
                <a:lnTo>
                  <a:pt x="1217309" y="781003"/>
                </a:lnTo>
                <a:lnTo>
                  <a:pt x="1217309" y="781004"/>
                </a:lnTo>
                <a:lnTo>
                  <a:pt x="1121686" y="781004"/>
                </a:lnTo>
                <a:lnTo>
                  <a:pt x="1121686" y="938000"/>
                </a:lnTo>
                <a:lnTo>
                  <a:pt x="1121686" y="974326"/>
                </a:lnTo>
                <a:lnTo>
                  <a:pt x="1121686" y="1866318"/>
                </a:lnTo>
                <a:lnTo>
                  <a:pt x="1025040" y="1866318"/>
                </a:lnTo>
                <a:lnTo>
                  <a:pt x="1025040" y="1777911"/>
                </a:lnTo>
                <a:lnTo>
                  <a:pt x="1025040" y="1776407"/>
                </a:lnTo>
                <a:lnTo>
                  <a:pt x="904032" y="1776407"/>
                </a:lnTo>
                <a:lnTo>
                  <a:pt x="904032" y="1132629"/>
                </a:lnTo>
                <a:lnTo>
                  <a:pt x="904032" y="1132626"/>
                </a:lnTo>
                <a:lnTo>
                  <a:pt x="904031" y="1132626"/>
                </a:lnTo>
                <a:lnTo>
                  <a:pt x="904031" y="974323"/>
                </a:lnTo>
                <a:lnTo>
                  <a:pt x="904030" y="974323"/>
                </a:lnTo>
                <a:lnTo>
                  <a:pt x="752351" y="974323"/>
                </a:lnTo>
                <a:lnTo>
                  <a:pt x="600673" y="974323"/>
                </a:lnTo>
                <a:lnTo>
                  <a:pt x="600673" y="1147341"/>
                </a:lnTo>
                <a:lnTo>
                  <a:pt x="600674" y="1147341"/>
                </a:lnTo>
                <a:lnTo>
                  <a:pt x="600674" y="1778187"/>
                </a:lnTo>
                <a:lnTo>
                  <a:pt x="505978" y="1778187"/>
                </a:lnTo>
                <a:lnTo>
                  <a:pt x="505978" y="1775522"/>
                </a:lnTo>
                <a:lnTo>
                  <a:pt x="505978" y="1450932"/>
                </a:lnTo>
                <a:lnTo>
                  <a:pt x="0" y="1750841"/>
                </a:lnTo>
                <a:lnTo>
                  <a:pt x="0" y="2951634"/>
                </a:lnTo>
                <a:lnTo>
                  <a:pt x="505978" y="2951634"/>
                </a:lnTo>
                <a:lnTo>
                  <a:pt x="1339431" y="2951634"/>
                </a:lnTo>
                <a:lnTo>
                  <a:pt x="3384619" y="2951634"/>
                </a:lnTo>
                <a:lnTo>
                  <a:pt x="4172617" y="2951634"/>
                </a:lnTo>
                <a:lnTo>
                  <a:pt x="4172620" y="2951052"/>
                </a:lnTo>
                <a:lnTo>
                  <a:pt x="5965874" y="2951052"/>
                </a:lnTo>
                <a:lnTo>
                  <a:pt x="5965208" y="2865948"/>
                </a:lnTo>
                <a:cubicBezTo>
                  <a:pt x="5965208" y="2863033"/>
                  <a:pt x="5965877" y="2860118"/>
                  <a:pt x="5965877" y="2857204"/>
                </a:cubicBezTo>
                <a:cubicBezTo>
                  <a:pt x="5965877" y="2674754"/>
                  <a:pt x="5965877" y="2492307"/>
                  <a:pt x="5965877" y="2309858"/>
                </a:cubicBezTo>
                <a:cubicBezTo>
                  <a:pt x="5965877" y="2307526"/>
                  <a:pt x="5965877" y="2305193"/>
                  <a:pt x="5965877" y="2302863"/>
                </a:cubicBezTo>
                <a:cubicBezTo>
                  <a:pt x="5966548" y="2295285"/>
                  <a:pt x="5961854" y="2292370"/>
                  <a:pt x="5953806" y="2292370"/>
                </a:cubicBezTo>
                <a:cubicBezTo>
                  <a:pt x="5944417" y="2292370"/>
                  <a:pt x="5934356" y="2292370"/>
                  <a:pt x="5924966" y="2291786"/>
                </a:cubicBezTo>
                <a:cubicBezTo>
                  <a:pt x="5924966" y="2250402"/>
                  <a:pt x="5924966" y="2209015"/>
                  <a:pt x="5924295" y="2167629"/>
                </a:cubicBezTo>
                <a:cubicBezTo>
                  <a:pt x="5924295" y="2146062"/>
                  <a:pt x="5914908" y="2136735"/>
                  <a:pt x="5890762" y="2132072"/>
                </a:cubicBezTo>
                <a:cubicBezTo>
                  <a:pt x="5886739" y="2131489"/>
                  <a:pt x="5883385" y="2129742"/>
                  <a:pt x="5879361" y="2127993"/>
                </a:cubicBezTo>
                <a:cubicBezTo>
                  <a:pt x="5873324" y="2102928"/>
                  <a:pt x="5861923" y="2079028"/>
                  <a:pt x="5849180" y="2055714"/>
                </a:cubicBezTo>
                <a:cubicBezTo>
                  <a:pt x="5749920" y="1879092"/>
                  <a:pt x="5587613" y="1777669"/>
                  <a:pt x="5363604" y="1753185"/>
                </a:cubicBezTo>
                <a:cubicBezTo>
                  <a:pt x="5287817" y="1745025"/>
                  <a:pt x="5211359" y="1750270"/>
                  <a:pt x="5137584" y="1770090"/>
                </a:cubicBezTo>
                <a:cubicBezTo>
                  <a:pt x="5132217" y="1770090"/>
                  <a:pt x="5126181" y="1769506"/>
                  <a:pt x="5126181" y="1763096"/>
                </a:cubicBezTo>
                <a:cubicBezTo>
                  <a:pt x="5126181" y="1757848"/>
                  <a:pt x="5126181" y="1752602"/>
                  <a:pt x="5126181" y="1746774"/>
                </a:cubicBezTo>
                <a:cubicBezTo>
                  <a:pt x="5126181" y="1567822"/>
                  <a:pt x="5125511" y="1388867"/>
                  <a:pt x="5126181" y="1209917"/>
                </a:cubicBezTo>
                <a:cubicBezTo>
                  <a:pt x="5126181" y="1141136"/>
                  <a:pt x="5052407" y="1071769"/>
                  <a:pt x="4964547" y="1075267"/>
                </a:cubicBezTo>
                <a:cubicBezTo>
                  <a:pt x="4955158" y="1074101"/>
                  <a:pt x="4945097" y="1074101"/>
                  <a:pt x="4935706" y="1075848"/>
                </a:cubicBezTo>
                <a:cubicBezTo>
                  <a:pt x="4847177" y="1090422"/>
                  <a:pt x="4796875" y="1155707"/>
                  <a:pt x="4798887" y="1216330"/>
                </a:cubicBezTo>
                <a:cubicBezTo>
                  <a:pt x="4800230" y="1265875"/>
                  <a:pt x="4798887" y="1315421"/>
                  <a:pt x="4798887" y="1364968"/>
                </a:cubicBezTo>
                <a:cubicBezTo>
                  <a:pt x="4798887" y="1566074"/>
                  <a:pt x="4798887" y="1767175"/>
                  <a:pt x="4798887" y="1968276"/>
                </a:cubicBezTo>
                <a:cubicBezTo>
                  <a:pt x="4798887" y="1980517"/>
                  <a:pt x="4796205" y="1991009"/>
                  <a:pt x="4788156" y="2002086"/>
                </a:cubicBezTo>
                <a:cubicBezTo>
                  <a:pt x="4771389" y="2025985"/>
                  <a:pt x="4755963" y="2050466"/>
                  <a:pt x="4745232" y="2077280"/>
                </a:cubicBezTo>
                <a:cubicBezTo>
                  <a:pt x="4733832" y="2072617"/>
                  <a:pt x="4738526" y="2063873"/>
                  <a:pt x="4738526" y="2056877"/>
                </a:cubicBezTo>
                <a:cubicBezTo>
                  <a:pt x="4738526" y="1921062"/>
                  <a:pt x="4738526" y="1784662"/>
                  <a:pt x="4738526" y="1648846"/>
                </a:cubicBezTo>
                <a:cubicBezTo>
                  <a:pt x="4738526" y="1502537"/>
                  <a:pt x="4737856" y="1356226"/>
                  <a:pt x="4738526" y="1210501"/>
                </a:cubicBezTo>
                <a:cubicBezTo>
                  <a:pt x="4739197" y="1139970"/>
                  <a:pt x="4661398" y="1071186"/>
                  <a:pt x="4576891" y="1075848"/>
                </a:cubicBezTo>
                <a:cubicBezTo>
                  <a:pt x="4511835" y="1070020"/>
                  <a:pt x="4422634" y="1116652"/>
                  <a:pt x="4411904" y="1200591"/>
                </a:cubicBezTo>
                <a:cubicBezTo>
                  <a:pt x="4409890" y="1204087"/>
                  <a:pt x="4410563" y="1207586"/>
                  <a:pt x="4410563" y="1211083"/>
                </a:cubicBezTo>
                <a:cubicBezTo>
                  <a:pt x="4410563" y="1402859"/>
                  <a:pt x="4410563" y="1595219"/>
                  <a:pt x="4410563" y="1786995"/>
                </a:cubicBezTo>
                <a:cubicBezTo>
                  <a:pt x="4410563" y="1786995"/>
                  <a:pt x="4411231" y="1787577"/>
                  <a:pt x="4411231" y="1787577"/>
                </a:cubicBezTo>
                <a:cubicBezTo>
                  <a:pt x="4410563" y="1787577"/>
                  <a:pt x="4409220" y="1787577"/>
                  <a:pt x="4408550" y="1787577"/>
                </a:cubicBezTo>
                <a:cubicBezTo>
                  <a:pt x="4408550" y="1779416"/>
                  <a:pt x="4409220" y="1770673"/>
                  <a:pt x="4409220" y="1762513"/>
                </a:cubicBezTo>
                <a:cubicBezTo>
                  <a:pt x="4409220" y="1583562"/>
                  <a:pt x="4409220" y="1404606"/>
                  <a:pt x="4409220" y="1225656"/>
                </a:cubicBezTo>
                <a:cubicBezTo>
                  <a:pt x="4409220" y="1217494"/>
                  <a:pt x="4409220" y="1208751"/>
                  <a:pt x="4408550" y="1200591"/>
                </a:cubicBezTo>
                <a:cubicBezTo>
                  <a:pt x="4402512" y="1207002"/>
                  <a:pt x="4405197" y="1214579"/>
                  <a:pt x="4405197" y="1221575"/>
                </a:cubicBezTo>
                <a:cubicBezTo>
                  <a:pt x="4405197" y="1289192"/>
                  <a:pt x="4405197" y="1356226"/>
                  <a:pt x="4405197" y="1423843"/>
                </a:cubicBezTo>
                <a:cubicBezTo>
                  <a:pt x="4405197" y="1538679"/>
                  <a:pt x="4405197" y="1652926"/>
                  <a:pt x="4405197" y="1767758"/>
                </a:cubicBezTo>
                <a:cubicBezTo>
                  <a:pt x="4405197" y="1784662"/>
                  <a:pt x="4405197" y="1785246"/>
                  <a:pt x="4387758" y="1785246"/>
                </a:cubicBezTo>
                <a:lnTo>
                  <a:pt x="4176908" y="1785246"/>
                </a:lnTo>
                <a:lnTo>
                  <a:pt x="4177402" y="1651098"/>
                </a:lnTo>
                <a:lnTo>
                  <a:pt x="3987168" y="1647507"/>
                </a:lnTo>
                <a:close/>
              </a:path>
            </a:pathLst>
          </a:custGeom>
          <a:solidFill>
            <a:srgbClr val="c0504d"/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6" name="CustomShape 191"/>
          <p:cNvSpPr/>
          <p:nvPr/>
        </p:nvSpPr>
        <p:spPr>
          <a:xfrm>
            <a:off x="1188000" y="5234760"/>
            <a:ext cx="1649520" cy="239760"/>
          </a:xfrm>
          <a:custGeom>
            <a:avLst/>
            <a:gdLst/>
            <a:ahLst/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7" name="CustomShape 192"/>
          <p:cNvSpPr/>
          <p:nvPr/>
        </p:nvSpPr>
        <p:spPr>
          <a:xfrm>
            <a:off x="1188000" y="5587920"/>
            <a:ext cx="368640" cy="313200"/>
          </a:xfrm>
          <a:custGeom>
            <a:avLst/>
            <a:gdLst/>
            <a:ahLst/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rgbClr val="c050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8" name="CustomShape 193"/>
          <p:cNvSpPr/>
          <p:nvPr/>
        </p:nvSpPr>
        <p:spPr>
          <a:xfrm>
            <a:off x="1593720" y="5587920"/>
            <a:ext cx="313560" cy="313200"/>
          </a:xfrm>
          <a:custGeom>
            <a:avLst/>
            <a:gdLst/>
            <a:ahLst/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rgbClr val="c050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9" name="CustomShape 194"/>
          <p:cNvSpPr/>
          <p:nvPr/>
        </p:nvSpPr>
        <p:spPr>
          <a:xfrm>
            <a:off x="1647720" y="5641920"/>
            <a:ext cx="205560" cy="205200"/>
          </a:xfrm>
          <a:custGeom>
            <a:avLst/>
            <a:gdLst/>
            <a:ahLst/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solidFill>
            <a:srgbClr val="c050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0" name="CustomShape 195"/>
          <p:cNvSpPr/>
          <p:nvPr/>
        </p:nvSpPr>
        <p:spPr>
          <a:xfrm>
            <a:off x="6523560" y="3099240"/>
            <a:ext cx="1265400" cy="38592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1" name="CustomShape 196"/>
          <p:cNvSpPr/>
          <p:nvPr/>
        </p:nvSpPr>
        <p:spPr>
          <a:xfrm>
            <a:off x="6373440" y="3534120"/>
            <a:ext cx="1629000" cy="25452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2" name="CustomShape 197"/>
          <p:cNvSpPr/>
          <p:nvPr/>
        </p:nvSpPr>
        <p:spPr>
          <a:xfrm rot="5400000">
            <a:off x="8408880" y="2725560"/>
            <a:ext cx="744120" cy="939960"/>
          </a:xfrm>
          <a:custGeom>
            <a:avLst/>
            <a:gdLst/>
            <a:ahLst/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3" name="CustomShape 198"/>
          <p:cNvSpPr/>
          <p:nvPr/>
        </p:nvSpPr>
        <p:spPr>
          <a:xfrm>
            <a:off x="8213760" y="3582720"/>
            <a:ext cx="1504080" cy="235080"/>
          </a:xfrm>
          <a:custGeom>
            <a:avLst/>
            <a:gdLst/>
            <a:ahLst/>
            <a:rect l="l" t="t" r="r" b="b"/>
            <a:pathLst>
              <a:path w="2324346" h="364054">
                <a:moveTo>
                  <a:pt x="2123188" y="127749"/>
                </a:moveTo>
                <a:cubicBezTo>
                  <a:pt x="2092187" y="127749"/>
                  <a:pt x="2067056" y="152880"/>
                  <a:pt x="2067056" y="183881"/>
                </a:cubicBezTo>
                <a:cubicBezTo>
                  <a:pt x="2067056" y="214882"/>
                  <a:pt x="2092187" y="240013"/>
                  <a:pt x="2123188" y="240013"/>
                </a:cubicBezTo>
                <a:cubicBezTo>
                  <a:pt x="2154189" y="240013"/>
                  <a:pt x="2179320" y="214882"/>
                  <a:pt x="2179320" y="183881"/>
                </a:cubicBezTo>
                <a:cubicBezTo>
                  <a:pt x="2179320" y="152880"/>
                  <a:pt x="2154189" y="127749"/>
                  <a:pt x="2123188" y="127749"/>
                </a:cubicBezTo>
                <a:close/>
                <a:moveTo>
                  <a:pt x="1803836" y="127749"/>
                </a:moveTo>
                <a:cubicBezTo>
                  <a:pt x="1772835" y="127749"/>
                  <a:pt x="1747704" y="152880"/>
                  <a:pt x="1747704" y="183881"/>
                </a:cubicBezTo>
                <a:cubicBezTo>
                  <a:pt x="1747704" y="214882"/>
                  <a:pt x="1772835" y="240013"/>
                  <a:pt x="1803836" y="240013"/>
                </a:cubicBezTo>
                <a:cubicBezTo>
                  <a:pt x="1834837" y="240013"/>
                  <a:pt x="1859968" y="214882"/>
                  <a:pt x="1859968" y="183881"/>
                </a:cubicBezTo>
                <a:cubicBezTo>
                  <a:pt x="1859968" y="152880"/>
                  <a:pt x="1834837" y="127749"/>
                  <a:pt x="1803836" y="127749"/>
                </a:cubicBezTo>
                <a:close/>
                <a:moveTo>
                  <a:pt x="1484484" y="127749"/>
                </a:moveTo>
                <a:cubicBezTo>
                  <a:pt x="1453483" y="127749"/>
                  <a:pt x="1428352" y="152880"/>
                  <a:pt x="1428352" y="183881"/>
                </a:cubicBezTo>
                <a:cubicBezTo>
                  <a:pt x="1428352" y="214882"/>
                  <a:pt x="1453483" y="240013"/>
                  <a:pt x="1484484" y="240013"/>
                </a:cubicBezTo>
                <a:cubicBezTo>
                  <a:pt x="1515485" y="240013"/>
                  <a:pt x="1540616" y="214882"/>
                  <a:pt x="1540616" y="183881"/>
                </a:cubicBezTo>
                <a:cubicBezTo>
                  <a:pt x="1540616" y="152880"/>
                  <a:pt x="1515485" y="127749"/>
                  <a:pt x="1484484" y="127749"/>
                </a:cubicBezTo>
                <a:close/>
                <a:moveTo>
                  <a:pt x="1165131" y="127749"/>
                </a:moveTo>
                <a:cubicBezTo>
                  <a:pt x="1134130" y="127749"/>
                  <a:pt x="1108999" y="152880"/>
                  <a:pt x="1108999" y="183881"/>
                </a:cubicBezTo>
                <a:cubicBezTo>
                  <a:pt x="1108999" y="214882"/>
                  <a:pt x="1134130" y="240013"/>
                  <a:pt x="1165131" y="240013"/>
                </a:cubicBezTo>
                <a:cubicBezTo>
                  <a:pt x="1196132" y="240013"/>
                  <a:pt x="1221263" y="214882"/>
                  <a:pt x="1221263" y="183881"/>
                </a:cubicBezTo>
                <a:cubicBezTo>
                  <a:pt x="1221263" y="152880"/>
                  <a:pt x="1196132" y="127749"/>
                  <a:pt x="1165131" y="127749"/>
                </a:cubicBezTo>
                <a:close/>
                <a:moveTo>
                  <a:pt x="845779" y="127749"/>
                </a:moveTo>
                <a:cubicBezTo>
                  <a:pt x="814778" y="127749"/>
                  <a:pt x="789647" y="152880"/>
                  <a:pt x="789647" y="183881"/>
                </a:cubicBezTo>
                <a:cubicBezTo>
                  <a:pt x="789647" y="214882"/>
                  <a:pt x="814778" y="240013"/>
                  <a:pt x="845779" y="240013"/>
                </a:cubicBezTo>
                <a:cubicBezTo>
                  <a:pt x="876780" y="240013"/>
                  <a:pt x="901911" y="214882"/>
                  <a:pt x="901911" y="183881"/>
                </a:cubicBezTo>
                <a:cubicBezTo>
                  <a:pt x="901911" y="152880"/>
                  <a:pt x="876780" y="127749"/>
                  <a:pt x="845779" y="127749"/>
                </a:cubicBezTo>
                <a:close/>
                <a:moveTo>
                  <a:pt x="526427" y="127749"/>
                </a:moveTo>
                <a:cubicBezTo>
                  <a:pt x="495426" y="127749"/>
                  <a:pt x="470295" y="152880"/>
                  <a:pt x="470295" y="183881"/>
                </a:cubicBezTo>
                <a:cubicBezTo>
                  <a:pt x="470295" y="214882"/>
                  <a:pt x="495426" y="240013"/>
                  <a:pt x="526427" y="240013"/>
                </a:cubicBezTo>
                <a:cubicBezTo>
                  <a:pt x="557428" y="240013"/>
                  <a:pt x="582559" y="214882"/>
                  <a:pt x="582559" y="183881"/>
                </a:cubicBezTo>
                <a:cubicBezTo>
                  <a:pt x="582559" y="152880"/>
                  <a:pt x="557428" y="127749"/>
                  <a:pt x="526427" y="127749"/>
                </a:cubicBezTo>
                <a:close/>
                <a:moveTo>
                  <a:pt x="207075" y="127749"/>
                </a:moveTo>
                <a:cubicBezTo>
                  <a:pt x="176074" y="127749"/>
                  <a:pt x="150943" y="152880"/>
                  <a:pt x="150943" y="183881"/>
                </a:cubicBezTo>
                <a:cubicBezTo>
                  <a:pt x="150943" y="214882"/>
                  <a:pt x="176074" y="240013"/>
                  <a:pt x="207075" y="240013"/>
                </a:cubicBezTo>
                <a:cubicBezTo>
                  <a:pt x="238076" y="240013"/>
                  <a:pt x="263207" y="214882"/>
                  <a:pt x="263207" y="183881"/>
                </a:cubicBezTo>
                <a:cubicBezTo>
                  <a:pt x="263207" y="152880"/>
                  <a:pt x="238076" y="127749"/>
                  <a:pt x="207075" y="127749"/>
                </a:cubicBezTo>
                <a:close/>
                <a:moveTo>
                  <a:pt x="2123188" y="71617"/>
                </a:moveTo>
                <a:cubicBezTo>
                  <a:pt x="2185190" y="71617"/>
                  <a:pt x="2235452" y="121879"/>
                  <a:pt x="2235452" y="183881"/>
                </a:cubicBezTo>
                <a:cubicBezTo>
                  <a:pt x="2235452" y="245883"/>
                  <a:pt x="2185190" y="296145"/>
                  <a:pt x="2123188" y="296145"/>
                </a:cubicBezTo>
                <a:cubicBezTo>
                  <a:pt x="2061186" y="296145"/>
                  <a:pt x="2010924" y="245883"/>
                  <a:pt x="2010924" y="183881"/>
                </a:cubicBezTo>
                <a:cubicBezTo>
                  <a:pt x="2010924" y="121879"/>
                  <a:pt x="2061186" y="71617"/>
                  <a:pt x="2123188" y="71617"/>
                </a:cubicBezTo>
                <a:close/>
                <a:moveTo>
                  <a:pt x="1803836" y="71617"/>
                </a:moveTo>
                <a:cubicBezTo>
                  <a:pt x="1865838" y="71617"/>
                  <a:pt x="1916100" y="121879"/>
                  <a:pt x="1916100" y="183881"/>
                </a:cubicBezTo>
                <a:cubicBezTo>
                  <a:pt x="1916100" y="245883"/>
                  <a:pt x="1865838" y="296145"/>
                  <a:pt x="1803836" y="296145"/>
                </a:cubicBezTo>
                <a:cubicBezTo>
                  <a:pt x="1741834" y="296145"/>
                  <a:pt x="1691572" y="245883"/>
                  <a:pt x="1691572" y="183881"/>
                </a:cubicBezTo>
                <a:cubicBezTo>
                  <a:pt x="1691572" y="121879"/>
                  <a:pt x="1741834" y="71617"/>
                  <a:pt x="1803836" y="71617"/>
                </a:cubicBezTo>
                <a:close/>
                <a:moveTo>
                  <a:pt x="1484484" y="71617"/>
                </a:moveTo>
                <a:cubicBezTo>
                  <a:pt x="1546486" y="71617"/>
                  <a:pt x="1596748" y="121879"/>
                  <a:pt x="1596748" y="183881"/>
                </a:cubicBezTo>
                <a:cubicBezTo>
                  <a:pt x="1596748" y="245883"/>
                  <a:pt x="1546486" y="296145"/>
                  <a:pt x="1484484" y="296145"/>
                </a:cubicBezTo>
                <a:cubicBezTo>
                  <a:pt x="1422482" y="296145"/>
                  <a:pt x="1372220" y="245883"/>
                  <a:pt x="1372220" y="183881"/>
                </a:cubicBezTo>
                <a:cubicBezTo>
                  <a:pt x="1372220" y="121879"/>
                  <a:pt x="1422482" y="71617"/>
                  <a:pt x="1484484" y="71617"/>
                </a:cubicBezTo>
                <a:close/>
                <a:moveTo>
                  <a:pt x="1165131" y="71617"/>
                </a:moveTo>
                <a:cubicBezTo>
                  <a:pt x="1227133" y="71617"/>
                  <a:pt x="1277395" y="121879"/>
                  <a:pt x="1277395" y="183881"/>
                </a:cubicBezTo>
                <a:cubicBezTo>
                  <a:pt x="1277395" y="245883"/>
                  <a:pt x="1227133" y="296145"/>
                  <a:pt x="1165131" y="296145"/>
                </a:cubicBezTo>
                <a:cubicBezTo>
                  <a:pt x="1103129" y="296145"/>
                  <a:pt x="1052867" y="245883"/>
                  <a:pt x="1052867" y="183881"/>
                </a:cubicBezTo>
                <a:cubicBezTo>
                  <a:pt x="1052867" y="121879"/>
                  <a:pt x="1103129" y="71617"/>
                  <a:pt x="1165131" y="71617"/>
                </a:cubicBezTo>
                <a:close/>
                <a:moveTo>
                  <a:pt x="845779" y="71617"/>
                </a:moveTo>
                <a:cubicBezTo>
                  <a:pt x="907781" y="71617"/>
                  <a:pt x="958043" y="121879"/>
                  <a:pt x="958043" y="183881"/>
                </a:cubicBezTo>
                <a:cubicBezTo>
                  <a:pt x="958043" y="245883"/>
                  <a:pt x="907781" y="296145"/>
                  <a:pt x="845779" y="296145"/>
                </a:cubicBezTo>
                <a:cubicBezTo>
                  <a:pt x="783777" y="296145"/>
                  <a:pt x="733515" y="245883"/>
                  <a:pt x="733515" y="183881"/>
                </a:cubicBezTo>
                <a:cubicBezTo>
                  <a:pt x="733515" y="121879"/>
                  <a:pt x="783777" y="71617"/>
                  <a:pt x="845779" y="71617"/>
                </a:cubicBezTo>
                <a:close/>
                <a:moveTo>
                  <a:pt x="526427" y="71617"/>
                </a:moveTo>
                <a:cubicBezTo>
                  <a:pt x="588429" y="71617"/>
                  <a:pt x="638691" y="121879"/>
                  <a:pt x="638691" y="183881"/>
                </a:cubicBezTo>
                <a:cubicBezTo>
                  <a:pt x="638691" y="245883"/>
                  <a:pt x="588429" y="296145"/>
                  <a:pt x="526427" y="296145"/>
                </a:cubicBezTo>
                <a:cubicBezTo>
                  <a:pt x="464425" y="296145"/>
                  <a:pt x="414163" y="245883"/>
                  <a:pt x="414163" y="183881"/>
                </a:cubicBezTo>
                <a:cubicBezTo>
                  <a:pt x="414163" y="121879"/>
                  <a:pt x="464425" y="71617"/>
                  <a:pt x="526427" y="71617"/>
                </a:cubicBezTo>
                <a:close/>
                <a:moveTo>
                  <a:pt x="207075" y="71617"/>
                </a:moveTo>
                <a:cubicBezTo>
                  <a:pt x="269077" y="71617"/>
                  <a:pt x="319339" y="121879"/>
                  <a:pt x="319339" y="183881"/>
                </a:cubicBezTo>
                <a:cubicBezTo>
                  <a:pt x="319339" y="245883"/>
                  <a:pt x="269077" y="296145"/>
                  <a:pt x="207075" y="296145"/>
                </a:cubicBezTo>
                <a:cubicBezTo>
                  <a:pt x="145073" y="296145"/>
                  <a:pt x="94811" y="245883"/>
                  <a:pt x="94811" y="183881"/>
                </a:cubicBezTo>
                <a:cubicBezTo>
                  <a:pt x="94811" y="121879"/>
                  <a:pt x="145073" y="71617"/>
                  <a:pt x="207075" y="71617"/>
                </a:cubicBezTo>
                <a:close/>
                <a:moveTo>
                  <a:pt x="182844" y="45713"/>
                </a:moveTo>
                <a:cubicBezTo>
                  <a:pt x="107560" y="45713"/>
                  <a:pt x="46530" y="106743"/>
                  <a:pt x="46530" y="182027"/>
                </a:cubicBezTo>
                <a:cubicBezTo>
                  <a:pt x="46530" y="257311"/>
                  <a:pt x="107560" y="318341"/>
                  <a:pt x="182844" y="318341"/>
                </a:cubicBezTo>
                <a:lnTo>
                  <a:pt x="2141502" y="318341"/>
                </a:lnTo>
                <a:cubicBezTo>
                  <a:pt x="2216786" y="318341"/>
                  <a:pt x="2277816" y="257311"/>
                  <a:pt x="2277816" y="182027"/>
                </a:cubicBezTo>
                <a:cubicBezTo>
                  <a:pt x="2277816" y="106743"/>
                  <a:pt x="2216786" y="45713"/>
                  <a:pt x="2141502" y="45713"/>
                </a:cubicBezTo>
                <a:close/>
                <a:moveTo>
                  <a:pt x="182027" y="0"/>
                </a:moveTo>
                <a:lnTo>
                  <a:pt x="2142319" y="0"/>
                </a:lnTo>
                <a:cubicBezTo>
                  <a:pt x="2242850" y="0"/>
                  <a:pt x="2324346" y="81496"/>
                  <a:pt x="2324346" y="182027"/>
                </a:cubicBezTo>
                <a:cubicBezTo>
                  <a:pt x="2324346" y="282558"/>
                  <a:pt x="2242850" y="364054"/>
                  <a:pt x="2142319" y="364054"/>
                </a:cubicBezTo>
                <a:lnTo>
                  <a:pt x="182027" y="364054"/>
                </a:lnTo>
                <a:cubicBezTo>
                  <a:pt x="81496" y="364054"/>
                  <a:pt x="0" y="282558"/>
                  <a:pt x="0" y="182027"/>
                </a:cubicBezTo>
                <a:cubicBezTo>
                  <a:pt x="0" y="81496"/>
                  <a:pt x="81496" y="0"/>
                  <a:pt x="182027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4" name="CustomShape 199"/>
          <p:cNvSpPr/>
          <p:nvPr/>
        </p:nvSpPr>
        <p:spPr>
          <a:xfrm>
            <a:off x="8807760" y="3330000"/>
            <a:ext cx="222840" cy="22284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CustomShape 200"/>
          <p:cNvSpPr/>
          <p:nvPr/>
        </p:nvSpPr>
        <p:spPr>
          <a:xfrm>
            <a:off x="9090720" y="3330000"/>
            <a:ext cx="222840" cy="22284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CustomShape 201"/>
          <p:cNvSpPr/>
          <p:nvPr/>
        </p:nvSpPr>
        <p:spPr>
          <a:xfrm>
            <a:off x="9373680" y="3330000"/>
            <a:ext cx="222840" cy="222840"/>
          </a:xfrm>
          <a:custGeom>
            <a:avLst/>
            <a:gdLst/>
            <a:ahLst/>
            <a:rect l="l" t="t" r="r" b="b"/>
            <a:pathLst>
              <a:path w="3598783" h="3598783">
                <a:moveTo>
                  <a:pt x="1208165" y="120597"/>
                </a:moveTo>
                <a:lnTo>
                  <a:pt x="1208165" y="1303057"/>
                </a:lnTo>
                <a:lnTo>
                  <a:pt x="2390625" y="1303057"/>
                </a:lnTo>
                <a:lnTo>
                  <a:pt x="2390625" y="120597"/>
                </a:lnTo>
                <a:close/>
                <a:moveTo>
                  <a:pt x="0" y="0"/>
                </a:moveTo>
                <a:lnTo>
                  <a:pt x="3598783" y="0"/>
                </a:lnTo>
                <a:lnTo>
                  <a:pt x="3598783" y="3598783"/>
                </a:lnTo>
                <a:lnTo>
                  <a:pt x="0" y="3598783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7" name="CustomShape 202"/>
          <p:cNvSpPr/>
          <p:nvPr/>
        </p:nvSpPr>
        <p:spPr>
          <a:xfrm>
            <a:off x="9210240" y="2809080"/>
            <a:ext cx="551520" cy="405720"/>
          </a:xfrm>
          <a:custGeom>
            <a:avLst/>
            <a:gdLst/>
            <a:ahLst/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8" name="CustomShape 203"/>
          <p:cNvSpPr/>
          <p:nvPr/>
        </p:nvSpPr>
        <p:spPr>
          <a:xfrm>
            <a:off x="802440" y="975600"/>
            <a:ext cx="1320480" cy="1117440"/>
          </a:xfrm>
          <a:custGeom>
            <a:avLst/>
            <a:gdLst/>
            <a:ahLst/>
            <a:rect l="l" t="t" r="r" b="b"/>
            <a:pathLst>
              <a:path w="5488021" h="4644957">
                <a:moveTo>
                  <a:pt x="2432" y="2651639"/>
                </a:moveTo>
                <a:cubicBezTo>
                  <a:pt x="126460" y="2650829"/>
                  <a:pt x="251298" y="2649207"/>
                  <a:pt x="375326" y="2650829"/>
                </a:cubicBezTo>
                <a:cubicBezTo>
                  <a:pt x="410994" y="2651639"/>
                  <a:pt x="423964" y="2638669"/>
                  <a:pt x="431260" y="2604622"/>
                </a:cubicBezTo>
                <a:cubicBezTo>
                  <a:pt x="565015" y="1828031"/>
                  <a:pt x="779023" y="239180"/>
                  <a:pt x="817934" y="56786"/>
                </a:cubicBezTo>
                <a:cubicBezTo>
                  <a:pt x="827662" y="12201"/>
                  <a:pt x="845496" y="41"/>
                  <a:pt x="890892" y="41"/>
                </a:cubicBezTo>
                <a:cubicBezTo>
                  <a:pt x="1690992" y="1663"/>
                  <a:pt x="3073940" y="852"/>
                  <a:pt x="3874041" y="41"/>
                </a:cubicBezTo>
                <a:cubicBezTo>
                  <a:pt x="3895928" y="41"/>
                  <a:pt x="3920247" y="-2391"/>
                  <a:pt x="3919436" y="30035"/>
                </a:cubicBezTo>
                <a:cubicBezTo>
                  <a:pt x="3943756" y="188109"/>
                  <a:pt x="3955915" y="244854"/>
                  <a:pt x="3980234" y="351048"/>
                </a:cubicBezTo>
                <a:cubicBezTo>
                  <a:pt x="4090481" y="834999"/>
                  <a:pt x="4203970" y="1318950"/>
                  <a:pt x="4316649" y="1802090"/>
                </a:cubicBezTo>
                <a:cubicBezTo>
                  <a:pt x="4388796" y="2112565"/>
                  <a:pt x="4460943" y="2422229"/>
                  <a:pt x="4531468" y="2732703"/>
                </a:cubicBezTo>
                <a:cubicBezTo>
                  <a:pt x="4538764" y="2766750"/>
                  <a:pt x="4552545" y="2780531"/>
                  <a:pt x="4588213" y="2778099"/>
                </a:cubicBezTo>
                <a:cubicBezTo>
                  <a:pt x="4635230" y="2774856"/>
                  <a:pt x="4683058" y="2776478"/>
                  <a:pt x="4730075" y="2777288"/>
                </a:cubicBezTo>
                <a:cubicBezTo>
                  <a:pt x="4755204" y="2778099"/>
                  <a:pt x="5035686" y="2769993"/>
                  <a:pt x="5034064" y="2742431"/>
                </a:cubicBezTo>
                <a:cubicBezTo>
                  <a:pt x="5033253" y="2730271"/>
                  <a:pt x="5034064" y="2718111"/>
                  <a:pt x="5034064" y="2705952"/>
                </a:cubicBezTo>
                <a:cubicBezTo>
                  <a:pt x="5034064" y="1828031"/>
                  <a:pt x="5034064" y="949299"/>
                  <a:pt x="5034064" y="71378"/>
                </a:cubicBezTo>
                <a:cubicBezTo>
                  <a:pt x="5034064" y="4905"/>
                  <a:pt x="5034064" y="4905"/>
                  <a:pt x="5099726" y="4905"/>
                </a:cubicBezTo>
                <a:cubicBezTo>
                  <a:pt x="5214836" y="4905"/>
                  <a:pt x="5329136" y="5716"/>
                  <a:pt x="5444247" y="4095"/>
                </a:cubicBezTo>
                <a:cubicBezTo>
                  <a:pt x="5479915" y="3284"/>
                  <a:pt x="5491264" y="16254"/>
                  <a:pt x="5491264" y="51112"/>
                </a:cubicBezTo>
                <a:cubicBezTo>
                  <a:pt x="5489643" y="167033"/>
                  <a:pt x="5490453" y="283765"/>
                  <a:pt x="5490453" y="399686"/>
                </a:cubicBezTo>
                <a:cubicBezTo>
                  <a:pt x="5490453" y="1473782"/>
                  <a:pt x="5491264" y="2932120"/>
                  <a:pt x="5491264" y="4006216"/>
                </a:cubicBezTo>
                <a:cubicBezTo>
                  <a:pt x="5439383" y="3943797"/>
                  <a:pt x="5419928" y="3830307"/>
                  <a:pt x="5158902" y="3652778"/>
                </a:cubicBezTo>
                <a:cubicBezTo>
                  <a:pt x="4986236" y="3526318"/>
                  <a:pt x="4791683" y="3467952"/>
                  <a:pt x="4579296" y="3489029"/>
                </a:cubicBezTo>
                <a:cubicBezTo>
                  <a:pt x="4311785" y="3516590"/>
                  <a:pt x="4100209" y="3647103"/>
                  <a:pt x="3945377" y="3866786"/>
                </a:cubicBezTo>
                <a:cubicBezTo>
                  <a:pt x="3792166" y="4083227"/>
                  <a:pt x="3734611" y="4324797"/>
                  <a:pt x="3764604" y="4588254"/>
                </a:cubicBezTo>
                <a:cubicBezTo>
                  <a:pt x="3771089" y="4642567"/>
                  <a:pt x="3767847" y="4645810"/>
                  <a:pt x="3712724" y="4645810"/>
                </a:cubicBezTo>
                <a:cubicBezTo>
                  <a:pt x="3313889" y="4645810"/>
                  <a:pt x="2664568" y="4645810"/>
                  <a:pt x="2265734" y="4646620"/>
                </a:cubicBezTo>
                <a:cubicBezTo>
                  <a:pt x="2230066" y="4646620"/>
                  <a:pt x="2219528" y="4639324"/>
                  <a:pt x="2218717" y="4599603"/>
                </a:cubicBezTo>
                <a:cubicBezTo>
                  <a:pt x="2208990" y="4255893"/>
                  <a:pt x="2076045" y="3977844"/>
                  <a:pt x="1768002" y="3804367"/>
                </a:cubicBezTo>
                <a:cubicBezTo>
                  <a:pt x="1484279" y="3643861"/>
                  <a:pt x="1121924" y="3697363"/>
                  <a:pt x="886838" y="3923531"/>
                </a:cubicBezTo>
                <a:cubicBezTo>
                  <a:pt x="697149" y="4105924"/>
                  <a:pt x="607979" y="4330471"/>
                  <a:pt x="603926" y="4590686"/>
                </a:cubicBezTo>
                <a:cubicBezTo>
                  <a:pt x="603115" y="4644999"/>
                  <a:pt x="603926" y="4644999"/>
                  <a:pt x="551234" y="4644999"/>
                </a:cubicBezTo>
                <a:cubicBezTo>
                  <a:pt x="502596" y="4644999"/>
                  <a:pt x="218872" y="4644189"/>
                  <a:pt x="170234" y="4644999"/>
                </a:cubicBezTo>
                <a:cubicBezTo>
                  <a:pt x="141862" y="4645810"/>
                  <a:pt x="132134" y="4633650"/>
                  <a:pt x="129702" y="4606899"/>
                </a:cubicBezTo>
                <a:cubicBezTo>
                  <a:pt x="113489" y="4413157"/>
                  <a:pt x="96466" y="4220225"/>
                  <a:pt x="79443" y="4026482"/>
                </a:cubicBezTo>
                <a:cubicBezTo>
                  <a:pt x="64851" y="3867597"/>
                  <a:pt x="49449" y="3709523"/>
                  <a:pt x="34857" y="3551448"/>
                </a:cubicBezTo>
                <a:cubicBezTo>
                  <a:pt x="28372" y="3480111"/>
                  <a:pt x="22698" y="3408775"/>
                  <a:pt x="15402" y="3338250"/>
                </a:cubicBezTo>
                <a:cubicBezTo>
                  <a:pt x="12160" y="3306635"/>
                  <a:pt x="23509" y="3292044"/>
                  <a:pt x="55934" y="3294476"/>
                </a:cubicBezTo>
                <a:cubicBezTo>
                  <a:pt x="70526" y="3295286"/>
                  <a:pt x="85928" y="3294476"/>
                  <a:pt x="100519" y="3294476"/>
                </a:cubicBezTo>
                <a:cubicBezTo>
                  <a:pt x="1014109" y="3294476"/>
                  <a:pt x="2413270" y="3294476"/>
                  <a:pt x="3326860" y="3295286"/>
                </a:cubicBezTo>
                <a:cubicBezTo>
                  <a:pt x="3363338" y="3295286"/>
                  <a:pt x="3394953" y="3287991"/>
                  <a:pt x="3425757" y="3268535"/>
                </a:cubicBezTo>
                <a:cubicBezTo>
                  <a:pt x="3638145" y="3140454"/>
                  <a:pt x="3851343" y="3012374"/>
                  <a:pt x="4066162" y="2885914"/>
                </a:cubicBezTo>
                <a:cubicBezTo>
                  <a:pt x="4094534" y="2868891"/>
                  <a:pt x="4099398" y="2853488"/>
                  <a:pt x="4093724" y="2821063"/>
                </a:cubicBezTo>
                <a:cubicBezTo>
                  <a:pt x="4073458" y="2707573"/>
                  <a:pt x="4029683" y="2606244"/>
                  <a:pt x="3965643" y="2509778"/>
                </a:cubicBezTo>
                <a:cubicBezTo>
                  <a:pt x="3827834" y="2301444"/>
                  <a:pt x="3694889" y="2089867"/>
                  <a:pt x="3562756" y="1877480"/>
                </a:cubicBezTo>
                <a:cubicBezTo>
                  <a:pt x="3541679" y="1843433"/>
                  <a:pt x="3525466" y="1842622"/>
                  <a:pt x="3494662" y="1862888"/>
                </a:cubicBezTo>
                <a:cubicBezTo>
                  <a:pt x="3436296" y="1900988"/>
                  <a:pt x="3349557" y="1950437"/>
                  <a:pt x="3290381" y="1988537"/>
                </a:cubicBezTo>
                <a:cubicBezTo>
                  <a:pt x="3210938" y="2039607"/>
                  <a:pt x="3122579" y="1998265"/>
                  <a:pt x="3073940" y="1947195"/>
                </a:cubicBezTo>
                <a:cubicBezTo>
                  <a:pt x="3043947" y="1915580"/>
                  <a:pt x="3054485" y="1881533"/>
                  <a:pt x="3098260" y="1854782"/>
                </a:cubicBezTo>
                <a:cubicBezTo>
                  <a:pt x="3198779" y="1794795"/>
                  <a:pt x="3324428" y="1718595"/>
                  <a:pt x="3425757" y="1658607"/>
                </a:cubicBezTo>
                <a:cubicBezTo>
                  <a:pt x="3531140" y="1596188"/>
                  <a:pt x="3636523" y="1532148"/>
                  <a:pt x="3742717" y="1470539"/>
                </a:cubicBezTo>
                <a:cubicBezTo>
                  <a:pt x="3767036" y="1456758"/>
                  <a:pt x="3772711" y="1442167"/>
                  <a:pt x="3766226" y="1415416"/>
                </a:cubicBezTo>
                <a:cubicBezTo>
                  <a:pt x="3681919" y="1053871"/>
                  <a:pt x="3598424" y="692327"/>
                  <a:pt x="3514928" y="330782"/>
                </a:cubicBezTo>
                <a:cubicBezTo>
                  <a:pt x="3508443" y="300788"/>
                  <a:pt x="3494662" y="289439"/>
                  <a:pt x="3463047" y="289439"/>
                </a:cubicBezTo>
                <a:cubicBezTo>
                  <a:pt x="2923972" y="290250"/>
                  <a:pt x="1801238" y="290250"/>
                  <a:pt x="1262164" y="289439"/>
                </a:cubicBezTo>
                <a:cubicBezTo>
                  <a:pt x="1228117" y="289439"/>
                  <a:pt x="1219200" y="304031"/>
                  <a:pt x="1212715" y="332403"/>
                </a:cubicBezTo>
                <a:cubicBezTo>
                  <a:pt x="1100036" y="947678"/>
                  <a:pt x="909536" y="2319278"/>
                  <a:pt x="889270" y="2599758"/>
                </a:cubicBezTo>
                <a:cubicBezTo>
                  <a:pt x="880353" y="2636237"/>
                  <a:pt x="889270" y="2645965"/>
                  <a:pt x="926560" y="2645154"/>
                </a:cubicBezTo>
                <a:cubicBezTo>
                  <a:pt x="1110574" y="2643533"/>
                  <a:pt x="1358630" y="2644344"/>
                  <a:pt x="1542645" y="2644344"/>
                </a:cubicBezTo>
                <a:cubicBezTo>
                  <a:pt x="1588041" y="2644344"/>
                  <a:pt x="1588851" y="2642722"/>
                  <a:pt x="1577502" y="2598137"/>
                </a:cubicBezTo>
                <a:cubicBezTo>
                  <a:pt x="1497249" y="2180658"/>
                  <a:pt x="1435641" y="1881533"/>
                  <a:pt x="1376464" y="1485941"/>
                </a:cubicBezTo>
                <a:cubicBezTo>
                  <a:pt x="1363494" y="1436492"/>
                  <a:pt x="1363494" y="1434871"/>
                  <a:pt x="1412943" y="1422712"/>
                </a:cubicBezTo>
                <a:cubicBezTo>
                  <a:pt x="1498060" y="1401635"/>
                  <a:pt x="1527243" y="1387854"/>
                  <a:pt x="1616413" y="1400824"/>
                </a:cubicBezTo>
                <a:cubicBezTo>
                  <a:pt x="1707204" y="1414605"/>
                  <a:pt x="1766381" y="1464054"/>
                  <a:pt x="1801238" y="1545929"/>
                </a:cubicBezTo>
                <a:cubicBezTo>
                  <a:pt x="1870143" y="1705624"/>
                  <a:pt x="1905811" y="1875048"/>
                  <a:pt x="1939857" y="2044471"/>
                </a:cubicBezTo>
                <a:cubicBezTo>
                  <a:pt x="1946343" y="2077707"/>
                  <a:pt x="1952828" y="2110944"/>
                  <a:pt x="1957692" y="2144180"/>
                </a:cubicBezTo>
                <a:cubicBezTo>
                  <a:pt x="1961745" y="2173363"/>
                  <a:pt x="1976336" y="2183901"/>
                  <a:pt x="2006330" y="2183901"/>
                </a:cubicBezTo>
                <a:cubicBezTo>
                  <a:pt x="2183049" y="2183090"/>
                  <a:pt x="2352472" y="2183090"/>
                  <a:pt x="2529192" y="2183090"/>
                </a:cubicBezTo>
                <a:cubicBezTo>
                  <a:pt x="2556753" y="2183090"/>
                  <a:pt x="2583504" y="2184712"/>
                  <a:pt x="2609445" y="2192818"/>
                </a:cubicBezTo>
                <a:cubicBezTo>
                  <a:pt x="2663757" y="2209031"/>
                  <a:pt x="2686455" y="2240646"/>
                  <a:pt x="2686455" y="2297391"/>
                </a:cubicBezTo>
                <a:cubicBezTo>
                  <a:pt x="2686455" y="2400341"/>
                  <a:pt x="2687266" y="2502482"/>
                  <a:pt x="2685645" y="2605433"/>
                </a:cubicBezTo>
                <a:cubicBezTo>
                  <a:pt x="2685645" y="2635427"/>
                  <a:pt x="2695373" y="2645965"/>
                  <a:pt x="2725366" y="2645965"/>
                </a:cubicBezTo>
                <a:cubicBezTo>
                  <a:pt x="2792649" y="2644344"/>
                  <a:pt x="2917487" y="2646775"/>
                  <a:pt x="2984770" y="2645154"/>
                </a:cubicBezTo>
                <a:cubicBezTo>
                  <a:pt x="3015575" y="2644344"/>
                  <a:pt x="3027734" y="2655692"/>
                  <a:pt x="3027734" y="2687307"/>
                </a:cubicBezTo>
                <a:cubicBezTo>
                  <a:pt x="3026924" y="2837275"/>
                  <a:pt x="3026924" y="2987244"/>
                  <a:pt x="3027734" y="3137212"/>
                </a:cubicBezTo>
                <a:cubicBezTo>
                  <a:pt x="3027734" y="3167205"/>
                  <a:pt x="3017196" y="3179365"/>
                  <a:pt x="2987202" y="3176933"/>
                </a:cubicBezTo>
                <a:cubicBezTo>
                  <a:pt x="2972611" y="3175312"/>
                  <a:pt x="2957209" y="3176933"/>
                  <a:pt x="2942617" y="3176933"/>
                </a:cubicBezTo>
                <a:cubicBezTo>
                  <a:pt x="2032270" y="3176933"/>
                  <a:pt x="975198" y="3176933"/>
                  <a:pt x="64851" y="3176933"/>
                </a:cubicBezTo>
                <a:cubicBezTo>
                  <a:pt x="42964" y="3176933"/>
                  <a:pt x="21887" y="3175312"/>
                  <a:pt x="0" y="3174501"/>
                </a:cubicBezTo>
                <a:cubicBezTo>
                  <a:pt x="2432" y="3002646"/>
                  <a:pt x="2432" y="2826737"/>
                  <a:pt x="2432" y="2651639"/>
                </a:cubicBezTo>
                <a:close/>
                <a:moveTo>
                  <a:pt x="3891064" y="1975567"/>
                </a:moveTo>
                <a:cubicBezTo>
                  <a:pt x="3892685" y="1974756"/>
                  <a:pt x="3894307" y="1973946"/>
                  <a:pt x="3895928" y="1973135"/>
                </a:cubicBezTo>
                <a:cubicBezTo>
                  <a:pt x="3878094" y="1897746"/>
                  <a:pt x="3860260" y="1821546"/>
                  <a:pt x="3843236" y="1746156"/>
                </a:cubicBezTo>
                <a:cubicBezTo>
                  <a:pt x="3823781" y="1661039"/>
                  <a:pt x="3837562" y="1666714"/>
                  <a:pt x="3755687" y="1712920"/>
                </a:cubicBezTo>
                <a:cubicBezTo>
                  <a:pt x="3739475" y="1721837"/>
                  <a:pt x="3735421" y="1730754"/>
                  <a:pt x="3745960" y="1747778"/>
                </a:cubicBezTo>
                <a:cubicBezTo>
                  <a:pt x="3794598" y="1823167"/>
                  <a:pt x="3842426" y="1899367"/>
                  <a:pt x="3891064" y="1975567"/>
                </a:cubicBezTo>
                <a:close/>
              </a:path>
            </a:pathLst>
          </a:custGeom>
          <a:solidFill>
            <a:srgbClr val="9bbb59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9" name="CustomShape 204"/>
          <p:cNvSpPr/>
          <p:nvPr/>
        </p:nvSpPr>
        <p:spPr>
          <a:xfrm>
            <a:off x="2147760" y="831240"/>
            <a:ext cx="582840" cy="1004400"/>
          </a:xfrm>
          <a:custGeom>
            <a:avLst/>
            <a:gdLst/>
            <a:ahLst/>
            <a:rect l="l" t="t" r="r" b="b"/>
            <a:pathLst>
              <a:path w="2423808" h="4174787">
                <a:moveTo>
                  <a:pt x="0" y="2089826"/>
                </a:moveTo>
                <a:cubicBezTo>
                  <a:pt x="0" y="1414564"/>
                  <a:pt x="0" y="738491"/>
                  <a:pt x="0" y="63230"/>
                </a:cubicBezTo>
                <a:cubicBezTo>
                  <a:pt x="0" y="0"/>
                  <a:pt x="0" y="0"/>
                  <a:pt x="62419" y="0"/>
                </a:cubicBezTo>
                <a:cubicBezTo>
                  <a:pt x="174287" y="0"/>
                  <a:pt x="286966" y="0"/>
                  <a:pt x="398834" y="0"/>
                </a:cubicBezTo>
                <a:cubicBezTo>
                  <a:pt x="458011" y="0"/>
                  <a:pt x="458011" y="0"/>
                  <a:pt x="458011" y="57555"/>
                </a:cubicBezTo>
                <a:cubicBezTo>
                  <a:pt x="458011" y="195364"/>
                  <a:pt x="458011" y="2967747"/>
                  <a:pt x="458011" y="3105555"/>
                </a:cubicBezTo>
                <a:cubicBezTo>
                  <a:pt x="458011" y="3159058"/>
                  <a:pt x="458011" y="3159058"/>
                  <a:pt x="510702" y="3159058"/>
                </a:cubicBezTo>
                <a:cubicBezTo>
                  <a:pt x="1128409" y="3159058"/>
                  <a:pt x="1745305" y="3159058"/>
                  <a:pt x="2363011" y="3159058"/>
                </a:cubicBezTo>
                <a:cubicBezTo>
                  <a:pt x="2427862" y="3159058"/>
                  <a:pt x="2427862" y="3159058"/>
                  <a:pt x="2427862" y="3225530"/>
                </a:cubicBezTo>
                <a:cubicBezTo>
                  <a:pt x="2427862" y="3296866"/>
                  <a:pt x="2427862" y="3296056"/>
                  <a:pt x="2354094" y="3300919"/>
                </a:cubicBezTo>
                <a:cubicBezTo>
                  <a:pt x="2103606" y="3317132"/>
                  <a:pt x="1853119" y="3334155"/>
                  <a:pt x="1603443" y="3351179"/>
                </a:cubicBezTo>
                <a:cubicBezTo>
                  <a:pt x="1378896" y="3366581"/>
                  <a:pt x="636351" y="3420894"/>
                  <a:pt x="489626" y="3430621"/>
                </a:cubicBezTo>
                <a:cubicBezTo>
                  <a:pt x="467738" y="3432243"/>
                  <a:pt x="456390" y="3438728"/>
                  <a:pt x="458011" y="3461426"/>
                </a:cubicBezTo>
                <a:cubicBezTo>
                  <a:pt x="458822" y="3475206"/>
                  <a:pt x="458011" y="3488176"/>
                  <a:pt x="458011" y="3501957"/>
                </a:cubicBezTo>
                <a:cubicBezTo>
                  <a:pt x="458011" y="4578485"/>
                  <a:pt x="458011" y="3626796"/>
                  <a:pt x="458011" y="4097777"/>
                </a:cubicBezTo>
                <a:cubicBezTo>
                  <a:pt x="458011" y="4187758"/>
                  <a:pt x="466928" y="4176409"/>
                  <a:pt x="376947" y="4177219"/>
                </a:cubicBezTo>
                <a:cubicBezTo>
                  <a:pt x="269132" y="4178030"/>
                  <a:pt x="160507" y="4177219"/>
                  <a:pt x="52691" y="4177219"/>
                </a:cubicBezTo>
                <a:cubicBezTo>
                  <a:pt x="811" y="4177219"/>
                  <a:pt x="811" y="4177219"/>
                  <a:pt x="0" y="4122907"/>
                </a:cubicBezTo>
                <a:cubicBezTo>
                  <a:pt x="0" y="3883768"/>
                  <a:pt x="0" y="3644630"/>
                  <a:pt x="0" y="3405492"/>
                </a:cubicBezTo>
                <a:cubicBezTo>
                  <a:pt x="0" y="2967747"/>
                  <a:pt x="0" y="2528381"/>
                  <a:pt x="0" y="2089826"/>
                </a:cubicBezTo>
                <a:close/>
              </a:path>
            </a:pathLst>
          </a:custGeom>
          <a:solidFill>
            <a:srgbClr val="9bbb59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0" name="CustomShape 205"/>
          <p:cNvSpPr/>
          <p:nvPr/>
        </p:nvSpPr>
        <p:spPr>
          <a:xfrm>
            <a:off x="1726560" y="1838160"/>
            <a:ext cx="391680" cy="426600"/>
          </a:xfrm>
          <a:custGeom>
            <a:avLst/>
            <a:gdLst/>
            <a:ahLst/>
            <a:rect l="l" t="t" r="r" b="b"/>
            <a:pathLst>
              <a:path w="1629382" h="1775297">
                <a:moveTo>
                  <a:pt x="0" y="882453"/>
                </a:moveTo>
                <a:cubicBezTo>
                  <a:pt x="1621" y="648989"/>
                  <a:pt x="80253" y="445519"/>
                  <a:pt x="231842" y="267179"/>
                </a:cubicBezTo>
                <a:cubicBezTo>
                  <a:pt x="497732" y="-45728"/>
                  <a:pt x="983304" y="-91124"/>
                  <a:pt x="1301075" y="169902"/>
                </a:cubicBezTo>
                <a:cubicBezTo>
                  <a:pt x="1501302" y="334462"/>
                  <a:pt x="1612359" y="546849"/>
                  <a:pt x="1631815" y="804632"/>
                </a:cubicBezTo>
                <a:cubicBezTo>
                  <a:pt x="1657755" y="1156449"/>
                  <a:pt x="1536160" y="1445036"/>
                  <a:pt x="1242708" y="1646885"/>
                </a:cubicBezTo>
                <a:cubicBezTo>
                  <a:pt x="945204" y="1851166"/>
                  <a:pt x="545560" y="1812255"/>
                  <a:pt x="285345" y="1560957"/>
                </a:cubicBezTo>
                <a:cubicBezTo>
                  <a:pt x="106193" y="1388291"/>
                  <a:pt x="12160" y="1176715"/>
                  <a:pt x="4053" y="927038"/>
                </a:cubicBezTo>
                <a:cubicBezTo>
                  <a:pt x="2432" y="912447"/>
                  <a:pt x="1621" y="897045"/>
                  <a:pt x="0" y="882453"/>
                </a:cubicBezTo>
                <a:close/>
                <a:moveTo>
                  <a:pt x="820366" y="503885"/>
                </a:moveTo>
                <a:cubicBezTo>
                  <a:pt x="746598" y="501453"/>
                  <a:pt x="681747" y="524962"/>
                  <a:pt x="623381" y="567925"/>
                </a:cubicBezTo>
                <a:cubicBezTo>
                  <a:pt x="431260" y="708977"/>
                  <a:pt x="413426" y="1009723"/>
                  <a:pt x="587713" y="1178336"/>
                </a:cubicBezTo>
                <a:cubicBezTo>
                  <a:pt x="727953" y="1313713"/>
                  <a:pt x="950068" y="1303985"/>
                  <a:pt x="1073285" y="1153206"/>
                </a:cubicBezTo>
                <a:cubicBezTo>
                  <a:pt x="1185153" y="1017019"/>
                  <a:pt x="1202987" y="863808"/>
                  <a:pt x="1127598" y="705734"/>
                </a:cubicBezTo>
                <a:cubicBezTo>
                  <a:pt x="1067611" y="579274"/>
                  <a:pt x="963849" y="507938"/>
                  <a:pt x="820366" y="503885"/>
                </a:cubicBezTo>
                <a:close/>
              </a:path>
            </a:pathLst>
          </a:custGeom>
          <a:solidFill>
            <a:srgbClr val="9bbb59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1" name="CustomShape 206"/>
          <p:cNvSpPr/>
          <p:nvPr/>
        </p:nvSpPr>
        <p:spPr>
          <a:xfrm>
            <a:off x="969840" y="1894680"/>
            <a:ext cx="342720" cy="371880"/>
          </a:xfrm>
          <a:custGeom>
            <a:avLst/>
            <a:gdLst/>
            <a:ahLst/>
            <a:rect l="l" t="t" r="r" b="b"/>
            <a:pathLst>
              <a:path w="1426723" h="1548319">
                <a:moveTo>
                  <a:pt x="1433881" y="753595"/>
                </a:moveTo>
                <a:cubicBezTo>
                  <a:pt x="1433881" y="1101359"/>
                  <a:pt x="1245003" y="1395620"/>
                  <a:pt x="965333" y="1506678"/>
                </a:cubicBezTo>
                <a:cubicBezTo>
                  <a:pt x="683230" y="1619356"/>
                  <a:pt x="363839" y="1528565"/>
                  <a:pt x="170907" y="1280510"/>
                </a:cubicBezTo>
                <a:cubicBezTo>
                  <a:pt x="-81201" y="956254"/>
                  <a:pt x="-51208" y="484463"/>
                  <a:pt x="239811" y="196686"/>
                </a:cubicBezTo>
                <a:cubicBezTo>
                  <a:pt x="538126" y="-98386"/>
                  <a:pt x="1026941" y="-55422"/>
                  <a:pt x="1272564" y="285046"/>
                </a:cubicBezTo>
                <a:cubicBezTo>
                  <a:pt x="1378758" y="433393"/>
                  <a:pt x="1430639" y="597142"/>
                  <a:pt x="1433881" y="753595"/>
                </a:cubicBezTo>
                <a:close/>
                <a:moveTo>
                  <a:pt x="1018024" y="768997"/>
                </a:moveTo>
                <a:cubicBezTo>
                  <a:pt x="1020456" y="721169"/>
                  <a:pt x="1007486" y="666046"/>
                  <a:pt x="981545" y="614976"/>
                </a:cubicBezTo>
                <a:cubicBezTo>
                  <a:pt x="887511" y="426097"/>
                  <a:pt x="651616" y="387186"/>
                  <a:pt x="507322" y="536344"/>
                </a:cubicBezTo>
                <a:cubicBezTo>
                  <a:pt x="382484" y="665235"/>
                  <a:pt x="380862" y="883297"/>
                  <a:pt x="504890" y="1014620"/>
                </a:cubicBezTo>
                <a:cubicBezTo>
                  <a:pt x="623243" y="1140269"/>
                  <a:pt x="804826" y="1141891"/>
                  <a:pt x="924801" y="1017863"/>
                </a:cubicBezTo>
                <a:cubicBezTo>
                  <a:pt x="989652" y="951391"/>
                  <a:pt x="1018835" y="871137"/>
                  <a:pt x="1018024" y="768997"/>
                </a:cubicBezTo>
                <a:close/>
              </a:path>
            </a:pathLst>
          </a:custGeom>
          <a:solidFill>
            <a:srgbClr val="9bbb59"/>
          </a:solidFill>
          <a:ln w="8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CustomShape 207"/>
          <p:cNvSpPr/>
          <p:nvPr/>
        </p:nvSpPr>
        <p:spPr>
          <a:xfrm>
            <a:off x="3241080" y="1048680"/>
            <a:ext cx="1134000" cy="1172880"/>
          </a:xfrm>
          <a:custGeom>
            <a:avLst/>
            <a:gdLst/>
            <a:ahLst/>
            <a:rect l="l" t="t" r="r" b="b"/>
            <a:pathLst>
              <a:path w="4703648" h="4864304">
                <a:moveTo>
                  <a:pt x="1807379" y="4869660"/>
                </a:moveTo>
                <a:lnTo>
                  <a:pt x="2182243" y="4869660"/>
                </a:lnTo>
                <a:cubicBezTo>
                  <a:pt x="2182243" y="4869660"/>
                  <a:pt x="2181351" y="4868768"/>
                  <a:pt x="2181351" y="4868768"/>
                </a:cubicBezTo>
                <a:cubicBezTo>
                  <a:pt x="2341114" y="4868768"/>
                  <a:pt x="2418764" y="4868768"/>
                  <a:pt x="2580313" y="4868768"/>
                </a:cubicBezTo>
                <a:cubicBezTo>
                  <a:pt x="2580313" y="4868768"/>
                  <a:pt x="2579420" y="4869660"/>
                  <a:pt x="2579420" y="4869660"/>
                </a:cubicBezTo>
                <a:lnTo>
                  <a:pt x="2957854" y="4869660"/>
                </a:lnTo>
                <a:cubicBezTo>
                  <a:pt x="2997126" y="4866983"/>
                  <a:pt x="3413939" y="4866983"/>
                  <a:pt x="3435359" y="4869660"/>
                </a:cubicBezTo>
                <a:cubicBezTo>
                  <a:pt x="3435359" y="4869660"/>
                  <a:pt x="3435359" y="4869660"/>
                  <a:pt x="3435359" y="4869660"/>
                </a:cubicBezTo>
                <a:lnTo>
                  <a:pt x="3812901" y="4869660"/>
                </a:lnTo>
                <a:cubicBezTo>
                  <a:pt x="3812008" y="4868768"/>
                  <a:pt x="3811116" y="4867875"/>
                  <a:pt x="3810223" y="4867875"/>
                </a:cubicBezTo>
                <a:cubicBezTo>
                  <a:pt x="3821826" y="4867875"/>
                  <a:pt x="3828966" y="4867875"/>
                  <a:pt x="3835214" y="4867875"/>
                </a:cubicBezTo>
                <a:cubicBezTo>
                  <a:pt x="4080661" y="4867875"/>
                  <a:pt x="4174377" y="4867875"/>
                  <a:pt x="4419823" y="4867875"/>
                </a:cubicBezTo>
                <a:cubicBezTo>
                  <a:pt x="4451955" y="4867875"/>
                  <a:pt x="4451955" y="4867875"/>
                  <a:pt x="4451955" y="4833067"/>
                </a:cubicBezTo>
                <a:cubicBezTo>
                  <a:pt x="4451955" y="4805398"/>
                  <a:pt x="4451955" y="4778622"/>
                  <a:pt x="4451955" y="4750953"/>
                </a:cubicBezTo>
                <a:cubicBezTo>
                  <a:pt x="4451955" y="4735780"/>
                  <a:pt x="4457310" y="4729532"/>
                  <a:pt x="4471590" y="4729532"/>
                </a:cubicBezTo>
                <a:cubicBezTo>
                  <a:pt x="4516217" y="4729532"/>
                  <a:pt x="4561736" y="4730425"/>
                  <a:pt x="4606363" y="4729532"/>
                </a:cubicBezTo>
                <a:cubicBezTo>
                  <a:pt x="4621536" y="4729532"/>
                  <a:pt x="4625999" y="4736673"/>
                  <a:pt x="4625999" y="4752739"/>
                </a:cubicBezTo>
                <a:cubicBezTo>
                  <a:pt x="4625106" y="4783977"/>
                  <a:pt x="4625999" y="4814323"/>
                  <a:pt x="4625999" y="4845562"/>
                </a:cubicBezTo>
                <a:cubicBezTo>
                  <a:pt x="4625999" y="4861628"/>
                  <a:pt x="4631354" y="4868768"/>
                  <a:pt x="4645634" y="4867875"/>
                </a:cubicBezTo>
                <a:cubicBezTo>
                  <a:pt x="4656344" y="4866983"/>
                  <a:pt x="4667055" y="4867875"/>
                  <a:pt x="4677765" y="4865198"/>
                </a:cubicBezTo>
                <a:cubicBezTo>
                  <a:pt x="4694724" y="4861628"/>
                  <a:pt x="4705434" y="4849132"/>
                  <a:pt x="4705434" y="4829496"/>
                </a:cubicBezTo>
                <a:cubicBezTo>
                  <a:pt x="4705434" y="4718823"/>
                  <a:pt x="4705434" y="4608148"/>
                  <a:pt x="4705434" y="4498367"/>
                </a:cubicBezTo>
                <a:cubicBezTo>
                  <a:pt x="4705434" y="4477838"/>
                  <a:pt x="4692939" y="4465343"/>
                  <a:pt x="4673303" y="4462665"/>
                </a:cubicBezTo>
                <a:cubicBezTo>
                  <a:pt x="4627784" y="4457310"/>
                  <a:pt x="4625999" y="4458203"/>
                  <a:pt x="4625999" y="4509077"/>
                </a:cubicBezTo>
                <a:cubicBezTo>
                  <a:pt x="4625999" y="4527820"/>
                  <a:pt x="4625999" y="4547456"/>
                  <a:pt x="4625999" y="4566199"/>
                </a:cubicBezTo>
                <a:cubicBezTo>
                  <a:pt x="4625999" y="4580480"/>
                  <a:pt x="4620643" y="4586727"/>
                  <a:pt x="4608148" y="4585835"/>
                </a:cubicBezTo>
                <a:cubicBezTo>
                  <a:pt x="4562629" y="4585835"/>
                  <a:pt x="4517109" y="4584943"/>
                  <a:pt x="4471590" y="4585835"/>
                </a:cubicBezTo>
                <a:cubicBezTo>
                  <a:pt x="4453740" y="4585835"/>
                  <a:pt x="4452847" y="4574232"/>
                  <a:pt x="4452847" y="4559951"/>
                </a:cubicBezTo>
                <a:cubicBezTo>
                  <a:pt x="4452847" y="4451955"/>
                  <a:pt x="4452847" y="4343066"/>
                  <a:pt x="4452847" y="4235070"/>
                </a:cubicBezTo>
                <a:cubicBezTo>
                  <a:pt x="4452847" y="4089586"/>
                  <a:pt x="4452847" y="3944996"/>
                  <a:pt x="4452847" y="3799513"/>
                </a:cubicBezTo>
                <a:cubicBezTo>
                  <a:pt x="4452847" y="3770952"/>
                  <a:pt x="4453740" y="3770060"/>
                  <a:pt x="4480516" y="3769167"/>
                </a:cubicBezTo>
                <a:cubicBezTo>
                  <a:pt x="4506399" y="3769167"/>
                  <a:pt x="4533175" y="3768274"/>
                  <a:pt x="4559059" y="3769167"/>
                </a:cubicBezTo>
                <a:cubicBezTo>
                  <a:pt x="4574232" y="3769167"/>
                  <a:pt x="4582264" y="3763812"/>
                  <a:pt x="4582264" y="3745069"/>
                </a:cubicBezTo>
                <a:cubicBezTo>
                  <a:pt x="4581372" y="3712045"/>
                  <a:pt x="4581372" y="3679021"/>
                  <a:pt x="4582264" y="3645998"/>
                </a:cubicBezTo>
                <a:cubicBezTo>
                  <a:pt x="4582264" y="3631717"/>
                  <a:pt x="4576909" y="3626362"/>
                  <a:pt x="4564414" y="3626362"/>
                </a:cubicBezTo>
                <a:cubicBezTo>
                  <a:pt x="4449277" y="3626362"/>
                  <a:pt x="4334140" y="3626362"/>
                  <a:pt x="4218111" y="3626362"/>
                </a:cubicBezTo>
                <a:cubicBezTo>
                  <a:pt x="4204723" y="3626362"/>
                  <a:pt x="4200260" y="3632610"/>
                  <a:pt x="4200260" y="3645998"/>
                </a:cubicBezTo>
                <a:cubicBezTo>
                  <a:pt x="4200260" y="3679914"/>
                  <a:pt x="4201153" y="3713830"/>
                  <a:pt x="4200260" y="3747746"/>
                </a:cubicBezTo>
                <a:cubicBezTo>
                  <a:pt x="4200260" y="3762919"/>
                  <a:pt x="4205616" y="3769167"/>
                  <a:pt x="4219004" y="3769167"/>
                </a:cubicBezTo>
                <a:cubicBezTo>
                  <a:pt x="4246672" y="3769167"/>
                  <a:pt x="4274340" y="3770060"/>
                  <a:pt x="4301116" y="3769167"/>
                </a:cubicBezTo>
                <a:cubicBezTo>
                  <a:pt x="4318075" y="3768274"/>
                  <a:pt x="4325215" y="3774522"/>
                  <a:pt x="4325215" y="3794158"/>
                </a:cubicBezTo>
                <a:cubicBezTo>
                  <a:pt x="4324322" y="4008366"/>
                  <a:pt x="4325215" y="4222574"/>
                  <a:pt x="4325215" y="4437674"/>
                </a:cubicBezTo>
                <a:cubicBezTo>
                  <a:pt x="4325215" y="4456418"/>
                  <a:pt x="4318075" y="4461773"/>
                  <a:pt x="4302009" y="4461773"/>
                </a:cubicBezTo>
                <a:cubicBezTo>
                  <a:pt x="4152956" y="4461773"/>
                  <a:pt x="4155634" y="4460880"/>
                  <a:pt x="4007473" y="4461773"/>
                </a:cubicBezTo>
                <a:cubicBezTo>
                  <a:pt x="3989622" y="4461773"/>
                  <a:pt x="3984267" y="4454632"/>
                  <a:pt x="3984267" y="4435889"/>
                </a:cubicBezTo>
                <a:cubicBezTo>
                  <a:pt x="3984267" y="4201153"/>
                  <a:pt x="3984267" y="3965524"/>
                  <a:pt x="3984267" y="3730788"/>
                </a:cubicBezTo>
                <a:cubicBezTo>
                  <a:pt x="3984267" y="3712938"/>
                  <a:pt x="3987837" y="3705797"/>
                  <a:pt x="4005688" y="3706690"/>
                </a:cubicBezTo>
                <a:cubicBezTo>
                  <a:pt x="4040497" y="3707582"/>
                  <a:pt x="4040497" y="3706690"/>
                  <a:pt x="4040497" y="3669203"/>
                </a:cubicBezTo>
                <a:cubicBezTo>
                  <a:pt x="4040497" y="3662956"/>
                  <a:pt x="4040497" y="3657600"/>
                  <a:pt x="4040497" y="3651353"/>
                </a:cubicBezTo>
                <a:cubicBezTo>
                  <a:pt x="4042282" y="3632610"/>
                  <a:pt x="4034249" y="3625469"/>
                  <a:pt x="4016398" y="3626362"/>
                </a:cubicBezTo>
                <a:cubicBezTo>
                  <a:pt x="3969987" y="3627254"/>
                  <a:pt x="3923575" y="3625469"/>
                  <a:pt x="3877163" y="3627254"/>
                </a:cubicBezTo>
                <a:cubicBezTo>
                  <a:pt x="3858420" y="3628147"/>
                  <a:pt x="3851280" y="3621899"/>
                  <a:pt x="3851280" y="3599586"/>
                </a:cubicBezTo>
                <a:cubicBezTo>
                  <a:pt x="3852172" y="3391626"/>
                  <a:pt x="3852172" y="3183665"/>
                  <a:pt x="3851280" y="2976598"/>
                </a:cubicBezTo>
                <a:cubicBezTo>
                  <a:pt x="3851280" y="2955177"/>
                  <a:pt x="3857528" y="2948929"/>
                  <a:pt x="3877163" y="2948929"/>
                </a:cubicBezTo>
                <a:cubicBezTo>
                  <a:pt x="3985160" y="2949822"/>
                  <a:pt x="4093156" y="2948929"/>
                  <a:pt x="4201153" y="2948929"/>
                </a:cubicBezTo>
                <a:cubicBezTo>
                  <a:pt x="4228821" y="2948929"/>
                  <a:pt x="4229714" y="2948037"/>
                  <a:pt x="4229714" y="2918583"/>
                </a:cubicBezTo>
                <a:cubicBezTo>
                  <a:pt x="4229714" y="2866816"/>
                  <a:pt x="4229714" y="2815049"/>
                  <a:pt x="4229714" y="2764175"/>
                </a:cubicBezTo>
                <a:cubicBezTo>
                  <a:pt x="4229714" y="2745432"/>
                  <a:pt x="4225251" y="2738291"/>
                  <a:pt x="4207400" y="2738291"/>
                </a:cubicBezTo>
                <a:cubicBezTo>
                  <a:pt x="4032464" y="2739184"/>
                  <a:pt x="3857528" y="2739184"/>
                  <a:pt x="3682591" y="2738291"/>
                </a:cubicBezTo>
                <a:cubicBezTo>
                  <a:pt x="3660278" y="2738291"/>
                  <a:pt x="3660278" y="2750787"/>
                  <a:pt x="3660278" y="2768637"/>
                </a:cubicBezTo>
                <a:cubicBezTo>
                  <a:pt x="3660278" y="3043538"/>
                  <a:pt x="3660278" y="3318438"/>
                  <a:pt x="3660278" y="3593338"/>
                </a:cubicBezTo>
                <a:cubicBezTo>
                  <a:pt x="3660278" y="3628147"/>
                  <a:pt x="3660278" y="3628147"/>
                  <a:pt x="3629039" y="3628147"/>
                </a:cubicBezTo>
                <a:cubicBezTo>
                  <a:pt x="3465706" y="3628147"/>
                  <a:pt x="3303265" y="3628147"/>
                  <a:pt x="3139931" y="3628147"/>
                </a:cubicBezTo>
                <a:cubicBezTo>
                  <a:pt x="3111370" y="3628147"/>
                  <a:pt x="3111370" y="3628147"/>
                  <a:pt x="3111370" y="3596016"/>
                </a:cubicBezTo>
                <a:cubicBezTo>
                  <a:pt x="3111370" y="3526398"/>
                  <a:pt x="3112263" y="3457673"/>
                  <a:pt x="3111370" y="3388055"/>
                </a:cubicBezTo>
                <a:cubicBezTo>
                  <a:pt x="3109585" y="3280951"/>
                  <a:pt x="3055140" y="3203301"/>
                  <a:pt x="2964995" y="3180095"/>
                </a:cubicBezTo>
                <a:cubicBezTo>
                  <a:pt x="2868601" y="3155104"/>
                  <a:pt x="2773993" y="3200623"/>
                  <a:pt x="2735614" y="3290769"/>
                </a:cubicBezTo>
                <a:cubicBezTo>
                  <a:pt x="2724011" y="3316653"/>
                  <a:pt x="2717763" y="3345214"/>
                  <a:pt x="2717763" y="3373775"/>
                </a:cubicBezTo>
                <a:cubicBezTo>
                  <a:pt x="2717763" y="3448748"/>
                  <a:pt x="2717763" y="3523720"/>
                  <a:pt x="2717763" y="3599586"/>
                </a:cubicBezTo>
                <a:cubicBezTo>
                  <a:pt x="2717763" y="3627254"/>
                  <a:pt x="2716870" y="3628147"/>
                  <a:pt x="2691879" y="3628147"/>
                </a:cubicBezTo>
                <a:cubicBezTo>
                  <a:pt x="2504448" y="3628147"/>
                  <a:pt x="2398236" y="3628147"/>
                  <a:pt x="2210804" y="3628147"/>
                </a:cubicBezTo>
                <a:cubicBezTo>
                  <a:pt x="2191168" y="3628147"/>
                  <a:pt x="2184921" y="3621007"/>
                  <a:pt x="2185813" y="3600478"/>
                </a:cubicBezTo>
                <a:cubicBezTo>
                  <a:pt x="2186706" y="3479986"/>
                  <a:pt x="2185813" y="3358602"/>
                  <a:pt x="2185813" y="3238110"/>
                </a:cubicBezTo>
                <a:cubicBezTo>
                  <a:pt x="2185813" y="3208656"/>
                  <a:pt x="2185813" y="3208656"/>
                  <a:pt x="2159037" y="3208656"/>
                </a:cubicBezTo>
                <a:cubicBezTo>
                  <a:pt x="2135831" y="3208656"/>
                  <a:pt x="2113518" y="3207764"/>
                  <a:pt x="2090312" y="3208656"/>
                </a:cubicBezTo>
                <a:cubicBezTo>
                  <a:pt x="2073354" y="3209549"/>
                  <a:pt x="2063536" y="3203301"/>
                  <a:pt x="2055503" y="3186343"/>
                </a:cubicBezTo>
                <a:cubicBezTo>
                  <a:pt x="2014447" y="3104230"/>
                  <a:pt x="1951970" y="3053355"/>
                  <a:pt x="1867179" y="3035505"/>
                </a:cubicBezTo>
                <a:cubicBezTo>
                  <a:pt x="1750257" y="3009621"/>
                  <a:pt x="1634228" y="3066743"/>
                  <a:pt x="1574428" y="3180988"/>
                </a:cubicBezTo>
                <a:cubicBezTo>
                  <a:pt x="1563718" y="3201516"/>
                  <a:pt x="1552115" y="3211334"/>
                  <a:pt x="1530694" y="3208656"/>
                </a:cubicBezTo>
                <a:cubicBezTo>
                  <a:pt x="1509273" y="3206871"/>
                  <a:pt x="1487853" y="3209549"/>
                  <a:pt x="1466432" y="3207764"/>
                </a:cubicBezTo>
                <a:cubicBezTo>
                  <a:pt x="1447689" y="3206871"/>
                  <a:pt x="1442333" y="3214011"/>
                  <a:pt x="1442333" y="3234540"/>
                </a:cubicBezTo>
                <a:cubicBezTo>
                  <a:pt x="1443226" y="3354139"/>
                  <a:pt x="1442333" y="3472846"/>
                  <a:pt x="1442333" y="3592446"/>
                </a:cubicBezTo>
                <a:cubicBezTo>
                  <a:pt x="1442333" y="3628147"/>
                  <a:pt x="1442333" y="3628147"/>
                  <a:pt x="1410202" y="3628147"/>
                </a:cubicBezTo>
                <a:cubicBezTo>
                  <a:pt x="1209382" y="3628147"/>
                  <a:pt x="1079965" y="3628147"/>
                  <a:pt x="896996" y="3628147"/>
                </a:cubicBezTo>
                <a:cubicBezTo>
                  <a:pt x="867542" y="3628147"/>
                  <a:pt x="866650" y="3628147"/>
                  <a:pt x="866650" y="3594231"/>
                </a:cubicBezTo>
                <a:cubicBezTo>
                  <a:pt x="866650" y="3333611"/>
                  <a:pt x="866650" y="3072991"/>
                  <a:pt x="866650" y="2811479"/>
                </a:cubicBezTo>
                <a:cubicBezTo>
                  <a:pt x="866650" y="2790058"/>
                  <a:pt x="872897" y="2776670"/>
                  <a:pt x="888963" y="2765067"/>
                </a:cubicBezTo>
                <a:cubicBezTo>
                  <a:pt x="966613" y="2707945"/>
                  <a:pt x="1021058" y="2630295"/>
                  <a:pt x="1052296" y="2533009"/>
                </a:cubicBezTo>
                <a:cubicBezTo>
                  <a:pt x="1058544" y="2513373"/>
                  <a:pt x="1065684" y="2509803"/>
                  <a:pt x="1084428" y="2514266"/>
                </a:cubicBezTo>
                <a:cubicBezTo>
                  <a:pt x="1295958" y="2566925"/>
                  <a:pt x="1476250" y="2507125"/>
                  <a:pt x="1626195" y="2335759"/>
                </a:cubicBezTo>
                <a:cubicBezTo>
                  <a:pt x="1638691" y="2321478"/>
                  <a:pt x="1648508" y="2325049"/>
                  <a:pt x="1661896" y="2328619"/>
                </a:cubicBezTo>
                <a:cubicBezTo>
                  <a:pt x="1859146" y="2381278"/>
                  <a:pt x="2026942" y="2325049"/>
                  <a:pt x="2166178" y="2163500"/>
                </a:cubicBezTo>
                <a:cubicBezTo>
                  <a:pt x="2194739" y="2130476"/>
                  <a:pt x="2217944" y="2092098"/>
                  <a:pt x="2235795" y="2050148"/>
                </a:cubicBezTo>
                <a:cubicBezTo>
                  <a:pt x="2242935" y="2032298"/>
                  <a:pt x="2250968" y="2027835"/>
                  <a:pt x="2269711" y="2033190"/>
                </a:cubicBezTo>
                <a:cubicBezTo>
                  <a:pt x="2472316" y="2093883"/>
                  <a:pt x="2644575" y="2037653"/>
                  <a:pt x="2782918" y="1864502"/>
                </a:cubicBezTo>
                <a:cubicBezTo>
                  <a:pt x="2824867" y="1812735"/>
                  <a:pt x="2853428" y="1751150"/>
                  <a:pt x="2871279" y="1685102"/>
                </a:cubicBezTo>
                <a:cubicBezTo>
                  <a:pt x="2874849" y="1671714"/>
                  <a:pt x="2880204" y="1662789"/>
                  <a:pt x="2892699" y="1659219"/>
                </a:cubicBezTo>
                <a:cubicBezTo>
                  <a:pt x="2962317" y="1640476"/>
                  <a:pt x="3022117" y="1602097"/>
                  <a:pt x="3074776" y="1551222"/>
                </a:cubicBezTo>
                <a:cubicBezTo>
                  <a:pt x="3201516" y="1427160"/>
                  <a:pt x="3290769" y="1277215"/>
                  <a:pt x="3338966" y="1097816"/>
                </a:cubicBezTo>
                <a:cubicBezTo>
                  <a:pt x="3399658" y="869327"/>
                  <a:pt x="3277381" y="616740"/>
                  <a:pt x="3070313" y="545338"/>
                </a:cubicBezTo>
                <a:cubicBezTo>
                  <a:pt x="3053355" y="539090"/>
                  <a:pt x="3044430" y="530165"/>
                  <a:pt x="3038182" y="511421"/>
                </a:cubicBezTo>
                <a:cubicBezTo>
                  <a:pt x="2953392" y="234736"/>
                  <a:pt x="2778455" y="68725"/>
                  <a:pt x="2519621" y="8925"/>
                </a:cubicBezTo>
                <a:cubicBezTo>
                  <a:pt x="2502662" y="5355"/>
                  <a:pt x="2484812" y="3570"/>
                  <a:pt x="2467854" y="0"/>
                </a:cubicBezTo>
                <a:cubicBezTo>
                  <a:pt x="2427690" y="0"/>
                  <a:pt x="2387526" y="0"/>
                  <a:pt x="2347362" y="0"/>
                </a:cubicBezTo>
                <a:cubicBezTo>
                  <a:pt x="2304520" y="6248"/>
                  <a:pt x="2262571" y="13388"/>
                  <a:pt x="2221515" y="27669"/>
                </a:cubicBezTo>
                <a:cubicBezTo>
                  <a:pt x="2076032" y="79435"/>
                  <a:pt x="1964465" y="180292"/>
                  <a:pt x="1876997" y="315064"/>
                </a:cubicBezTo>
                <a:cubicBezTo>
                  <a:pt x="1802024" y="431986"/>
                  <a:pt x="1758290" y="562296"/>
                  <a:pt x="1747580" y="705101"/>
                </a:cubicBezTo>
                <a:cubicBezTo>
                  <a:pt x="1741332" y="785429"/>
                  <a:pt x="1744009" y="865757"/>
                  <a:pt x="1761860" y="944300"/>
                </a:cubicBezTo>
                <a:cubicBezTo>
                  <a:pt x="1766323" y="964828"/>
                  <a:pt x="1762753" y="980001"/>
                  <a:pt x="1750257" y="996067"/>
                </a:cubicBezTo>
                <a:cubicBezTo>
                  <a:pt x="1665467" y="1107634"/>
                  <a:pt x="1616377" y="1236158"/>
                  <a:pt x="1601204" y="1380749"/>
                </a:cubicBezTo>
                <a:cubicBezTo>
                  <a:pt x="1591386" y="1475357"/>
                  <a:pt x="1596742" y="1569073"/>
                  <a:pt x="1620840" y="1661004"/>
                </a:cubicBezTo>
                <a:cubicBezTo>
                  <a:pt x="1627088" y="1685102"/>
                  <a:pt x="1626195" y="1685995"/>
                  <a:pt x="1603882" y="1683317"/>
                </a:cubicBezTo>
                <a:cubicBezTo>
                  <a:pt x="1556578" y="1678855"/>
                  <a:pt x="1511951" y="1693135"/>
                  <a:pt x="1468217" y="1707416"/>
                </a:cubicBezTo>
                <a:cubicBezTo>
                  <a:pt x="1339692" y="1750257"/>
                  <a:pt x="1236158" y="1833263"/>
                  <a:pt x="1158508" y="1953755"/>
                </a:cubicBezTo>
                <a:cubicBezTo>
                  <a:pt x="1151368" y="1964465"/>
                  <a:pt x="1143335" y="1973391"/>
                  <a:pt x="1131732" y="1977853"/>
                </a:cubicBezTo>
                <a:cubicBezTo>
                  <a:pt x="947870" y="2052826"/>
                  <a:pt x="842551" y="2198309"/>
                  <a:pt x="815775" y="2411624"/>
                </a:cubicBezTo>
                <a:cubicBezTo>
                  <a:pt x="813990" y="2428582"/>
                  <a:pt x="807742" y="2437508"/>
                  <a:pt x="794354" y="2444648"/>
                </a:cubicBezTo>
                <a:cubicBezTo>
                  <a:pt x="660474" y="2519621"/>
                  <a:pt x="562296" y="2632080"/>
                  <a:pt x="498033" y="2781133"/>
                </a:cubicBezTo>
                <a:cubicBezTo>
                  <a:pt x="490893" y="2797199"/>
                  <a:pt x="488216" y="2812372"/>
                  <a:pt x="488216" y="2830222"/>
                </a:cubicBezTo>
                <a:cubicBezTo>
                  <a:pt x="488216" y="3084594"/>
                  <a:pt x="488216" y="3338966"/>
                  <a:pt x="488216" y="3592446"/>
                </a:cubicBezTo>
                <a:cubicBezTo>
                  <a:pt x="488216" y="3626362"/>
                  <a:pt x="488216" y="3626362"/>
                  <a:pt x="456977" y="3626362"/>
                </a:cubicBezTo>
                <a:cubicBezTo>
                  <a:pt x="398070" y="3626362"/>
                  <a:pt x="339163" y="3626362"/>
                  <a:pt x="280255" y="3626362"/>
                </a:cubicBezTo>
                <a:cubicBezTo>
                  <a:pt x="248124" y="3626362"/>
                  <a:pt x="248124" y="3626362"/>
                  <a:pt x="248124" y="3661171"/>
                </a:cubicBezTo>
                <a:cubicBezTo>
                  <a:pt x="248124" y="3954814"/>
                  <a:pt x="248124" y="4249350"/>
                  <a:pt x="248124" y="4542993"/>
                </a:cubicBezTo>
                <a:cubicBezTo>
                  <a:pt x="248124" y="4585835"/>
                  <a:pt x="248124" y="4585835"/>
                  <a:pt x="208853" y="4585835"/>
                </a:cubicBezTo>
                <a:cubicBezTo>
                  <a:pt x="172259" y="4585835"/>
                  <a:pt x="136558" y="4584943"/>
                  <a:pt x="99964" y="4585835"/>
                </a:cubicBezTo>
                <a:cubicBezTo>
                  <a:pt x="83898" y="4585835"/>
                  <a:pt x="76758" y="4579587"/>
                  <a:pt x="77650" y="4561736"/>
                </a:cubicBezTo>
                <a:cubicBezTo>
                  <a:pt x="78543" y="4534960"/>
                  <a:pt x="77650" y="4509077"/>
                  <a:pt x="77650" y="4482301"/>
                </a:cubicBezTo>
                <a:cubicBezTo>
                  <a:pt x="77650" y="4467128"/>
                  <a:pt x="72295" y="4461773"/>
                  <a:pt x="58907" y="4461773"/>
                </a:cubicBezTo>
                <a:cubicBezTo>
                  <a:pt x="37486" y="4461773"/>
                  <a:pt x="15173" y="4459095"/>
                  <a:pt x="0" y="4481408"/>
                </a:cubicBezTo>
                <a:cubicBezTo>
                  <a:pt x="0" y="4601900"/>
                  <a:pt x="0" y="4723285"/>
                  <a:pt x="0" y="4843777"/>
                </a:cubicBezTo>
                <a:cubicBezTo>
                  <a:pt x="15173" y="4865198"/>
                  <a:pt x="46412" y="4875016"/>
                  <a:pt x="68725" y="4866090"/>
                </a:cubicBezTo>
                <a:cubicBezTo>
                  <a:pt x="78543" y="4862520"/>
                  <a:pt x="77650" y="4854487"/>
                  <a:pt x="77650" y="4846455"/>
                </a:cubicBezTo>
                <a:cubicBezTo>
                  <a:pt x="77650" y="4816108"/>
                  <a:pt x="78543" y="4785762"/>
                  <a:pt x="77650" y="4755416"/>
                </a:cubicBezTo>
                <a:cubicBezTo>
                  <a:pt x="76758" y="4736673"/>
                  <a:pt x="82113" y="4728640"/>
                  <a:pt x="99964" y="4728640"/>
                </a:cubicBezTo>
                <a:cubicBezTo>
                  <a:pt x="141913" y="4729532"/>
                  <a:pt x="184754" y="4729532"/>
                  <a:pt x="226703" y="4728640"/>
                </a:cubicBezTo>
                <a:cubicBezTo>
                  <a:pt x="241876" y="4728640"/>
                  <a:pt x="249017" y="4734888"/>
                  <a:pt x="248124" y="4751846"/>
                </a:cubicBezTo>
                <a:cubicBezTo>
                  <a:pt x="247232" y="4777729"/>
                  <a:pt x="248124" y="4803613"/>
                  <a:pt x="248124" y="4829496"/>
                </a:cubicBezTo>
                <a:cubicBezTo>
                  <a:pt x="248124" y="4866090"/>
                  <a:pt x="248124" y="4866090"/>
                  <a:pt x="281148" y="4866090"/>
                </a:cubicBezTo>
                <a:cubicBezTo>
                  <a:pt x="417705" y="4866090"/>
                  <a:pt x="555156" y="4866090"/>
                  <a:pt x="691713" y="4865198"/>
                </a:cubicBezTo>
                <a:cubicBezTo>
                  <a:pt x="790784" y="4865198"/>
                  <a:pt x="889855" y="4865198"/>
                  <a:pt x="989819" y="4865198"/>
                </a:cubicBezTo>
                <a:cubicBezTo>
                  <a:pt x="997852" y="4865198"/>
                  <a:pt x="1005885" y="4865198"/>
                  <a:pt x="1014810" y="4866983"/>
                </a:cubicBezTo>
                <a:cubicBezTo>
                  <a:pt x="1013917" y="4866983"/>
                  <a:pt x="1013917" y="4867875"/>
                  <a:pt x="1013025" y="4867875"/>
                </a:cubicBezTo>
                <a:lnTo>
                  <a:pt x="1322734" y="4867875"/>
                </a:lnTo>
                <a:lnTo>
                  <a:pt x="1807379" y="4867875"/>
                </a:ln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CustomShape 208"/>
          <p:cNvSpPr/>
          <p:nvPr/>
        </p:nvSpPr>
        <p:spPr>
          <a:xfrm>
            <a:off x="3304800" y="2211480"/>
            <a:ext cx="190800" cy="1908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4" y="398962"/>
                </a:moveTo>
                <a:cubicBezTo>
                  <a:pt x="797924" y="619303"/>
                  <a:pt x="619303" y="797925"/>
                  <a:pt x="398962" y="797925"/>
                </a:cubicBezTo>
                <a:cubicBezTo>
                  <a:pt x="178622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4" y="178622"/>
                  <a:pt x="797924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4" name="CustomShape 209"/>
          <p:cNvSpPr/>
          <p:nvPr/>
        </p:nvSpPr>
        <p:spPr>
          <a:xfrm>
            <a:off x="3546000" y="2211480"/>
            <a:ext cx="190800" cy="1908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2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5" name="CustomShape 210"/>
          <p:cNvSpPr/>
          <p:nvPr/>
        </p:nvSpPr>
        <p:spPr>
          <a:xfrm>
            <a:off x="3786840" y="2211480"/>
            <a:ext cx="190800" cy="1908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6" name="CustomShape 211"/>
          <p:cNvSpPr/>
          <p:nvPr/>
        </p:nvSpPr>
        <p:spPr>
          <a:xfrm>
            <a:off x="4027680" y="2211480"/>
            <a:ext cx="190800" cy="190800"/>
          </a:xfrm>
          <a:custGeom>
            <a:avLst/>
            <a:gdLst/>
            <a:ahLst/>
            <a:rect l="l" t="t" r="r" b="b"/>
            <a:pathLst>
              <a:path w="794354" h="794354">
                <a:moveTo>
                  <a:pt x="797925" y="398962"/>
                </a:moveTo>
                <a:cubicBezTo>
                  <a:pt x="797925" y="619303"/>
                  <a:pt x="619303" y="797925"/>
                  <a:pt x="398962" y="797925"/>
                </a:cubicBezTo>
                <a:cubicBezTo>
                  <a:pt x="178621" y="797925"/>
                  <a:pt x="0" y="619303"/>
                  <a:pt x="0" y="398962"/>
                </a:cubicBezTo>
                <a:cubicBezTo>
                  <a:pt x="0" y="178622"/>
                  <a:pt x="178621" y="0"/>
                  <a:pt x="398962" y="0"/>
                </a:cubicBezTo>
                <a:cubicBezTo>
                  <a:pt x="619303" y="0"/>
                  <a:pt x="797925" y="178622"/>
                  <a:pt x="797925" y="398962"/>
                </a:cubicBezTo>
                <a:close/>
              </a:path>
            </a:pathLst>
          </a:custGeom>
          <a:solidFill>
            <a:srgbClr val="000000"/>
          </a:soli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7" name="CustomShape 212"/>
          <p:cNvSpPr/>
          <p:nvPr/>
        </p:nvSpPr>
        <p:spPr>
          <a:xfrm>
            <a:off x="7134840" y="1306440"/>
            <a:ext cx="2585520" cy="789120"/>
          </a:xfrm>
          <a:custGeom>
            <a:avLst/>
            <a:gdLst/>
            <a:ahLst/>
            <a:rect l="l" t="t" r="r" b="b"/>
            <a:pathLst>
              <a:path w="8543357" h="2608811"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rgbClr val="37474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8" name="CustomShape 213"/>
          <p:cNvSpPr/>
          <p:nvPr/>
        </p:nvSpPr>
        <p:spPr>
          <a:xfrm>
            <a:off x="7411320" y="1890360"/>
            <a:ext cx="406440" cy="404280"/>
          </a:xfrm>
          <a:custGeom>
            <a:avLst/>
            <a:gdLst/>
            <a:ahLst/>
            <a:rect l="l" t="t" r="r" b="b"/>
            <a:pathLst>
              <a:path w="1345387" h="1338376">
                <a:moveTo>
                  <a:pt x="672694" y="487648"/>
                </a:moveTo>
                <a:cubicBezTo>
                  <a:pt x="772956" y="487648"/>
                  <a:pt x="854235" y="568927"/>
                  <a:pt x="854235" y="669189"/>
                </a:cubicBezTo>
                <a:cubicBezTo>
                  <a:pt x="854235" y="769451"/>
                  <a:pt x="772956" y="850730"/>
                  <a:pt x="672694" y="850730"/>
                </a:cubicBezTo>
                <a:cubicBezTo>
                  <a:pt x="572432" y="850730"/>
                  <a:pt x="491153" y="769451"/>
                  <a:pt x="491153" y="669189"/>
                </a:cubicBezTo>
                <a:cubicBezTo>
                  <a:pt x="491153" y="568927"/>
                  <a:pt x="572432" y="487648"/>
                  <a:pt x="672694" y="487648"/>
                </a:cubicBezTo>
                <a:close/>
                <a:moveTo>
                  <a:pt x="669576" y="342312"/>
                </a:moveTo>
                <a:cubicBezTo>
                  <a:pt x="587085" y="342312"/>
                  <a:pt x="504595" y="373782"/>
                  <a:pt x="441658" y="436721"/>
                </a:cubicBezTo>
                <a:cubicBezTo>
                  <a:pt x="315778" y="562594"/>
                  <a:pt x="315778" y="766683"/>
                  <a:pt x="441651" y="892562"/>
                </a:cubicBezTo>
                <a:cubicBezTo>
                  <a:pt x="567531" y="1018442"/>
                  <a:pt x="771619" y="1018435"/>
                  <a:pt x="897499" y="892562"/>
                </a:cubicBezTo>
                <a:cubicBezTo>
                  <a:pt x="1023372" y="766683"/>
                  <a:pt x="1023372" y="562594"/>
                  <a:pt x="897499" y="436721"/>
                </a:cubicBezTo>
                <a:cubicBezTo>
                  <a:pt x="834559" y="373782"/>
                  <a:pt x="752067" y="342312"/>
                  <a:pt x="669576" y="342312"/>
                </a:cubicBezTo>
                <a:close/>
                <a:moveTo>
                  <a:pt x="672693" y="0"/>
                </a:moveTo>
                <a:cubicBezTo>
                  <a:pt x="1037069" y="0"/>
                  <a:pt x="1338376" y="301307"/>
                  <a:pt x="1345387" y="672693"/>
                </a:cubicBezTo>
                <a:cubicBezTo>
                  <a:pt x="1345387" y="672693"/>
                  <a:pt x="1345387" y="679697"/>
                  <a:pt x="1345387" y="686708"/>
                </a:cubicBezTo>
                <a:cubicBezTo>
                  <a:pt x="1331372" y="1044072"/>
                  <a:pt x="1037069" y="1338376"/>
                  <a:pt x="672693" y="1338376"/>
                </a:cubicBezTo>
                <a:cubicBezTo>
                  <a:pt x="308318" y="1338376"/>
                  <a:pt x="7004" y="1051083"/>
                  <a:pt x="0" y="686708"/>
                </a:cubicBezTo>
                <a:cubicBezTo>
                  <a:pt x="0" y="686708"/>
                  <a:pt x="0" y="679697"/>
                  <a:pt x="0" y="672693"/>
                </a:cubicBezTo>
                <a:cubicBezTo>
                  <a:pt x="0" y="301307"/>
                  <a:pt x="301307" y="0"/>
                  <a:pt x="672693" y="0"/>
                </a:cubicBezTo>
                <a:close/>
              </a:path>
            </a:pathLst>
          </a:custGeom>
          <a:solidFill>
            <a:srgbClr val="37474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9" name="CustomShape 214"/>
          <p:cNvSpPr/>
          <p:nvPr/>
        </p:nvSpPr>
        <p:spPr>
          <a:xfrm>
            <a:off x="9028800" y="1897200"/>
            <a:ext cx="406440" cy="404280"/>
          </a:xfrm>
          <a:custGeom>
            <a:avLst/>
            <a:gdLst/>
            <a:ahLst/>
            <a:rect l="l" t="t" r="r" b="b"/>
            <a:pathLst>
              <a:path w="1345387" h="1338376">
                <a:moveTo>
                  <a:pt x="672694" y="487648"/>
                </a:moveTo>
                <a:cubicBezTo>
                  <a:pt x="772956" y="487648"/>
                  <a:pt x="854235" y="568927"/>
                  <a:pt x="854235" y="669189"/>
                </a:cubicBezTo>
                <a:cubicBezTo>
                  <a:pt x="854235" y="769451"/>
                  <a:pt x="772956" y="850730"/>
                  <a:pt x="672694" y="850730"/>
                </a:cubicBezTo>
                <a:cubicBezTo>
                  <a:pt x="572432" y="850730"/>
                  <a:pt x="491153" y="769451"/>
                  <a:pt x="491153" y="669189"/>
                </a:cubicBezTo>
                <a:cubicBezTo>
                  <a:pt x="491153" y="568927"/>
                  <a:pt x="572432" y="487648"/>
                  <a:pt x="672694" y="487648"/>
                </a:cubicBezTo>
                <a:close/>
                <a:moveTo>
                  <a:pt x="669576" y="342312"/>
                </a:moveTo>
                <a:cubicBezTo>
                  <a:pt x="587085" y="342312"/>
                  <a:pt x="504595" y="373782"/>
                  <a:pt x="441658" y="436721"/>
                </a:cubicBezTo>
                <a:cubicBezTo>
                  <a:pt x="315778" y="562594"/>
                  <a:pt x="315778" y="766683"/>
                  <a:pt x="441651" y="892562"/>
                </a:cubicBezTo>
                <a:cubicBezTo>
                  <a:pt x="567531" y="1018442"/>
                  <a:pt x="771619" y="1018435"/>
                  <a:pt x="897499" y="892562"/>
                </a:cubicBezTo>
                <a:cubicBezTo>
                  <a:pt x="1023372" y="766683"/>
                  <a:pt x="1023372" y="562594"/>
                  <a:pt x="897499" y="436721"/>
                </a:cubicBezTo>
                <a:cubicBezTo>
                  <a:pt x="834559" y="373782"/>
                  <a:pt x="752067" y="342312"/>
                  <a:pt x="669576" y="342312"/>
                </a:cubicBezTo>
                <a:close/>
                <a:moveTo>
                  <a:pt x="672693" y="0"/>
                </a:moveTo>
                <a:cubicBezTo>
                  <a:pt x="1037069" y="0"/>
                  <a:pt x="1338376" y="301307"/>
                  <a:pt x="1345387" y="672693"/>
                </a:cubicBezTo>
                <a:cubicBezTo>
                  <a:pt x="1345387" y="672693"/>
                  <a:pt x="1345387" y="679697"/>
                  <a:pt x="1345387" y="686708"/>
                </a:cubicBezTo>
                <a:cubicBezTo>
                  <a:pt x="1331372" y="1044072"/>
                  <a:pt x="1037069" y="1338376"/>
                  <a:pt x="672693" y="1338376"/>
                </a:cubicBezTo>
                <a:cubicBezTo>
                  <a:pt x="308318" y="1338376"/>
                  <a:pt x="7004" y="1051083"/>
                  <a:pt x="0" y="686708"/>
                </a:cubicBezTo>
                <a:cubicBezTo>
                  <a:pt x="0" y="686708"/>
                  <a:pt x="0" y="679697"/>
                  <a:pt x="0" y="672693"/>
                </a:cubicBezTo>
                <a:cubicBezTo>
                  <a:pt x="0" y="301307"/>
                  <a:pt x="301307" y="0"/>
                  <a:pt x="672693" y="0"/>
                </a:cubicBezTo>
                <a:close/>
              </a:path>
            </a:pathLst>
          </a:custGeom>
          <a:solidFill>
            <a:srgbClr val="37474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CustomShape 215"/>
          <p:cNvSpPr/>
          <p:nvPr/>
        </p:nvSpPr>
        <p:spPr>
          <a:xfrm>
            <a:off x="10168200" y="1024920"/>
            <a:ext cx="1472400" cy="2824200"/>
          </a:xfrm>
          <a:custGeom>
            <a:avLst/>
            <a:gdLst/>
            <a:ahLst/>
            <a:rect l="l" t="t" r="r" b="b"/>
            <a:pathLst>
              <a:path w="3576119" h="6858000">
                <a:moveTo>
                  <a:pt x="3525853" y="2071735"/>
                </a:moveTo>
                <a:lnTo>
                  <a:pt x="3269338" y="1923861"/>
                </a:lnTo>
                <a:lnTo>
                  <a:pt x="3269338" y="948351"/>
                </a:lnTo>
                <a:cubicBezTo>
                  <a:pt x="3268584" y="427022"/>
                  <a:pt x="2842317" y="0"/>
                  <a:pt x="2320988" y="0"/>
                </a:cubicBezTo>
                <a:lnTo>
                  <a:pt x="1364338" y="0"/>
                </a:lnTo>
                <a:cubicBezTo>
                  <a:pt x="843009" y="0"/>
                  <a:pt x="415988" y="427022"/>
                  <a:pt x="415988" y="948351"/>
                </a:cubicBezTo>
                <a:lnTo>
                  <a:pt x="415988" y="1861996"/>
                </a:lnTo>
                <a:lnTo>
                  <a:pt x="51586" y="2071735"/>
                </a:lnTo>
                <a:cubicBezTo>
                  <a:pt x="2546" y="2100404"/>
                  <a:pt x="-14806" y="2163778"/>
                  <a:pt x="13863" y="2212818"/>
                </a:cubicBezTo>
                <a:lnTo>
                  <a:pt x="15372" y="2215081"/>
                </a:lnTo>
                <a:cubicBezTo>
                  <a:pt x="44041" y="2264121"/>
                  <a:pt x="107415" y="2281473"/>
                  <a:pt x="156455" y="2252804"/>
                </a:cubicBezTo>
                <a:lnTo>
                  <a:pt x="415988" y="2102668"/>
                </a:lnTo>
                <a:lnTo>
                  <a:pt x="415988" y="6145794"/>
                </a:lnTo>
                <a:cubicBezTo>
                  <a:pt x="415988" y="6537357"/>
                  <a:pt x="736631" y="6858000"/>
                  <a:pt x="1128194" y="6858000"/>
                </a:cubicBezTo>
                <a:lnTo>
                  <a:pt x="2556378" y="6858000"/>
                </a:lnTo>
                <a:cubicBezTo>
                  <a:pt x="2947940" y="6858000"/>
                  <a:pt x="3268584" y="6537357"/>
                  <a:pt x="3268584" y="6145794"/>
                </a:cubicBezTo>
                <a:lnTo>
                  <a:pt x="3268584" y="2165287"/>
                </a:lnTo>
                <a:lnTo>
                  <a:pt x="3420984" y="2252804"/>
                </a:lnTo>
                <a:cubicBezTo>
                  <a:pt x="3470023" y="2281473"/>
                  <a:pt x="3533398" y="2264121"/>
                  <a:pt x="3562067" y="2215081"/>
                </a:cubicBezTo>
                <a:lnTo>
                  <a:pt x="3563576" y="2212818"/>
                </a:lnTo>
                <a:cubicBezTo>
                  <a:pt x="3591491" y="2163778"/>
                  <a:pt x="3574893" y="2100404"/>
                  <a:pt x="3525853" y="2071735"/>
                </a:cubicBezTo>
                <a:close/>
              </a:path>
            </a:pathLst>
          </a:custGeom>
          <a:solidFill>
            <a:srgbClr val="4f81bd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CustomShape 216"/>
          <p:cNvSpPr/>
          <p:nvPr/>
        </p:nvSpPr>
        <p:spPr>
          <a:xfrm>
            <a:off x="10369800" y="1680840"/>
            <a:ext cx="1091160" cy="2113920"/>
          </a:xfrm>
          <a:custGeom>
            <a:avLst/>
            <a:gdLst/>
            <a:ahLst/>
            <a:rect l="l" t="t" r="r" b="b"/>
            <a:pathLst>
              <a:path w="1434249" h="2777167">
                <a:moveTo>
                  <a:pt x="1286500" y="2633339"/>
                </a:moveTo>
                <a:cubicBezTo>
                  <a:pt x="1300376" y="2640277"/>
                  <a:pt x="1293846" y="2654562"/>
                  <a:pt x="1295070" y="2664358"/>
                </a:cubicBezTo>
                <a:cubicBezTo>
                  <a:pt x="1295070" y="2694561"/>
                  <a:pt x="1297927" y="2706397"/>
                  <a:pt x="1263236" y="2715376"/>
                </a:cubicBezTo>
                <a:cubicBezTo>
                  <a:pt x="1149363" y="2745579"/>
                  <a:pt x="1057939" y="2765170"/>
                  <a:pt x="940803" y="2776598"/>
                </a:cubicBezTo>
                <a:cubicBezTo>
                  <a:pt x="924476" y="2778230"/>
                  <a:pt x="927333" y="2767210"/>
                  <a:pt x="932231" y="2754966"/>
                </a:cubicBezTo>
                <a:cubicBezTo>
                  <a:pt x="940394" y="2734558"/>
                  <a:pt x="954679" y="2734967"/>
                  <a:pt x="972230" y="2734150"/>
                </a:cubicBezTo>
                <a:cubicBezTo>
                  <a:pt x="1083652" y="2719049"/>
                  <a:pt x="1130181" y="2705172"/>
                  <a:pt x="1239563" y="2652930"/>
                </a:cubicBezTo>
                <a:cubicBezTo>
                  <a:pt x="1249767" y="2647216"/>
                  <a:pt x="1273847" y="2626400"/>
                  <a:pt x="1286500" y="2633339"/>
                </a:cubicBezTo>
                <a:close/>
                <a:moveTo>
                  <a:pt x="154719" y="2633339"/>
                </a:moveTo>
                <a:cubicBezTo>
                  <a:pt x="167779" y="2626400"/>
                  <a:pt x="191860" y="2646808"/>
                  <a:pt x="201655" y="2652930"/>
                </a:cubicBezTo>
                <a:cubicBezTo>
                  <a:pt x="311037" y="2705173"/>
                  <a:pt x="357158" y="2719049"/>
                  <a:pt x="468989" y="2734151"/>
                </a:cubicBezTo>
                <a:cubicBezTo>
                  <a:pt x="486539" y="2734967"/>
                  <a:pt x="500824" y="2734558"/>
                  <a:pt x="508987" y="2755374"/>
                </a:cubicBezTo>
                <a:cubicBezTo>
                  <a:pt x="513885" y="2767618"/>
                  <a:pt x="516742" y="2778638"/>
                  <a:pt x="500416" y="2777006"/>
                </a:cubicBezTo>
                <a:cubicBezTo>
                  <a:pt x="383279" y="2765578"/>
                  <a:pt x="291855" y="2745987"/>
                  <a:pt x="177983" y="2715784"/>
                </a:cubicBezTo>
                <a:cubicBezTo>
                  <a:pt x="143291" y="2706397"/>
                  <a:pt x="146148" y="2694561"/>
                  <a:pt x="146148" y="2664766"/>
                </a:cubicBezTo>
                <a:cubicBezTo>
                  <a:pt x="147372" y="2654562"/>
                  <a:pt x="141250" y="2640685"/>
                  <a:pt x="154719" y="2633339"/>
                </a:cubicBezTo>
                <a:close/>
                <a:moveTo>
                  <a:pt x="1202934" y="1778176"/>
                </a:moveTo>
                <a:cubicBezTo>
                  <a:pt x="1206913" y="1779299"/>
                  <a:pt x="1209770" y="1783584"/>
                  <a:pt x="1212627" y="1792971"/>
                </a:cubicBezTo>
                <a:cubicBezTo>
                  <a:pt x="1237932" y="1876641"/>
                  <a:pt x="1252625" y="1962351"/>
                  <a:pt x="1260380" y="2049285"/>
                </a:cubicBezTo>
                <a:cubicBezTo>
                  <a:pt x="1262829" y="2076631"/>
                  <a:pt x="1264869" y="2103977"/>
                  <a:pt x="1265686" y="2131730"/>
                </a:cubicBezTo>
                <a:cubicBezTo>
                  <a:pt x="1266910" y="2169280"/>
                  <a:pt x="1247727" y="2199890"/>
                  <a:pt x="1217525" y="2215808"/>
                </a:cubicBezTo>
                <a:cubicBezTo>
                  <a:pt x="1123652" y="2264377"/>
                  <a:pt x="1023657" y="2294580"/>
                  <a:pt x="919988" y="2313762"/>
                </a:cubicBezTo>
                <a:cubicBezTo>
                  <a:pt x="854277" y="2326007"/>
                  <a:pt x="787749" y="2334986"/>
                  <a:pt x="742853" y="2331721"/>
                </a:cubicBezTo>
                <a:cubicBezTo>
                  <a:pt x="548169" y="2331721"/>
                  <a:pt x="384912" y="2294988"/>
                  <a:pt x="230225" y="2219889"/>
                </a:cubicBezTo>
                <a:cubicBezTo>
                  <a:pt x="182880" y="2197033"/>
                  <a:pt x="164922" y="2159484"/>
                  <a:pt x="171044" y="2106426"/>
                </a:cubicBezTo>
                <a:cubicBezTo>
                  <a:pt x="180024" y="2028878"/>
                  <a:pt x="187778" y="1951331"/>
                  <a:pt x="204104" y="1875009"/>
                </a:cubicBezTo>
                <a:cubicBezTo>
                  <a:pt x="209818" y="1847255"/>
                  <a:pt x="218797" y="1820317"/>
                  <a:pt x="225736" y="1792563"/>
                </a:cubicBezTo>
                <a:cubicBezTo>
                  <a:pt x="229001" y="1778279"/>
                  <a:pt x="236347" y="1774605"/>
                  <a:pt x="249408" y="1780728"/>
                </a:cubicBezTo>
                <a:cubicBezTo>
                  <a:pt x="363280" y="1833378"/>
                  <a:pt x="484091" y="1844397"/>
                  <a:pt x="607758" y="1855825"/>
                </a:cubicBezTo>
                <a:cubicBezTo>
                  <a:pt x="807340" y="1874600"/>
                  <a:pt x="1001209" y="1861131"/>
                  <a:pt x="1186506" y="1782360"/>
                </a:cubicBezTo>
                <a:cubicBezTo>
                  <a:pt x="1193852" y="1779095"/>
                  <a:pt x="1198954" y="1777054"/>
                  <a:pt x="1202934" y="1778176"/>
                </a:cubicBezTo>
                <a:close/>
                <a:moveTo>
                  <a:pt x="1431187" y="1040510"/>
                </a:moveTo>
                <a:cubicBezTo>
                  <a:pt x="1433534" y="1042703"/>
                  <a:pt x="1434044" y="1047703"/>
                  <a:pt x="1434248" y="1054234"/>
                </a:cubicBezTo>
                <a:cubicBezTo>
                  <a:pt x="1434248" y="1156269"/>
                  <a:pt x="1430983" y="1250142"/>
                  <a:pt x="1424045" y="1352178"/>
                </a:cubicBezTo>
                <a:cubicBezTo>
                  <a:pt x="1419963" y="1414624"/>
                  <a:pt x="1416290" y="1477069"/>
                  <a:pt x="1410984" y="1539107"/>
                </a:cubicBezTo>
                <a:cubicBezTo>
                  <a:pt x="1404454" y="1617879"/>
                  <a:pt x="1388128" y="1696242"/>
                  <a:pt x="1379149" y="1774606"/>
                </a:cubicBezTo>
                <a:cubicBezTo>
                  <a:pt x="1371802" y="1837460"/>
                  <a:pt x="1362007" y="1900314"/>
                  <a:pt x="1353027" y="1962760"/>
                </a:cubicBezTo>
                <a:cubicBezTo>
                  <a:pt x="1351395" y="1973371"/>
                  <a:pt x="1348538" y="1942761"/>
                  <a:pt x="1344865" y="1960719"/>
                </a:cubicBezTo>
                <a:cubicBezTo>
                  <a:pt x="1330171" y="1852969"/>
                  <a:pt x="1319968" y="1793789"/>
                  <a:pt x="1313845" y="1692978"/>
                </a:cubicBezTo>
                <a:cubicBezTo>
                  <a:pt x="1310172" y="1626042"/>
                  <a:pt x="1308132" y="1558698"/>
                  <a:pt x="1302417" y="1492171"/>
                </a:cubicBezTo>
                <a:cubicBezTo>
                  <a:pt x="1295887" y="1419930"/>
                  <a:pt x="1302009" y="1355443"/>
                  <a:pt x="1294663" y="1282794"/>
                </a:cubicBezTo>
                <a:cubicBezTo>
                  <a:pt x="1289765" y="1231776"/>
                  <a:pt x="1293030" y="1180349"/>
                  <a:pt x="1292622" y="1128924"/>
                </a:cubicBezTo>
                <a:cubicBezTo>
                  <a:pt x="1292622" y="1118720"/>
                  <a:pt x="1295479" y="1111373"/>
                  <a:pt x="1304866" y="1106067"/>
                </a:cubicBezTo>
                <a:cubicBezTo>
                  <a:pt x="1339967" y="1085661"/>
                  <a:pt x="1382822" y="1064845"/>
                  <a:pt x="1417106" y="1043622"/>
                </a:cubicBezTo>
                <a:cubicBezTo>
                  <a:pt x="1424657" y="1038928"/>
                  <a:pt x="1428840" y="1038316"/>
                  <a:pt x="1431187" y="1040510"/>
                </a:cubicBezTo>
                <a:close/>
                <a:moveTo>
                  <a:pt x="4930" y="1039132"/>
                </a:moveTo>
                <a:cubicBezTo>
                  <a:pt x="13094" y="1034234"/>
                  <a:pt x="19624" y="1044438"/>
                  <a:pt x="26154" y="1048111"/>
                </a:cubicBezTo>
                <a:cubicBezTo>
                  <a:pt x="56357" y="1065661"/>
                  <a:pt x="93906" y="1084435"/>
                  <a:pt x="124109" y="1101986"/>
                </a:cubicBezTo>
                <a:cubicBezTo>
                  <a:pt x="136762" y="1108924"/>
                  <a:pt x="142476" y="1117495"/>
                  <a:pt x="142476" y="1132596"/>
                </a:cubicBezTo>
                <a:cubicBezTo>
                  <a:pt x="141659" y="1216266"/>
                  <a:pt x="144925" y="1292180"/>
                  <a:pt x="140435" y="1375850"/>
                </a:cubicBezTo>
                <a:cubicBezTo>
                  <a:pt x="136762" y="1455438"/>
                  <a:pt x="135945" y="1535434"/>
                  <a:pt x="130231" y="1615022"/>
                </a:cubicBezTo>
                <a:cubicBezTo>
                  <a:pt x="121660" y="1736240"/>
                  <a:pt x="113089" y="1857867"/>
                  <a:pt x="95947" y="1978677"/>
                </a:cubicBezTo>
                <a:cubicBezTo>
                  <a:pt x="95947" y="1980310"/>
                  <a:pt x="93906" y="1940720"/>
                  <a:pt x="89417" y="1947250"/>
                </a:cubicBezTo>
                <a:cubicBezTo>
                  <a:pt x="75540" y="1875009"/>
                  <a:pt x="66969" y="1847255"/>
                  <a:pt x="59214" y="1778279"/>
                </a:cubicBezTo>
                <a:cubicBezTo>
                  <a:pt x="49827" y="1695426"/>
                  <a:pt x="32276" y="1612573"/>
                  <a:pt x="24521" y="1529720"/>
                </a:cubicBezTo>
                <a:cubicBezTo>
                  <a:pt x="19624" y="1475028"/>
                  <a:pt x="15134" y="1420337"/>
                  <a:pt x="12685" y="1365238"/>
                </a:cubicBezTo>
                <a:cubicBezTo>
                  <a:pt x="7788" y="1261570"/>
                  <a:pt x="4930" y="1166064"/>
                  <a:pt x="1257" y="1062396"/>
                </a:cubicBezTo>
                <a:cubicBezTo>
                  <a:pt x="849" y="1054641"/>
                  <a:pt x="-2824" y="1044029"/>
                  <a:pt x="4930" y="1039132"/>
                </a:cubicBezTo>
                <a:close/>
                <a:moveTo>
                  <a:pt x="41255" y="224886"/>
                </a:moveTo>
                <a:cubicBezTo>
                  <a:pt x="120027" y="484057"/>
                  <a:pt x="137168" y="722412"/>
                  <a:pt x="143291" y="999133"/>
                </a:cubicBezTo>
                <a:cubicBezTo>
                  <a:pt x="97171" y="966074"/>
                  <a:pt x="49010" y="937504"/>
                  <a:pt x="9011" y="908526"/>
                </a:cubicBezTo>
                <a:cubicBezTo>
                  <a:pt x="441" y="901995"/>
                  <a:pt x="1257" y="892608"/>
                  <a:pt x="849" y="883221"/>
                </a:cubicBezTo>
                <a:cubicBezTo>
                  <a:pt x="-2416" y="751391"/>
                  <a:pt x="4522" y="632212"/>
                  <a:pt x="8195" y="500791"/>
                </a:cubicBezTo>
                <a:cubicBezTo>
                  <a:pt x="11053" y="403244"/>
                  <a:pt x="23296" y="321616"/>
                  <a:pt x="41255" y="224886"/>
                </a:cubicBezTo>
                <a:close/>
                <a:moveTo>
                  <a:pt x="1395067" y="224070"/>
                </a:moveTo>
                <a:cubicBezTo>
                  <a:pt x="1408128" y="251416"/>
                  <a:pt x="1404862" y="259170"/>
                  <a:pt x="1407719" y="281210"/>
                </a:cubicBezTo>
                <a:cubicBezTo>
                  <a:pt x="1414249" y="333860"/>
                  <a:pt x="1425270" y="387327"/>
                  <a:pt x="1427718" y="440386"/>
                </a:cubicBezTo>
                <a:cubicBezTo>
                  <a:pt x="1434657" y="589358"/>
                  <a:pt x="1433841" y="726086"/>
                  <a:pt x="1434249" y="875466"/>
                </a:cubicBezTo>
                <a:cubicBezTo>
                  <a:pt x="1434249" y="893425"/>
                  <a:pt x="1430984" y="907710"/>
                  <a:pt x="1415882" y="918729"/>
                </a:cubicBezTo>
                <a:cubicBezTo>
                  <a:pt x="1383639" y="941586"/>
                  <a:pt x="1343640" y="964850"/>
                  <a:pt x="1311805" y="988522"/>
                </a:cubicBezTo>
                <a:cubicBezTo>
                  <a:pt x="1299153" y="997910"/>
                  <a:pt x="1290581" y="997501"/>
                  <a:pt x="1293030" y="979543"/>
                </a:cubicBezTo>
                <a:cubicBezTo>
                  <a:pt x="1301602" y="919138"/>
                  <a:pt x="1296296" y="858324"/>
                  <a:pt x="1301602" y="797919"/>
                </a:cubicBezTo>
                <a:cubicBezTo>
                  <a:pt x="1306499" y="741187"/>
                  <a:pt x="1309356" y="696699"/>
                  <a:pt x="1314662" y="640376"/>
                </a:cubicBezTo>
                <a:cubicBezTo>
                  <a:pt x="1322825" y="555482"/>
                  <a:pt x="1333437" y="470997"/>
                  <a:pt x="1349762" y="387327"/>
                </a:cubicBezTo>
                <a:cubicBezTo>
                  <a:pt x="1361191" y="328555"/>
                  <a:pt x="1375476" y="287332"/>
                  <a:pt x="1395067" y="224070"/>
                </a:cubicBezTo>
                <a:close/>
                <a:moveTo>
                  <a:pt x="715915" y="0"/>
                </a:moveTo>
                <a:cubicBezTo>
                  <a:pt x="881621" y="6530"/>
                  <a:pt x="1042022" y="11428"/>
                  <a:pt x="1198340" y="55507"/>
                </a:cubicBezTo>
                <a:cubicBezTo>
                  <a:pt x="1235889" y="66119"/>
                  <a:pt x="1272214" y="78363"/>
                  <a:pt x="1306907" y="95914"/>
                </a:cubicBezTo>
                <a:cubicBezTo>
                  <a:pt x="1340374" y="113056"/>
                  <a:pt x="1350170" y="137544"/>
                  <a:pt x="1344456" y="175502"/>
                </a:cubicBezTo>
                <a:cubicBezTo>
                  <a:pt x="1327313" y="286108"/>
                  <a:pt x="1282418" y="408960"/>
                  <a:pt x="1219564" y="500384"/>
                </a:cubicBezTo>
                <a:cubicBezTo>
                  <a:pt x="1200789" y="527730"/>
                  <a:pt x="1175892" y="539158"/>
                  <a:pt x="1145690" y="537117"/>
                </a:cubicBezTo>
                <a:cubicBezTo>
                  <a:pt x="1101611" y="533852"/>
                  <a:pt x="1057939" y="529362"/>
                  <a:pt x="1013860" y="526913"/>
                </a:cubicBezTo>
                <a:cubicBezTo>
                  <a:pt x="888967" y="519975"/>
                  <a:pt x="764076" y="511404"/>
                  <a:pt x="639184" y="516710"/>
                </a:cubicBezTo>
                <a:cubicBezTo>
                  <a:pt x="522863" y="522016"/>
                  <a:pt x="406134" y="522832"/>
                  <a:pt x="290222" y="537525"/>
                </a:cubicBezTo>
                <a:cubicBezTo>
                  <a:pt x="261244" y="541199"/>
                  <a:pt x="237571" y="526506"/>
                  <a:pt x="220429" y="502833"/>
                </a:cubicBezTo>
                <a:cubicBezTo>
                  <a:pt x="154718" y="412225"/>
                  <a:pt x="111455" y="287333"/>
                  <a:pt x="93088" y="176318"/>
                </a:cubicBezTo>
                <a:cubicBezTo>
                  <a:pt x="86966" y="139177"/>
                  <a:pt x="100435" y="112648"/>
                  <a:pt x="135127" y="95097"/>
                </a:cubicBezTo>
                <a:cubicBezTo>
                  <a:pt x="215939" y="54691"/>
                  <a:pt x="303282" y="36733"/>
                  <a:pt x="391441" y="23264"/>
                </a:cubicBezTo>
                <a:cubicBezTo>
                  <a:pt x="500415" y="6530"/>
                  <a:pt x="611022" y="5306"/>
                  <a:pt x="715915" y="0"/>
                </a:cubicBezTo>
                <a:close/>
              </a:path>
            </a:pathLst>
          </a:custGeom>
          <a:solidFill>
            <a:srgbClr val="ffffff"/>
          </a:solidFill>
          <a:ln w="7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CustomShape 1"/>
          <p:cNvSpPr/>
          <p:nvPr/>
        </p:nvSpPr>
        <p:spPr>
          <a:xfrm>
            <a:off x="323640" y="24552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3" name="CustomShape 2"/>
          <p:cNvSpPr/>
          <p:nvPr/>
        </p:nvSpPr>
        <p:spPr>
          <a:xfrm>
            <a:off x="93960" y="3433680"/>
            <a:ext cx="4498920" cy="154440"/>
          </a:xfrm>
          <a:custGeom>
            <a:avLst/>
            <a:gdLst/>
            <a:ah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4" name="CustomShape 3"/>
          <p:cNvSpPr/>
          <p:nvPr/>
        </p:nvSpPr>
        <p:spPr>
          <a:xfrm>
            <a:off x="559440" y="1088280"/>
            <a:ext cx="3567960" cy="2326680"/>
          </a:xfrm>
          <a:custGeom>
            <a:avLst/>
            <a:gdLst/>
            <a:ah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5" name="CustomShape 4"/>
          <p:cNvSpPr/>
          <p:nvPr/>
        </p:nvSpPr>
        <p:spPr>
          <a:xfrm>
            <a:off x="712080" y="1230480"/>
            <a:ext cx="3257640" cy="1990440"/>
          </a:xfrm>
          <a:custGeom>
            <a:avLst/>
            <a:gdLst/>
            <a:ah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6" name="CustomShape 5"/>
          <p:cNvSpPr/>
          <p:nvPr/>
        </p:nvSpPr>
        <p:spPr>
          <a:xfrm>
            <a:off x="68040" y="3324960"/>
            <a:ext cx="4550760" cy="180360"/>
          </a:xfrm>
          <a:custGeom>
            <a:avLst/>
            <a:gdLst/>
            <a:ah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7" name="CustomShape 6"/>
          <p:cNvSpPr/>
          <p:nvPr/>
        </p:nvSpPr>
        <p:spPr>
          <a:xfrm>
            <a:off x="2029680" y="3344760"/>
            <a:ext cx="635760" cy="71640"/>
          </a:xfrm>
          <a:custGeom>
            <a:avLst/>
            <a:gdLst/>
            <a:ah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8" name="CustomShape 7"/>
          <p:cNvSpPr/>
          <p:nvPr/>
        </p:nvSpPr>
        <p:spPr>
          <a:xfrm>
            <a:off x="284400" y="3411000"/>
            <a:ext cx="162000" cy="446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9" name="CustomShape 8"/>
          <p:cNvSpPr/>
          <p:nvPr/>
        </p:nvSpPr>
        <p:spPr>
          <a:xfrm>
            <a:off x="321120" y="3422160"/>
            <a:ext cx="88560" cy="208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0" name="CustomShape 9"/>
          <p:cNvSpPr/>
          <p:nvPr/>
        </p:nvSpPr>
        <p:spPr>
          <a:xfrm>
            <a:off x="4160520" y="3410280"/>
            <a:ext cx="347760" cy="446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1" name="CustomShape 10"/>
          <p:cNvSpPr/>
          <p:nvPr/>
        </p:nvSpPr>
        <p:spPr>
          <a:xfrm>
            <a:off x="4226760" y="3421800"/>
            <a:ext cx="214920" cy="208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2" name="CustomShape 11"/>
          <p:cNvSpPr/>
          <p:nvPr/>
        </p:nvSpPr>
        <p:spPr>
          <a:xfrm>
            <a:off x="1815120" y="1095480"/>
            <a:ext cx="2154600" cy="213588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3" name="CustomShape 12"/>
          <p:cNvSpPr/>
          <p:nvPr/>
        </p:nvSpPr>
        <p:spPr>
          <a:xfrm>
            <a:off x="5153400" y="1574640"/>
            <a:ext cx="65520" cy="2113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4" name="CustomShape 13"/>
          <p:cNvSpPr/>
          <p:nvPr/>
        </p:nvSpPr>
        <p:spPr>
          <a:xfrm>
            <a:off x="5150160" y="1786680"/>
            <a:ext cx="65520" cy="2113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8574" y="65246"/>
                  <a:pt x="15716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5" name="CustomShape 14"/>
          <p:cNvSpPr/>
          <p:nvPr/>
        </p:nvSpPr>
        <p:spPr>
          <a:xfrm>
            <a:off x="6493320" y="1783800"/>
            <a:ext cx="65520" cy="211320"/>
          </a:xfrm>
          <a:custGeom>
            <a:avLst/>
            <a:gdLst/>
            <a:ahLst/>
            <a:rect l="l" t="t" r="r" b="b"/>
            <a:pathLst>
              <a:path w="19050" h="66675">
                <a:moveTo>
                  <a:pt x="12859" y="68104"/>
                </a:moveTo>
                <a:lnTo>
                  <a:pt x="12859" y="68104"/>
                </a:lnTo>
                <a:cubicBezTo>
                  <a:pt x="10001" y="68104"/>
                  <a:pt x="7144" y="65246"/>
                  <a:pt x="7144" y="62389"/>
                </a:cubicBezTo>
                <a:lnTo>
                  <a:pt x="7144" y="12859"/>
                </a:lnTo>
                <a:cubicBezTo>
                  <a:pt x="7144" y="10001"/>
                  <a:pt x="10001" y="7144"/>
                  <a:pt x="12859" y="7144"/>
                </a:cubicBezTo>
                <a:lnTo>
                  <a:pt x="12859" y="7144"/>
                </a:lnTo>
                <a:cubicBezTo>
                  <a:pt x="15716" y="7144"/>
                  <a:pt x="18574" y="10001"/>
                  <a:pt x="18574" y="12859"/>
                </a:cubicBezTo>
                <a:lnTo>
                  <a:pt x="18574" y="62389"/>
                </a:lnTo>
                <a:cubicBezTo>
                  <a:pt x="19526" y="65246"/>
                  <a:pt x="16669" y="68104"/>
                  <a:pt x="12859" y="6810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6" name="CustomShape 15"/>
          <p:cNvSpPr/>
          <p:nvPr/>
        </p:nvSpPr>
        <p:spPr>
          <a:xfrm>
            <a:off x="5169960" y="1156320"/>
            <a:ext cx="1392120" cy="2635920"/>
          </a:xfrm>
          <a:custGeom>
            <a:avLst/>
            <a:gdLst/>
            <a:ahLst/>
            <a:rect l="l" t="t" r="r" b="b"/>
            <a:pathLst>
              <a:path w="400050" h="828675">
                <a:moveTo>
                  <a:pt x="350044" y="7144"/>
                </a:moveTo>
                <a:lnTo>
                  <a:pt x="53816" y="7144"/>
                </a:lnTo>
                <a:cubicBezTo>
                  <a:pt x="28099" y="7144"/>
                  <a:pt x="7144" y="28099"/>
                  <a:pt x="7144" y="53816"/>
                </a:cubicBezTo>
                <a:lnTo>
                  <a:pt x="7144" y="781526"/>
                </a:lnTo>
                <a:cubicBezTo>
                  <a:pt x="7144" y="807244"/>
                  <a:pt x="28099" y="828199"/>
                  <a:pt x="53816" y="828199"/>
                </a:cubicBezTo>
                <a:lnTo>
                  <a:pt x="350044" y="828199"/>
                </a:lnTo>
                <a:cubicBezTo>
                  <a:pt x="375761" y="828199"/>
                  <a:pt x="396716" y="807244"/>
                  <a:pt x="396716" y="781526"/>
                </a:cubicBezTo>
                <a:lnTo>
                  <a:pt x="396716" y="53816"/>
                </a:lnTo>
                <a:cubicBezTo>
                  <a:pt x="396716" y="28099"/>
                  <a:pt x="375761" y="7144"/>
                  <a:pt x="350044" y="7144"/>
                </a:cubicBez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7" name="CustomShape 16"/>
          <p:cNvSpPr/>
          <p:nvPr/>
        </p:nvSpPr>
        <p:spPr>
          <a:xfrm>
            <a:off x="5180040" y="1168560"/>
            <a:ext cx="1358640" cy="2605320"/>
          </a:xfrm>
          <a:custGeom>
            <a:avLst/>
            <a:gdLst/>
            <a:ahLst/>
            <a:rect l="l" t="t" r="r" b="b"/>
            <a:pathLst>
              <a:path w="390525" h="819150">
                <a:moveTo>
                  <a:pt x="345281" y="7144"/>
                </a:moveTo>
                <a:lnTo>
                  <a:pt x="52864" y="7144"/>
                </a:lnTo>
                <a:cubicBezTo>
                  <a:pt x="27146" y="7144"/>
                  <a:pt x="7144" y="27146"/>
                  <a:pt x="7144" y="52864"/>
                </a:cubicBezTo>
                <a:lnTo>
                  <a:pt x="7144" y="772954"/>
                </a:lnTo>
                <a:cubicBezTo>
                  <a:pt x="7144" y="798671"/>
                  <a:pt x="27146" y="818674"/>
                  <a:pt x="52864" y="818674"/>
                </a:cubicBezTo>
                <a:lnTo>
                  <a:pt x="345281" y="818674"/>
                </a:lnTo>
                <a:cubicBezTo>
                  <a:pt x="370999" y="818674"/>
                  <a:pt x="391001" y="798671"/>
                  <a:pt x="391001" y="772954"/>
                </a:cubicBezTo>
                <a:lnTo>
                  <a:pt x="391001" y="52864"/>
                </a:lnTo>
                <a:cubicBezTo>
                  <a:pt x="391001" y="28099"/>
                  <a:pt x="370046" y="7144"/>
                  <a:pt x="345281" y="7144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8" name="CustomShape 17"/>
          <p:cNvSpPr/>
          <p:nvPr/>
        </p:nvSpPr>
        <p:spPr>
          <a:xfrm>
            <a:off x="5283000" y="1559520"/>
            <a:ext cx="1159920" cy="1878120"/>
          </a:xfrm>
          <a:custGeom>
            <a:avLst/>
            <a:gdLst/>
            <a:ahLst/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9" name="CustomShape 18"/>
          <p:cNvSpPr/>
          <p:nvPr/>
        </p:nvSpPr>
        <p:spPr>
          <a:xfrm>
            <a:off x="5768640" y="3523320"/>
            <a:ext cx="181800" cy="16596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0" name="CustomShape 19"/>
          <p:cNvSpPr/>
          <p:nvPr/>
        </p:nvSpPr>
        <p:spPr>
          <a:xfrm>
            <a:off x="5809680" y="3560760"/>
            <a:ext cx="99360" cy="907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1" name="CustomShape 20"/>
          <p:cNvSpPr/>
          <p:nvPr/>
        </p:nvSpPr>
        <p:spPr>
          <a:xfrm>
            <a:off x="5486760" y="1590120"/>
            <a:ext cx="954360" cy="1816920"/>
          </a:xfrm>
          <a:custGeom>
            <a:avLst/>
            <a:gdLst/>
            <a:ahLst/>
            <a:rect l="l" t="t" r="r" b="b"/>
            <a:pathLst>
              <a:path w="1119116" h="2330356">
                <a:moveTo>
                  <a:pt x="614149" y="0"/>
                </a:moveTo>
                <a:lnTo>
                  <a:pt x="1115704" y="3412"/>
                </a:lnTo>
                <a:cubicBezTo>
                  <a:pt x="1116841" y="777923"/>
                  <a:pt x="1117979" y="1555845"/>
                  <a:pt x="1119116" y="2330356"/>
                </a:cubicBezTo>
                <a:lnTo>
                  <a:pt x="0" y="2330356"/>
                </a:lnTo>
                <a:lnTo>
                  <a:pt x="614149" y="0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2" name="CustomShape 21"/>
          <p:cNvSpPr/>
          <p:nvPr/>
        </p:nvSpPr>
        <p:spPr>
          <a:xfrm>
            <a:off x="5737320" y="1417320"/>
            <a:ext cx="267120" cy="5544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3" name="CustomShape 22"/>
          <p:cNvSpPr/>
          <p:nvPr/>
        </p:nvSpPr>
        <p:spPr>
          <a:xfrm>
            <a:off x="5594040" y="1417320"/>
            <a:ext cx="60840" cy="55440"/>
          </a:xfrm>
          <a:prstGeom prst="ellipse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4" name="CustomShape 23"/>
          <p:cNvSpPr/>
          <p:nvPr/>
        </p:nvSpPr>
        <p:spPr>
          <a:xfrm>
            <a:off x="7202520" y="1550160"/>
            <a:ext cx="1411920" cy="4690800"/>
          </a:xfrm>
          <a:custGeom>
            <a:avLst/>
            <a:gdLst/>
            <a:ahLst/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5" name="CustomShape 24"/>
          <p:cNvSpPr/>
          <p:nvPr/>
        </p:nvSpPr>
        <p:spPr>
          <a:xfrm>
            <a:off x="9877680" y="1550160"/>
            <a:ext cx="1818360" cy="4690800"/>
          </a:xfrm>
          <a:custGeom>
            <a:avLst/>
            <a:gdLst/>
            <a:ahLst/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rgbClr val="4f81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6" name="CustomShape 25"/>
          <p:cNvSpPr/>
          <p:nvPr/>
        </p:nvSpPr>
        <p:spPr>
          <a:xfrm>
            <a:off x="8385120" y="1589400"/>
            <a:ext cx="1887840" cy="4660920"/>
          </a:xfrm>
          <a:custGeom>
            <a:avLst/>
            <a:gdLst/>
            <a:ahLst/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rgbClr val="c0504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7" name="CustomShape 26"/>
          <p:cNvSpPr/>
          <p:nvPr/>
        </p:nvSpPr>
        <p:spPr>
          <a:xfrm>
            <a:off x="1710720" y="6294600"/>
            <a:ext cx="1042920" cy="393120"/>
          </a:xfrm>
          <a:custGeom>
            <a:avLst/>
            <a:gdLst/>
            <a:ahLst/>
            <a:rect l="l" t="t" r="r" b="b"/>
            <a:pathLst>
              <a:path w="2168250" h="818207">
                <a:moveTo>
                  <a:pt x="1941333" y="525699"/>
                </a:moveTo>
                <a:cubicBezTo>
                  <a:pt x="1789965" y="370239"/>
                  <a:pt x="1785874" y="30683"/>
                  <a:pt x="1785874" y="30683"/>
                </a:cubicBezTo>
                <a:lnTo>
                  <a:pt x="1114943" y="30683"/>
                </a:lnTo>
                <a:lnTo>
                  <a:pt x="1065851" y="30683"/>
                </a:lnTo>
                <a:lnTo>
                  <a:pt x="390830" y="30683"/>
                </a:lnTo>
                <a:cubicBezTo>
                  <a:pt x="390830" y="30683"/>
                  <a:pt x="386739" y="366148"/>
                  <a:pt x="235370" y="525699"/>
                </a:cubicBezTo>
                <a:cubicBezTo>
                  <a:pt x="84002" y="681158"/>
                  <a:pt x="-149188" y="816162"/>
                  <a:pt x="259916" y="816162"/>
                </a:cubicBezTo>
                <a:cubicBezTo>
                  <a:pt x="587199" y="816162"/>
                  <a:pt x="939029" y="816162"/>
                  <a:pt x="1065851" y="816162"/>
                </a:cubicBezTo>
                <a:cubicBezTo>
                  <a:pt x="1098579" y="816162"/>
                  <a:pt x="1114943" y="816162"/>
                  <a:pt x="1114943" y="816162"/>
                </a:cubicBezTo>
                <a:cubicBezTo>
                  <a:pt x="1245857" y="816162"/>
                  <a:pt x="1597686" y="816162"/>
                  <a:pt x="1920878" y="816162"/>
                </a:cubicBezTo>
                <a:cubicBezTo>
                  <a:pt x="2329982" y="816162"/>
                  <a:pt x="2092702" y="681158"/>
                  <a:pt x="1941333" y="525699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d9d9d9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8" name="CustomShape 27"/>
          <p:cNvSpPr/>
          <p:nvPr/>
        </p:nvSpPr>
        <p:spPr>
          <a:xfrm>
            <a:off x="497880" y="3941280"/>
            <a:ext cx="3504600" cy="2382120"/>
          </a:xfrm>
          <a:custGeom>
            <a:avLst/>
            <a:gdLst/>
            <a:ahLst/>
            <a:rect l="l" t="t" r="r" b="b"/>
            <a:pathLst>
              <a:path w="7282048" h="4950157">
                <a:moveTo>
                  <a:pt x="7038632" y="30683"/>
                </a:moveTo>
                <a:lnTo>
                  <a:pt x="3704436" y="30683"/>
                </a:lnTo>
                <a:lnTo>
                  <a:pt x="3589886" y="30683"/>
                </a:lnTo>
                <a:lnTo>
                  <a:pt x="259781" y="30683"/>
                </a:lnTo>
                <a:cubicBezTo>
                  <a:pt x="141141" y="30683"/>
                  <a:pt x="30683" y="128868"/>
                  <a:pt x="30683" y="259781"/>
                </a:cubicBezTo>
                <a:lnTo>
                  <a:pt x="30683" y="4698558"/>
                </a:lnTo>
                <a:cubicBezTo>
                  <a:pt x="30683" y="4829472"/>
                  <a:pt x="124777" y="4931748"/>
                  <a:pt x="239326" y="4931748"/>
                </a:cubicBezTo>
                <a:lnTo>
                  <a:pt x="7042723" y="4931748"/>
                </a:lnTo>
                <a:cubicBezTo>
                  <a:pt x="7157272" y="4931748"/>
                  <a:pt x="7251366" y="4825380"/>
                  <a:pt x="7251366" y="4698558"/>
                </a:cubicBezTo>
                <a:lnTo>
                  <a:pt x="7251366" y="259781"/>
                </a:lnTo>
                <a:cubicBezTo>
                  <a:pt x="7251366" y="128868"/>
                  <a:pt x="7157272" y="30683"/>
                  <a:pt x="7038632" y="30683"/>
                </a:cubicBez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9" name="CustomShape 28"/>
          <p:cNvSpPr/>
          <p:nvPr/>
        </p:nvSpPr>
        <p:spPr>
          <a:xfrm>
            <a:off x="3512160" y="6290640"/>
            <a:ext cx="235440" cy="38520"/>
          </a:xfrm>
          <a:custGeom>
            <a:avLst/>
            <a:gdLst/>
            <a:ahLst/>
            <a:rect l="l" t="t" r="r" b="b"/>
            <a:pathLst>
              <a:path w="490924" h="81820">
                <a:moveTo>
                  <a:pt x="32212" y="30683"/>
                </a:moveTo>
                <a:cubicBezTo>
                  <a:pt x="32212" y="30683"/>
                  <a:pt x="19938" y="67502"/>
                  <a:pt x="64939" y="71593"/>
                </a:cubicBezTo>
                <a:lnTo>
                  <a:pt x="461771" y="71593"/>
                </a:lnTo>
                <a:cubicBezTo>
                  <a:pt x="461771" y="71593"/>
                  <a:pt x="502681" y="75684"/>
                  <a:pt x="498590" y="30683"/>
                </a:cubicBezTo>
                <a:lnTo>
                  <a:pt x="32212" y="30683"/>
                </a:lnTo>
                <a:close/>
              </a:path>
            </a:pathLst>
          </a:custGeom>
          <a:solidFill>
            <a:srgbClr val="99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0" name="CustomShape 29"/>
          <p:cNvSpPr/>
          <p:nvPr/>
        </p:nvSpPr>
        <p:spPr>
          <a:xfrm>
            <a:off x="515520" y="3961080"/>
            <a:ext cx="3465000" cy="2086560"/>
          </a:xfrm>
          <a:custGeom>
            <a:avLst/>
            <a:gdLst/>
            <a:ahLst/>
            <a:rect l="l" t="t" r="r" b="b"/>
            <a:pathLst>
              <a:path w="7200227" h="4336501">
                <a:moveTo>
                  <a:pt x="6973175" y="30683"/>
                </a:moveTo>
                <a:lnTo>
                  <a:pt x="3671707" y="30683"/>
                </a:lnTo>
                <a:lnTo>
                  <a:pt x="3561249" y="30683"/>
                </a:lnTo>
                <a:lnTo>
                  <a:pt x="259781" y="30683"/>
                </a:lnTo>
                <a:cubicBezTo>
                  <a:pt x="141141" y="30683"/>
                  <a:pt x="30683" y="112504"/>
                  <a:pt x="30683" y="231144"/>
                </a:cubicBezTo>
                <a:lnTo>
                  <a:pt x="30683" y="4330365"/>
                </a:lnTo>
                <a:lnTo>
                  <a:pt x="7185909" y="4330365"/>
                </a:lnTo>
                <a:lnTo>
                  <a:pt x="7185909" y="231144"/>
                </a:lnTo>
                <a:cubicBezTo>
                  <a:pt x="7185909" y="112504"/>
                  <a:pt x="7091815" y="30683"/>
                  <a:pt x="6973175" y="30683"/>
                </a:cubicBezTo>
                <a:close/>
              </a:path>
            </a:pathLst>
          </a:custGeom>
          <a:solidFill>
            <a:srgbClr val="231f2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1" name="CustomShape 30"/>
          <p:cNvSpPr/>
          <p:nvPr/>
        </p:nvSpPr>
        <p:spPr>
          <a:xfrm>
            <a:off x="1712880" y="6639120"/>
            <a:ext cx="1042920" cy="58320"/>
          </a:xfrm>
          <a:custGeom>
            <a:avLst/>
            <a:gdLst/>
            <a:ahLst/>
            <a:rect l="l" t="t" r="r" b="b"/>
            <a:pathLst>
              <a:path w="2168250" h="122731">
                <a:moveTo>
                  <a:pt x="30683" y="34774"/>
                </a:moveTo>
                <a:lnTo>
                  <a:pt x="30683" y="34774"/>
                </a:lnTo>
                <a:cubicBezTo>
                  <a:pt x="30683" y="38865"/>
                  <a:pt x="30683" y="38865"/>
                  <a:pt x="30683" y="38865"/>
                </a:cubicBezTo>
                <a:lnTo>
                  <a:pt x="30683" y="38865"/>
                </a:lnTo>
                <a:cubicBezTo>
                  <a:pt x="30683" y="79775"/>
                  <a:pt x="96139" y="96140"/>
                  <a:pt x="263872" y="96140"/>
                </a:cubicBezTo>
                <a:cubicBezTo>
                  <a:pt x="591155" y="96140"/>
                  <a:pt x="942984" y="96140"/>
                  <a:pt x="1069807" y="96140"/>
                </a:cubicBezTo>
                <a:cubicBezTo>
                  <a:pt x="1102535" y="96140"/>
                  <a:pt x="1118899" y="96140"/>
                  <a:pt x="1118899" y="96140"/>
                </a:cubicBezTo>
                <a:cubicBezTo>
                  <a:pt x="1249812" y="96140"/>
                  <a:pt x="1601642" y="96140"/>
                  <a:pt x="1924834" y="96140"/>
                </a:cubicBezTo>
                <a:cubicBezTo>
                  <a:pt x="2092566" y="96140"/>
                  <a:pt x="2149841" y="75684"/>
                  <a:pt x="2153932" y="30683"/>
                </a:cubicBezTo>
                <a:lnTo>
                  <a:pt x="2137568" y="30683"/>
                </a:lnTo>
                <a:lnTo>
                  <a:pt x="2137568" y="30683"/>
                </a:lnTo>
                <a:lnTo>
                  <a:pt x="30683" y="30683"/>
                </a:lnTo>
                <a:close/>
              </a:path>
            </a:pathLst>
          </a:custGeom>
          <a:solidFill>
            <a:srgbClr val="808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2" name="CustomShape 31"/>
          <p:cNvSpPr/>
          <p:nvPr/>
        </p:nvSpPr>
        <p:spPr>
          <a:xfrm>
            <a:off x="515520" y="6034680"/>
            <a:ext cx="3465000" cy="275040"/>
          </a:xfrm>
          <a:custGeom>
            <a:avLst/>
            <a:gdLst/>
            <a:ahLst/>
            <a:rect l="l" t="t" r="r" b="b"/>
            <a:pathLst>
              <a:path w="7200227" h="572745">
                <a:moveTo>
                  <a:pt x="30683" y="362057"/>
                </a:moveTo>
                <a:cubicBezTo>
                  <a:pt x="30683" y="464333"/>
                  <a:pt x="141141" y="562518"/>
                  <a:pt x="259781" y="562518"/>
                </a:cubicBezTo>
                <a:lnTo>
                  <a:pt x="3561249" y="562518"/>
                </a:lnTo>
                <a:lnTo>
                  <a:pt x="3671707" y="562518"/>
                </a:lnTo>
                <a:lnTo>
                  <a:pt x="6973175" y="562518"/>
                </a:lnTo>
                <a:cubicBezTo>
                  <a:pt x="7091815" y="562518"/>
                  <a:pt x="7185909" y="464333"/>
                  <a:pt x="7185909" y="362057"/>
                </a:cubicBezTo>
                <a:lnTo>
                  <a:pt x="7185909" y="30683"/>
                </a:lnTo>
                <a:lnTo>
                  <a:pt x="30683" y="30683"/>
                </a:lnTo>
                <a:lnTo>
                  <a:pt x="30683" y="362057"/>
                </a:lnTo>
                <a:close/>
              </a:path>
            </a:pathLst>
          </a:custGeom>
          <a:solidFill>
            <a:srgbClr val="bfbfb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3" name="CustomShape 32"/>
          <p:cNvSpPr/>
          <p:nvPr/>
        </p:nvSpPr>
        <p:spPr>
          <a:xfrm>
            <a:off x="643680" y="4112640"/>
            <a:ext cx="3212640" cy="1810800"/>
          </a:xfrm>
          <a:custGeom>
            <a:avLst/>
            <a:gdLst/>
            <a:ahLst/>
            <a:rect l="l" t="t" r="r" b="b"/>
            <a:pathLst>
              <a:path w="6586571" h="3763755">
                <a:moveTo>
                  <a:pt x="30683" y="30683"/>
                </a:moveTo>
                <a:lnTo>
                  <a:pt x="6564071" y="30683"/>
                </a:lnTo>
                <a:lnTo>
                  <a:pt x="6564071" y="3753528"/>
                </a:lnTo>
                <a:lnTo>
                  <a:pt x="30683" y="3753528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4" name="CustomShape 33"/>
          <p:cNvSpPr/>
          <p:nvPr/>
        </p:nvSpPr>
        <p:spPr>
          <a:xfrm>
            <a:off x="2043000" y="4126320"/>
            <a:ext cx="1813680" cy="1797840"/>
          </a:xfrm>
          <a:custGeom>
            <a:avLst/>
            <a:gdLst/>
            <a:ah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5" name="CustomShape 34"/>
          <p:cNvSpPr/>
          <p:nvPr/>
        </p:nvSpPr>
        <p:spPr>
          <a:xfrm>
            <a:off x="6001200" y="4327200"/>
            <a:ext cx="1170360" cy="202212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6" name="CustomShape 35"/>
          <p:cNvSpPr/>
          <p:nvPr/>
        </p:nvSpPr>
        <p:spPr>
          <a:xfrm>
            <a:off x="6509520" y="4414320"/>
            <a:ext cx="153360" cy="2916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7" name="CustomShape 36"/>
          <p:cNvSpPr/>
          <p:nvPr/>
        </p:nvSpPr>
        <p:spPr>
          <a:xfrm>
            <a:off x="6530040" y="6172920"/>
            <a:ext cx="112680" cy="124200"/>
          </a:xfrm>
          <a:prstGeom prst="ellipse">
            <a:avLst/>
          </a:prstGeom>
          <a:gradFill>
            <a:gsLst>
              <a:gs pos="0">
                <a:srgbClr val="0f0f0f"/>
              </a:gs>
              <a:gs pos="100000">
                <a:srgbClr val="595959"/>
              </a:gs>
            </a:gsLst>
            <a:lin ang="10800000"/>
          </a:gradFill>
          <a:ln w="2556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8" name="CustomShape 37"/>
          <p:cNvSpPr/>
          <p:nvPr/>
        </p:nvSpPr>
        <p:spPr>
          <a:xfrm>
            <a:off x="6560640" y="6206760"/>
            <a:ext cx="51120" cy="5688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9" name="CustomShape 38"/>
          <p:cNvSpPr/>
          <p:nvPr/>
        </p:nvSpPr>
        <p:spPr>
          <a:xfrm>
            <a:off x="6412680" y="4500360"/>
            <a:ext cx="693000" cy="162504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0" name="CustomShape 39"/>
          <p:cNvSpPr/>
          <p:nvPr/>
        </p:nvSpPr>
        <p:spPr>
          <a:xfrm>
            <a:off x="4348440" y="4327200"/>
            <a:ext cx="1170360" cy="202212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1" name="CustomShape 40"/>
          <p:cNvSpPr/>
          <p:nvPr/>
        </p:nvSpPr>
        <p:spPr>
          <a:xfrm>
            <a:off x="4856760" y="4427640"/>
            <a:ext cx="153360" cy="2916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2" name="CustomShape 41"/>
          <p:cNvSpPr/>
          <p:nvPr/>
        </p:nvSpPr>
        <p:spPr>
          <a:xfrm>
            <a:off x="4877280" y="6172920"/>
            <a:ext cx="112680" cy="124200"/>
          </a:xfrm>
          <a:prstGeom prst="ellipse">
            <a:avLst/>
          </a:prstGeom>
          <a:gradFill>
            <a:gsLst>
              <a:gs pos="0">
                <a:srgbClr val="0f0f0f"/>
              </a:gs>
              <a:gs pos="100000">
                <a:srgbClr val="595959"/>
              </a:gs>
            </a:gsLst>
            <a:lin ang="10800000"/>
          </a:gradFill>
          <a:ln w="2556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3" name="CustomShape 42"/>
          <p:cNvSpPr/>
          <p:nvPr/>
        </p:nvSpPr>
        <p:spPr>
          <a:xfrm>
            <a:off x="4907880" y="6206760"/>
            <a:ext cx="51120" cy="5688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4" name="CustomShape 43"/>
          <p:cNvSpPr/>
          <p:nvPr/>
        </p:nvSpPr>
        <p:spPr>
          <a:xfrm>
            <a:off x="4427640" y="4500360"/>
            <a:ext cx="693000" cy="16250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5" name="CustomShape 44"/>
          <p:cNvSpPr/>
          <p:nvPr/>
        </p:nvSpPr>
        <p:spPr>
          <a:xfrm>
            <a:off x="5113800" y="4192560"/>
            <a:ext cx="1287360" cy="2224080"/>
          </a:xfrm>
          <a:prstGeom prst="roundRect">
            <a:avLst>
              <a:gd name="adj" fmla="val 13580"/>
            </a:avLst>
          </a:prstGeom>
          <a:solidFill>
            <a:srgbClr val="262626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6" name="CustomShape 45"/>
          <p:cNvSpPr/>
          <p:nvPr/>
        </p:nvSpPr>
        <p:spPr>
          <a:xfrm>
            <a:off x="5680800" y="4297680"/>
            <a:ext cx="153360" cy="29160"/>
          </a:xfrm>
          <a:prstGeom prst="rect">
            <a:avLst/>
          </a:prstGeom>
          <a:solidFill>
            <a:srgbClr val="b0b0b0"/>
          </a:solidFill>
          <a:ln w="88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7" name="CustomShape 46"/>
          <p:cNvSpPr/>
          <p:nvPr/>
        </p:nvSpPr>
        <p:spPr>
          <a:xfrm>
            <a:off x="5695560" y="6212880"/>
            <a:ext cx="124200" cy="136440"/>
          </a:xfrm>
          <a:prstGeom prst="ellipse">
            <a:avLst/>
          </a:prstGeom>
          <a:gradFill>
            <a:gsLst>
              <a:gs pos="0">
                <a:srgbClr val="0f0f0f"/>
              </a:gs>
              <a:gs pos="100000">
                <a:srgbClr val="595959"/>
              </a:gs>
            </a:gsLst>
            <a:lin ang="10800000"/>
          </a:gradFill>
          <a:ln w="2556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8" name="CustomShape 47"/>
          <p:cNvSpPr/>
          <p:nvPr/>
        </p:nvSpPr>
        <p:spPr>
          <a:xfrm>
            <a:off x="5729400" y="6249960"/>
            <a:ext cx="56520" cy="62640"/>
          </a:xfrm>
          <a:prstGeom prst="roundRect">
            <a:avLst>
              <a:gd name="adj" fmla="val 16667"/>
            </a:avLst>
          </a:prstGeom>
          <a:solidFill>
            <a:srgbClr val="737373"/>
          </a:solidFill>
          <a:ln w="6480">
            <a:solidFill>
              <a:srgbClr val="b0b0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9" name="CustomShape 48"/>
          <p:cNvSpPr/>
          <p:nvPr/>
        </p:nvSpPr>
        <p:spPr>
          <a:xfrm>
            <a:off x="5195520" y="4375800"/>
            <a:ext cx="1131120" cy="17859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CustomShape 1"/>
          <p:cNvSpPr/>
          <p:nvPr/>
        </p:nvSpPr>
        <p:spPr>
          <a:xfrm>
            <a:off x="323640" y="123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Icon Sets: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1" name="CustomShape 2"/>
          <p:cNvSpPr/>
          <p:nvPr/>
        </p:nvSpPr>
        <p:spPr>
          <a:xfrm>
            <a:off x="6112080" y="1492200"/>
            <a:ext cx="522360" cy="523800"/>
          </a:xfrm>
          <a:custGeom>
            <a:avLst/>
            <a:gdLst/>
            <a:ah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2" name="CustomShape 3"/>
          <p:cNvSpPr/>
          <p:nvPr/>
        </p:nvSpPr>
        <p:spPr>
          <a:xfrm>
            <a:off x="5273280" y="1562760"/>
            <a:ext cx="522360" cy="383040"/>
          </a:xfrm>
          <a:custGeom>
            <a:avLst/>
            <a:gdLst/>
            <a:ah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3" name="CustomShape 4"/>
          <p:cNvSpPr/>
          <p:nvPr/>
        </p:nvSpPr>
        <p:spPr>
          <a:xfrm>
            <a:off x="6114240" y="4520160"/>
            <a:ext cx="312480" cy="707040"/>
          </a:xfrm>
          <a:custGeom>
            <a:avLst/>
            <a:gdLst/>
            <a:ahLst/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4" name="CustomShape 5"/>
          <p:cNvSpPr/>
          <p:nvPr/>
        </p:nvSpPr>
        <p:spPr>
          <a:xfrm rot="18900000">
            <a:off x="9585000" y="3654720"/>
            <a:ext cx="225000" cy="501840"/>
          </a:xfrm>
          <a:custGeom>
            <a:avLst/>
            <a:gdLst/>
            <a:ah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5" name="CustomShape 6"/>
          <p:cNvSpPr/>
          <p:nvPr/>
        </p:nvSpPr>
        <p:spPr>
          <a:xfrm flipH="1">
            <a:off x="5266440" y="4641840"/>
            <a:ext cx="463680" cy="463680"/>
          </a:xfrm>
          <a:custGeom>
            <a:avLst/>
            <a:gdLst/>
            <a:ah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6" name="CustomShape 7"/>
          <p:cNvSpPr/>
          <p:nvPr/>
        </p:nvSpPr>
        <p:spPr>
          <a:xfrm>
            <a:off x="7745400" y="3642480"/>
            <a:ext cx="460080" cy="452520"/>
          </a:xfrm>
          <a:custGeom>
            <a:avLst/>
            <a:gdLst/>
            <a:ah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7" name="CustomShape 8"/>
          <p:cNvSpPr/>
          <p:nvPr/>
        </p:nvSpPr>
        <p:spPr>
          <a:xfrm>
            <a:off x="11063880" y="3600720"/>
            <a:ext cx="463680" cy="462240"/>
          </a:xfrm>
          <a:custGeom>
            <a:avLst/>
            <a:gdLst/>
            <a:ah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8" name="CustomShape 9"/>
          <p:cNvSpPr/>
          <p:nvPr/>
        </p:nvSpPr>
        <p:spPr>
          <a:xfrm>
            <a:off x="6950880" y="1518840"/>
            <a:ext cx="470880" cy="4708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9" name="CustomShape 10"/>
          <p:cNvSpPr/>
          <p:nvPr/>
        </p:nvSpPr>
        <p:spPr>
          <a:xfrm rot="5400000">
            <a:off x="7738200" y="1518840"/>
            <a:ext cx="471600" cy="470880"/>
          </a:xfrm>
          <a:custGeom>
            <a:avLst/>
            <a:gdLst/>
            <a:ah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0" name="CustomShape 11"/>
          <p:cNvSpPr/>
          <p:nvPr/>
        </p:nvSpPr>
        <p:spPr>
          <a:xfrm>
            <a:off x="6809760" y="4619160"/>
            <a:ext cx="512640" cy="509760"/>
          </a:xfrm>
          <a:custGeom>
            <a:avLst/>
            <a:gdLst/>
            <a:ah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1" name="CustomShape 12"/>
          <p:cNvSpPr/>
          <p:nvPr/>
        </p:nvSpPr>
        <p:spPr>
          <a:xfrm flipH="1">
            <a:off x="11037600" y="2527920"/>
            <a:ext cx="514080" cy="515520"/>
          </a:xfrm>
          <a:custGeom>
            <a:avLst/>
            <a:gdLst/>
            <a:ah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2" name="CustomShape 13"/>
          <p:cNvSpPr/>
          <p:nvPr/>
        </p:nvSpPr>
        <p:spPr>
          <a:xfrm rot="16200000">
            <a:off x="8525160" y="1471320"/>
            <a:ext cx="566640" cy="567000"/>
          </a:xfrm>
          <a:custGeom>
            <a:avLst/>
            <a:gdLst/>
            <a:ah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3" name="CustomShape 14"/>
          <p:cNvSpPr/>
          <p:nvPr/>
        </p:nvSpPr>
        <p:spPr>
          <a:xfrm>
            <a:off x="9408600" y="1424160"/>
            <a:ext cx="472680" cy="659520"/>
          </a:xfrm>
          <a:custGeom>
            <a:avLst/>
            <a:gdLst/>
            <a:ah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4" name="CustomShape 15"/>
          <p:cNvSpPr/>
          <p:nvPr/>
        </p:nvSpPr>
        <p:spPr>
          <a:xfrm>
            <a:off x="7705800" y="4600800"/>
            <a:ext cx="385200" cy="545760"/>
          </a:xfrm>
          <a:custGeom>
            <a:avLst/>
            <a:gdLst/>
            <a:ah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5" name="CustomShape 16"/>
          <p:cNvSpPr/>
          <p:nvPr/>
        </p:nvSpPr>
        <p:spPr>
          <a:xfrm>
            <a:off x="4418640" y="5469120"/>
            <a:ext cx="408960" cy="778320"/>
          </a:xfrm>
          <a:custGeom>
            <a:avLst/>
            <a:gdLst/>
            <a:ah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6" name="CustomShape 17"/>
          <p:cNvSpPr/>
          <p:nvPr/>
        </p:nvSpPr>
        <p:spPr>
          <a:xfrm rot="16200000">
            <a:off x="8536680" y="3545640"/>
            <a:ext cx="597960" cy="647280"/>
          </a:xfrm>
          <a:custGeom>
            <a:avLst/>
            <a:gdLst/>
            <a:ah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7" name="CustomShape 18"/>
          <p:cNvSpPr/>
          <p:nvPr/>
        </p:nvSpPr>
        <p:spPr>
          <a:xfrm rot="10800000">
            <a:off x="10083960" y="3416760"/>
            <a:ext cx="385920" cy="435960"/>
          </a:xfrm>
          <a:custGeom>
            <a:avLst/>
            <a:gdLst/>
            <a:ah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8" name="CustomShape 19"/>
          <p:cNvSpPr/>
          <p:nvPr/>
        </p:nvSpPr>
        <p:spPr>
          <a:xfrm>
            <a:off x="6967080" y="3587400"/>
            <a:ext cx="471600" cy="563040"/>
          </a:xfrm>
          <a:custGeom>
            <a:avLst/>
            <a:gdLst/>
            <a:ah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9" name="CustomShape 20"/>
          <p:cNvSpPr/>
          <p:nvPr/>
        </p:nvSpPr>
        <p:spPr>
          <a:xfrm>
            <a:off x="4360320" y="1481040"/>
            <a:ext cx="596880" cy="546480"/>
          </a:xfrm>
          <a:custGeom>
            <a:avLst/>
            <a:gdLst/>
            <a:ah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0" name="CustomShape 21"/>
          <p:cNvSpPr/>
          <p:nvPr/>
        </p:nvSpPr>
        <p:spPr>
          <a:xfrm>
            <a:off x="8534160" y="2516040"/>
            <a:ext cx="371520" cy="491760"/>
          </a:xfrm>
          <a:custGeom>
            <a:avLst/>
            <a:gdLst/>
            <a:ah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1" name="CustomShape 22"/>
          <p:cNvSpPr/>
          <p:nvPr/>
        </p:nvSpPr>
        <p:spPr>
          <a:xfrm>
            <a:off x="10179720" y="3623400"/>
            <a:ext cx="490680" cy="4906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2" name="CustomShape 23"/>
          <p:cNvSpPr/>
          <p:nvPr/>
        </p:nvSpPr>
        <p:spPr>
          <a:xfrm>
            <a:off x="5324040" y="2538360"/>
            <a:ext cx="529200" cy="447120"/>
          </a:xfrm>
          <a:custGeom>
            <a:avLst/>
            <a:gdLst/>
            <a:ah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3" name="CustomShape 24"/>
          <p:cNvSpPr/>
          <p:nvPr/>
        </p:nvSpPr>
        <p:spPr>
          <a:xfrm>
            <a:off x="7858080" y="2527560"/>
            <a:ext cx="270720" cy="468720"/>
          </a:xfrm>
          <a:custGeom>
            <a:avLst/>
            <a:gdLst/>
            <a:ah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4" name="CustomShape 25"/>
          <p:cNvSpPr/>
          <p:nvPr/>
        </p:nvSpPr>
        <p:spPr>
          <a:xfrm>
            <a:off x="6258600" y="2567160"/>
            <a:ext cx="490320" cy="389520"/>
          </a:xfrm>
          <a:custGeom>
            <a:avLst/>
            <a:gdLst/>
            <a:ah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26"/>
          <p:cNvSpPr/>
          <p:nvPr/>
        </p:nvSpPr>
        <p:spPr>
          <a:xfrm>
            <a:off x="7154640" y="2552040"/>
            <a:ext cx="298440" cy="419760"/>
          </a:xfrm>
          <a:custGeom>
            <a:avLst/>
            <a:gdLst/>
            <a:ah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27"/>
          <p:cNvSpPr/>
          <p:nvPr/>
        </p:nvSpPr>
        <p:spPr>
          <a:xfrm>
            <a:off x="5919840" y="5535360"/>
            <a:ext cx="511920" cy="646200"/>
          </a:xfrm>
          <a:custGeom>
            <a:avLst/>
            <a:gdLst/>
            <a:ah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CustomShape 28"/>
          <p:cNvSpPr/>
          <p:nvPr/>
        </p:nvSpPr>
        <p:spPr>
          <a:xfrm>
            <a:off x="4411440" y="2471760"/>
            <a:ext cx="507600" cy="515880"/>
          </a:xfrm>
          <a:custGeom>
            <a:avLst/>
            <a:gdLst/>
            <a:ah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CustomShape 29"/>
          <p:cNvSpPr/>
          <p:nvPr/>
        </p:nvSpPr>
        <p:spPr>
          <a:xfrm rot="20700000">
            <a:off x="6136920" y="3633480"/>
            <a:ext cx="547920" cy="469440"/>
          </a:xfrm>
          <a:custGeom>
            <a:avLst/>
            <a:gdLst/>
            <a:ah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CustomShape 30"/>
          <p:cNvSpPr/>
          <p:nvPr/>
        </p:nvSpPr>
        <p:spPr>
          <a:xfrm rot="10800000">
            <a:off x="5941080" y="6976800"/>
            <a:ext cx="375840" cy="744840"/>
          </a:xfrm>
          <a:custGeom>
            <a:avLst/>
            <a:gdLst/>
            <a:ah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CustomShape 31"/>
          <p:cNvSpPr/>
          <p:nvPr/>
        </p:nvSpPr>
        <p:spPr>
          <a:xfrm>
            <a:off x="7616880" y="5578920"/>
            <a:ext cx="559080" cy="5590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CustomShape 32"/>
          <p:cNvSpPr/>
          <p:nvPr/>
        </p:nvSpPr>
        <p:spPr>
          <a:xfrm>
            <a:off x="10160640" y="5578920"/>
            <a:ext cx="559080" cy="5590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CustomShape 33"/>
          <p:cNvSpPr/>
          <p:nvPr/>
        </p:nvSpPr>
        <p:spPr>
          <a:xfrm>
            <a:off x="8469000" y="5581800"/>
            <a:ext cx="552960" cy="5529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3" name="CustomShape 34"/>
          <p:cNvSpPr/>
          <p:nvPr/>
        </p:nvSpPr>
        <p:spPr>
          <a:xfrm>
            <a:off x="11012400" y="5575320"/>
            <a:ext cx="565920" cy="5659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CustomShape 35"/>
          <p:cNvSpPr/>
          <p:nvPr/>
        </p:nvSpPr>
        <p:spPr>
          <a:xfrm>
            <a:off x="9314640" y="5581800"/>
            <a:ext cx="552960" cy="5529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CustomShape 36"/>
          <p:cNvSpPr/>
          <p:nvPr/>
        </p:nvSpPr>
        <p:spPr>
          <a:xfrm rot="2700000">
            <a:off x="5325840" y="3520080"/>
            <a:ext cx="388800" cy="69732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6" name="CustomShape 37"/>
          <p:cNvSpPr/>
          <p:nvPr/>
        </p:nvSpPr>
        <p:spPr>
          <a:xfrm>
            <a:off x="4401000" y="3545280"/>
            <a:ext cx="526680" cy="4928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7" name="CustomShape 38"/>
          <p:cNvSpPr/>
          <p:nvPr/>
        </p:nvSpPr>
        <p:spPr>
          <a:xfrm rot="2700000">
            <a:off x="6978960" y="5475960"/>
            <a:ext cx="190080" cy="763920"/>
          </a:xfrm>
          <a:custGeom>
            <a:avLst/>
            <a:gdLst/>
            <a:ah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8" name="CustomShape 39"/>
          <p:cNvSpPr/>
          <p:nvPr/>
        </p:nvSpPr>
        <p:spPr>
          <a:xfrm>
            <a:off x="4376160" y="4613400"/>
            <a:ext cx="507600" cy="5076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9" name="CustomShape 40"/>
          <p:cNvSpPr/>
          <p:nvPr/>
        </p:nvSpPr>
        <p:spPr>
          <a:xfrm flipH="1">
            <a:off x="10101600" y="2554200"/>
            <a:ext cx="504000" cy="41544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0" name="CustomShape 41"/>
          <p:cNvSpPr/>
          <p:nvPr/>
        </p:nvSpPr>
        <p:spPr>
          <a:xfrm rot="18805800">
            <a:off x="10126080" y="1539360"/>
            <a:ext cx="551160" cy="545400"/>
          </a:xfrm>
          <a:custGeom>
            <a:avLst/>
            <a:gdLst/>
            <a:ah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1" name="CustomShape 42"/>
          <p:cNvSpPr/>
          <p:nvPr/>
        </p:nvSpPr>
        <p:spPr>
          <a:xfrm>
            <a:off x="10932840" y="1539360"/>
            <a:ext cx="543960" cy="546480"/>
          </a:xfrm>
          <a:custGeom>
            <a:avLst/>
            <a:gdLst/>
            <a:ah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2" name="CustomShape 43"/>
          <p:cNvSpPr/>
          <p:nvPr/>
        </p:nvSpPr>
        <p:spPr>
          <a:xfrm>
            <a:off x="9363600" y="4578120"/>
            <a:ext cx="477360" cy="56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3" name="CustomShape 44"/>
          <p:cNvSpPr/>
          <p:nvPr/>
        </p:nvSpPr>
        <p:spPr>
          <a:xfrm>
            <a:off x="8488440" y="4578120"/>
            <a:ext cx="477360" cy="56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4" name="CustomShape 45"/>
          <p:cNvSpPr/>
          <p:nvPr/>
        </p:nvSpPr>
        <p:spPr>
          <a:xfrm>
            <a:off x="10238400" y="4578120"/>
            <a:ext cx="477360" cy="56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5" name="CustomShape 46"/>
          <p:cNvSpPr/>
          <p:nvPr/>
        </p:nvSpPr>
        <p:spPr>
          <a:xfrm>
            <a:off x="11113560" y="4578120"/>
            <a:ext cx="477360" cy="56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CustomShape 1"/>
          <p:cNvSpPr/>
          <p:nvPr/>
        </p:nvSpPr>
        <p:spPr>
          <a:xfrm>
            <a:off x="323640" y="123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Icon Sets: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7" name="CustomShape 2"/>
          <p:cNvSpPr/>
          <p:nvPr/>
        </p:nvSpPr>
        <p:spPr>
          <a:xfrm>
            <a:off x="4430880" y="1410480"/>
            <a:ext cx="529560" cy="529200"/>
          </a:xfrm>
          <a:custGeom>
            <a:avLst/>
            <a:gdLst/>
            <a:ahLst/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8" name="CustomShape 3"/>
          <p:cNvSpPr/>
          <p:nvPr/>
        </p:nvSpPr>
        <p:spPr>
          <a:xfrm>
            <a:off x="5277960" y="1454760"/>
            <a:ext cx="529200" cy="440640"/>
          </a:xfrm>
          <a:custGeom>
            <a:avLst/>
            <a:gdLst/>
            <a:ah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9" name="CustomShape 4"/>
          <p:cNvSpPr/>
          <p:nvPr/>
        </p:nvSpPr>
        <p:spPr>
          <a:xfrm>
            <a:off x="6995520" y="1440000"/>
            <a:ext cx="470160" cy="470160"/>
          </a:xfrm>
          <a:custGeom>
            <a:avLst/>
            <a:gdLst/>
            <a:ahLst/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0" name="CustomShape 5"/>
          <p:cNvSpPr/>
          <p:nvPr/>
        </p:nvSpPr>
        <p:spPr>
          <a:xfrm>
            <a:off x="6116040" y="1451880"/>
            <a:ext cx="529200" cy="446760"/>
          </a:xfrm>
          <a:custGeom>
            <a:avLst/>
            <a:gdLst/>
            <a:ah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1" name="CustomShape 6"/>
          <p:cNvSpPr/>
          <p:nvPr/>
        </p:nvSpPr>
        <p:spPr>
          <a:xfrm rot="18900000">
            <a:off x="7840440" y="2475000"/>
            <a:ext cx="512280" cy="437040"/>
          </a:xfrm>
          <a:custGeom>
            <a:avLst/>
            <a:gdLst/>
            <a:ah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2" name="CustomShape 7"/>
          <p:cNvSpPr/>
          <p:nvPr/>
        </p:nvSpPr>
        <p:spPr>
          <a:xfrm>
            <a:off x="8560800" y="1444320"/>
            <a:ext cx="618480" cy="461880"/>
          </a:xfrm>
          <a:custGeom>
            <a:avLst/>
            <a:gdLst/>
            <a:ah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3" name="CustomShape 8"/>
          <p:cNvSpPr/>
          <p:nvPr/>
        </p:nvSpPr>
        <p:spPr>
          <a:xfrm>
            <a:off x="10277280" y="1539720"/>
            <a:ext cx="529200" cy="270720"/>
          </a:xfrm>
          <a:custGeom>
            <a:avLst/>
            <a:gdLst/>
            <a:ah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4" name="CustomShape 9"/>
          <p:cNvSpPr/>
          <p:nvPr/>
        </p:nvSpPr>
        <p:spPr>
          <a:xfrm>
            <a:off x="7902720" y="1432080"/>
            <a:ext cx="388080" cy="485640"/>
          </a:xfrm>
          <a:custGeom>
            <a:avLst/>
            <a:gdLst/>
            <a:ah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5" name="CustomShape 10"/>
          <p:cNvSpPr/>
          <p:nvPr/>
        </p:nvSpPr>
        <p:spPr>
          <a:xfrm>
            <a:off x="9460440" y="1433160"/>
            <a:ext cx="486000" cy="483840"/>
          </a:xfrm>
          <a:custGeom>
            <a:avLst/>
            <a:gdLst/>
            <a:ah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6" name="CustomShape 11"/>
          <p:cNvSpPr/>
          <p:nvPr/>
        </p:nvSpPr>
        <p:spPr>
          <a:xfrm>
            <a:off x="11180520" y="1486080"/>
            <a:ext cx="284040" cy="378360"/>
          </a:xfrm>
          <a:custGeom>
            <a:avLst/>
            <a:gdLst/>
            <a:ahLst/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7" name="CustomShape 12"/>
          <p:cNvSpPr/>
          <p:nvPr/>
        </p:nvSpPr>
        <p:spPr>
          <a:xfrm>
            <a:off x="8777520" y="2429280"/>
            <a:ext cx="254880" cy="17100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8" name="CustomShape 13"/>
          <p:cNvSpPr/>
          <p:nvPr/>
        </p:nvSpPr>
        <p:spPr>
          <a:xfrm rot="21255600">
            <a:off x="8723880" y="2538720"/>
            <a:ext cx="254880" cy="17100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9" name="CustomShape 14"/>
          <p:cNvSpPr/>
          <p:nvPr/>
        </p:nvSpPr>
        <p:spPr>
          <a:xfrm rot="20640000">
            <a:off x="8706600" y="2666520"/>
            <a:ext cx="254880" cy="17100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0" name="CustomShape 15"/>
          <p:cNvSpPr/>
          <p:nvPr/>
        </p:nvSpPr>
        <p:spPr>
          <a:xfrm rot="19642200">
            <a:off x="8738640" y="2787120"/>
            <a:ext cx="254520" cy="171000"/>
          </a:xfrm>
          <a:custGeom>
            <a:avLst/>
            <a:gdLst/>
            <a:ahLst/>
            <a:rect l="l" t="t" r="r" b="b"/>
            <a:pathLst>
              <a:path w="1505435" h="1015754">
                <a:moveTo>
                  <a:pt x="800209" y="204349"/>
                </a:moveTo>
                <a:cubicBezTo>
                  <a:pt x="598895" y="140461"/>
                  <a:pt x="302164" y="-50647"/>
                  <a:pt x="196266" y="12686"/>
                </a:cubicBezTo>
                <a:cubicBezTo>
                  <a:pt x="103106" y="72064"/>
                  <a:pt x="168969" y="214930"/>
                  <a:pt x="147370" y="306113"/>
                </a:cubicBezTo>
                <a:cubicBezTo>
                  <a:pt x="102254" y="376805"/>
                  <a:pt x="-42253" y="455447"/>
                  <a:pt x="12021" y="518188"/>
                </a:cubicBezTo>
                <a:cubicBezTo>
                  <a:pt x="164480" y="669383"/>
                  <a:pt x="559454" y="713233"/>
                  <a:pt x="636377" y="741181"/>
                </a:cubicBezTo>
                <a:cubicBezTo>
                  <a:pt x="696624" y="733941"/>
                  <a:pt x="677361" y="671042"/>
                  <a:pt x="705803" y="624047"/>
                </a:cubicBezTo>
                <a:lnTo>
                  <a:pt x="859369" y="679765"/>
                </a:lnTo>
                <a:cubicBezTo>
                  <a:pt x="850034" y="889051"/>
                  <a:pt x="1063333" y="847870"/>
                  <a:pt x="1189170" y="914032"/>
                </a:cubicBezTo>
                <a:cubicBezTo>
                  <a:pt x="1618678" y="1176386"/>
                  <a:pt x="1495571" y="862271"/>
                  <a:pt x="1467881" y="742961"/>
                </a:cubicBezTo>
                <a:cubicBezTo>
                  <a:pt x="1356424" y="685542"/>
                  <a:pt x="1304603" y="671853"/>
                  <a:pt x="1173267" y="634312"/>
                </a:cubicBezTo>
                <a:cubicBezTo>
                  <a:pt x="1199040" y="568902"/>
                  <a:pt x="1292398" y="479637"/>
                  <a:pt x="1250585" y="438081"/>
                </a:cubicBezTo>
                <a:cubicBezTo>
                  <a:pt x="1165850" y="405662"/>
                  <a:pt x="1045335" y="381196"/>
                  <a:pt x="964576" y="344802"/>
                </a:cubicBezTo>
                <a:cubicBezTo>
                  <a:pt x="930279" y="379871"/>
                  <a:pt x="927786" y="414939"/>
                  <a:pt x="909391" y="450008"/>
                </a:cubicBezTo>
                <a:lnTo>
                  <a:pt x="766089" y="388593"/>
                </a:lnTo>
                <a:lnTo>
                  <a:pt x="800209" y="204349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1" name="CustomShape 16"/>
          <p:cNvSpPr/>
          <p:nvPr/>
        </p:nvSpPr>
        <p:spPr>
          <a:xfrm>
            <a:off x="9618840" y="2429280"/>
            <a:ext cx="169200" cy="529200"/>
          </a:xfrm>
          <a:custGeom>
            <a:avLst/>
            <a:gdLst/>
            <a:ahLst/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CustomShape 17"/>
          <p:cNvSpPr/>
          <p:nvPr/>
        </p:nvSpPr>
        <p:spPr>
          <a:xfrm>
            <a:off x="6130080" y="2416680"/>
            <a:ext cx="501120" cy="553680"/>
          </a:xfrm>
          <a:custGeom>
            <a:avLst/>
            <a:gdLst/>
            <a:ah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CustomShape 18"/>
          <p:cNvSpPr/>
          <p:nvPr/>
        </p:nvSpPr>
        <p:spPr>
          <a:xfrm>
            <a:off x="6967440" y="2428920"/>
            <a:ext cx="526320" cy="529200"/>
          </a:xfrm>
          <a:custGeom>
            <a:avLst/>
            <a:gdLst/>
            <a:ah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CustomShape 19"/>
          <p:cNvSpPr/>
          <p:nvPr/>
        </p:nvSpPr>
        <p:spPr>
          <a:xfrm>
            <a:off x="5292000" y="2416680"/>
            <a:ext cx="501120" cy="553680"/>
          </a:xfrm>
          <a:custGeom>
            <a:avLst/>
            <a:gdLst/>
            <a:ahLst/>
            <a:rect l="l" t="t" r="r" b="b"/>
            <a:pathLst>
              <a:path w="5331558" h="5891405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895970" y="5891405"/>
                </a:lnTo>
                <a:lnTo>
                  <a:pt x="4734863" y="5859508"/>
                </a:lnTo>
                <a:cubicBezTo>
                  <a:pt x="4366268" y="4516262"/>
                  <a:pt x="4422975" y="3927926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CustomShape 20"/>
          <p:cNvSpPr/>
          <p:nvPr/>
        </p:nvSpPr>
        <p:spPr>
          <a:xfrm rot="18100800">
            <a:off x="5475960" y="2394360"/>
            <a:ext cx="245880" cy="367200"/>
          </a:xfrm>
          <a:custGeom>
            <a:avLst/>
            <a:gdLst/>
            <a:ahLst/>
            <a:rect l="l" t="t" r="r" b="b"/>
            <a:pathLst>
              <a:path w="1170491" h="1745209">
                <a:moveTo>
                  <a:pt x="429221" y="671495"/>
                </a:moveTo>
                <a:cubicBezTo>
                  <a:pt x="415869" y="670322"/>
                  <a:pt x="402356" y="670624"/>
                  <a:pt x="388917" y="672439"/>
                </a:cubicBezTo>
                <a:cubicBezTo>
                  <a:pt x="370997" y="674859"/>
                  <a:pt x="353207" y="679968"/>
                  <a:pt x="336101" y="687858"/>
                </a:cubicBezTo>
                <a:lnTo>
                  <a:pt x="344770" y="708640"/>
                </a:lnTo>
                <a:cubicBezTo>
                  <a:pt x="405276" y="680369"/>
                  <a:pt x="475531" y="691805"/>
                  <a:pt x="523918" y="737799"/>
                </a:cubicBezTo>
                <a:cubicBezTo>
                  <a:pt x="569388" y="781022"/>
                  <a:pt x="587723" y="847396"/>
                  <a:pt x="571504" y="910067"/>
                </a:cubicBezTo>
                <a:lnTo>
                  <a:pt x="593243" y="915886"/>
                </a:lnTo>
                <a:cubicBezTo>
                  <a:pt x="611678" y="844923"/>
                  <a:pt x="590662" y="769719"/>
                  <a:pt x="538740" y="720849"/>
                </a:cubicBezTo>
                <a:cubicBezTo>
                  <a:pt x="507886" y="691808"/>
                  <a:pt x="469277" y="675014"/>
                  <a:pt x="429221" y="671495"/>
                </a:cubicBezTo>
                <a:close/>
                <a:moveTo>
                  <a:pt x="588421" y="580980"/>
                </a:moveTo>
                <a:cubicBezTo>
                  <a:pt x="534186" y="581239"/>
                  <a:pt x="482134" y="605639"/>
                  <a:pt x="446738" y="649695"/>
                </a:cubicBezTo>
                <a:lnTo>
                  <a:pt x="463760" y="664437"/>
                </a:lnTo>
                <a:cubicBezTo>
                  <a:pt x="505329" y="612166"/>
                  <a:pt x="573320" y="591099"/>
                  <a:pt x="637132" y="610714"/>
                </a:cubicBezTo>
                <a:cubicBezTo>
                  <a:pt x="697098" y="629147"/>
                  <a:pt x="743088" y="680397"/>
                  <a:pt x="756495" y="743730"/>
                </a:cubicBezTo>
                <a:lnTo>
                  <a:pt x="778549" y="739251"/>
                </a:lnTo>
                <a:cubicBezTo>
                  <a:pt x="763432" y="667508"/>
                  <a:pt x="711108" y="609548"/>
                  <a:pt x="642848" y="588934"/>
                </a:cubicBezTo>
                <a:cubicBezTo>
                  <a:pt x="624821" y="583490"/>
                  <a:pt x="606500" y="580894"/>
                  <a:pt x="588421" y="580980"/>
                </a:cubicBezTo>
                <a:close/>
                <a:moveTo>
                  <a:pt x="533817" y="0"/>
                </a:moveTo>
                <a:cubicBezTo>
                  <a:pt x="617807" y="1"/>
                  <a:pt x="687626" y="60667"/>
                  <a:pt x="697680" y="141081"/>
                </a:cubicBezTo>
                <a:cubicBezTo>
                  <a:pt x="603869" y="182843"/>
                  <a:pt x="547102" y="268997"/>
                  <a:pt x="562024" y="352718"/>
                </a:cubicBezTo>
                <a:lnTo>
                  <a:pt x="584367" y="347971"/>
                </a:lnTo>
                <a:cubicBezTo>
                  <a:pt x="570422" y="267354"/>
                  <a:pt x="633895" y="183716"/>
                  <a:pt x="732836" y="150639"/>
                </a:cubicBezTo>
                <a:cubicBezTo>
                  <a:pt x="738208" y="147500"/>
                  <a:pt x="743991" y="147205"/>
                  <a:pt x="749842" y="147205"/>
                </a:cubicBezTo>
                <a:cubicBezTo>
                  <a:pt x="844103" y="147205"/>
                  <a:pt x="920515" y="223618"/>
                  <a:pt x="920515" y="317877"/>
                </a:cubicBezTo>
                <a:lnTo>
                  <a:pt x="910716" y="366417"/>
                </a:lnTo>
                <a:lnTo>
                  <a:pt x="920515" y="366418"/>
                </a:lnTo>
                <a:lnTo>
                  <a:pt x="920515" y="371433"/>
                </a:lnTo>
                <a:cubicBezTo>
                  <a:pt x="997755" y="379016"/>
                  <a:pt x="1056877" y="445155"/>
                  <a:pt x="1056877" y="525101"/>
                </a:cubicBezTo>
                <a:lnTo>
                  <a:pt x="1047351" y="572282"/>
                </a:lnTo>
                <a:cubicBezTo>
                  <a:pt x="1119671" y="602218"/>
                  <a:pt x="1170491" y="673500"/>
                  <a:pt x="1170491" y="756650"/>
                </a:cubicBezTo>
                <a:cubicBezTo>
                  <a:pt x="1170490" y="802863"/>
                  <a:pt x="1154794" y="845409"/>
                  <a:pt x="1127569" y="878235"/>
                </a:cubicBezTo>
                <a:cubicBezTo>
                  <a:pt x="1080615" y="934488"/>
                  <a:pt x="1014142" y="959925"/>
                  <a:pt x="954678" y="939840"/>
                </a:cubicBezTo>
                <a:lnTo>
                  <a:pt x="947373" y="961469"/>
                </a:lnTo>
                <a:cubicBezTo>
                  <a:pt x="1000817" y="979520"/>
                  <a:pt x="1058949" y="966083"/>
                  <a:pt x="1106746" y="928282"/>
                </a:cubicBezTo>
                <a:cubicBezTo>
                  <a:pt x="1128548" y="955588"/>
                  <a:pt x="1138907" y="990708"/>
                  <a:pt x="1138907" y="1028247"/>
                </a:cubicBezTo>
                <a:cubicBezTo>
                  <a:pt x="1138907" y="1124134"/>
                  <a:pt x="1071328" y="1204237"/>
                  <a:pt x="981133" y="1223220"/>
                </a:cubicBezTo>
                <a:cubicBezTo>
                  <a:pt x="889088" y="1236998"/>
                  <a:pt x="805358" y="1200898"/>
                  <a:pt x="777272" y="1134408"/>
                </a:cubicBezTo>
                <a:cubicBezTo>
                  <a:pt x="791057" y="1124903"/>
                  <a:pt x="802061" y="1111678"/>
                  <a:pt x="810210" y="1096167"/>
                </a:cubicBezTo>
                <a:cubicBezTo>
                  <a:pt x="831546" y="1055553"/>
                  <a:pt x="830022" y="1005443"/>
                  <a:pt x="806195" y="964175"/>
                </a:cubicBezTo>
                <a:lnTo>
                  <a:pt x="787267" y="975103"/>
                </a:lnTo>
                <a:cubicBezTo>
                  <a:pt x="807161" y="1009560"/>
                  <a:pt x="808703" y="1051275"/>
                  <a:pt x="791333" y="1085110"/>
                </a:cubicBezTo>
                <a:cubicBezTo>
                  <a:pt x="784855" y="1097727"/>
                  <a:pt x="776117" y="1108536"/>
                  <a:pt x="763385" y="1114320"/>
                </a:cubicBezTo>
                <a:lnTo>
                  <a:pt x="744063" y="1119497"/>
                </a:lnTo>
                <a:lnTo>
                  <a:pt x="747716" y="1128718"/>
                </a:lnTo>
                <a:cubicBezTo>
                  <a:pt x="731558" y="1137628"/>
                  <a:pt x="712804" y="1141697"/>
                  <a:pt x="693327" y="1140344"/>
                </a:cubicBezTo>
                <a:cubicBezTo>
                  <a:pt x="655409" y="1137711"/>
                  <a:pt x="620494" y="1114908"/>
                  <a:pt x="601213" y="1080185"/>
                </a:cubicBezTo>
                <a:lnTo>
                  <a:pt x="582082" y="1090754"/>
                </a:lnTo>
                <a:cubicBezTo>
                  <a:pt x="605167" y="1132362"/>
                  <a:pt x="647281" y="1159482"/>
                  <a:pt x="693051" y="1162221"/>
                </a:cubicBezTo>
                <a:cubicBezTo>
                  <a:pt x="715413" y="1163558"/>
                  <a:pt x="736989" y="1158982"/>
                  <a:pt x="755684" y="1148835"/>
                </a:cubicBezTo>
                <a:cubicBezTo>
                  <a:pt x="792539" y="1222022"/>
                  <a:pt x="887119" y="1262260"/>
                  <a:pt x="989751" y="1247587"/>
                </a:cubicBezTo>
                <a:cubicBezTo>
                  <a:pt x="1000157" y="1267987"/>
                  <a:pt x="1004489" y="1291252"/>
                  <a:pt x="1004488" y="1315531"/>
                </a:cubicBezTo>
                <a:cubicBezTo>
                  <a:pt x="1004488" y="1381750"/>
                  <a:pt x="972258" y="1440443"/>
                  <a:pt x="920375" y="1473506"/>
                </a:cubicBezTo>
                <a:lnTo>
                  <a:pt x="913116" y="1474079"/>
                </a:lnTo>
                <a:cubicBezTo>
                  <a:pt x="850536" y="1469665"/>
                  <a:pt x="794159" y="1430126"/>
                  <a:pt x="766796" y="1371458"/>
                </a:cubicBezTo>
                <a:lnTo>
                  <a:pt x="746323" y="1380801"/>
                </a:lnTo>
                <a:cubicBezTo>
                  <a:pt x="776874" y="1446464"/>
                  <a:pt x="839753" y="1490827"/>
                  <a:pt x="909888" y="1496052"/>
                </a:cubicBezTo>
                <a:cubicBezTo>
                  <a:pt x="891948" y="1561049"/>
                  <a:pt x="840393" y="1611456"/>
                  <a:pt x="774838" y="1628054"/>
                </a:cubicBezTo>
                <a:cubicBezTo>
                  <a:pt x="686646" y="1642970"/>
                  <a:pt x="605133" y="1612285"/>
                  <a:pt x="571751" y="1552195"/>
                </a:cubicBezTo>
                <a:lnTo>
                  <a:pt x="550649" y="1566422"/>
                </a:lnTo>
                <a:cubicBezTo>
                  <a:pt x="577499" y="1609979"/>
                  <a:pt x="626419" y="1639383"/>
                  <a:pt x="685031" y="1648114"/>
                </a:cubicBezTo>
                <a:cubicBezTo>
                  <a:pt x="659684" y="1706013"/>
                  <a:pt x="601329" y="1745210"/>
                  <a:pt x="533818" y="1745209"/>
                </a:cubicBezTo>
                <a:cubicBezTo>
                  <a:pt x="455549" y="1745210"/>
                  <a:pt x="416747" y="1692524"/>
                  <a:pt x="372301" y="1619888"/>
                </a:cubicBezTo>
                <a:lnTo>
                  <a:pt x="366380" y="1592106"/>
                </a:lnTo>
                <a:cubicBezTo>
                  <a:pt x="305091" y="1567105"/>
                  <a:pt x="259811" y="1511085"/>
                  <a:pt x="250590" y="1443452"/>
                </a:cubicBezTo>
                <a:cubicBezTo>
                  <a:pt x="203712" y="1453117"/>
                  <a:pt x="158965" y="1444975"/>
                  <a:pt x="117260" y="1407178"/>
                </a:cubicBezTo>
                <a:cubicBezTo>
                  <a:pt x="55030" y="1350772"/>
                  <a:pt x="44039" y="1258933"/>
                  <a:pt x="90593" y="1192598"/>
                </a:cubicBezTo>
                <a:cubicBezTo>
                  <a:pt x="186799" y="1224213"/>
                  <a:pt x="285304" y="1199642"/>
                  <a:pt x="330760" y="1129474"/>
                </a:cubicBezTo>
                <a:lnTo>
                  <a:pt x="344999" y="1132822"/>
                </a:lnTo>
                <a:cubicBezTo>
                  <a:pt x="420009" y="1139731"/>
                  <a:pt x="490500" y="1101048"/>
                  <a:pt x="524987" y="1034051"/>
                </a:cubicBezTo>
                <a:lnTo>
                  <a:pt x="505360" y="1023014"/>
                </a:lnTo>
                <a:cubicBezTo>
                  <a:pt x="475089" y="1082544"/>
                  <a:pt x="412689" y="1116790"/>
                  <a:pt x="346243" y="1110339"/>
                </a:cubicBezTo>
                <a:cubicBezTo>
                  <a:pt x="283801" y="1104277"/>
                  <a:pt x="228486" y="1063265"/>
                  <a:pt x="202679" y="1003895"/>
                </a:cubicBezTo>
                <a:lnTo>
                  <a:pt x="181967" y="1012696"/>
                </a:lnTo>
                <a:cubicBezTo>
                  <a:pt x="205492" y="1066954"/>
                  <a:pt x="250941" y="1107583"/>
                  <a:pt x="305288" y="1123484"/>
                </a:cubicBezTo>
                <a:cubicBezTo>
                  <a:pt x="260051" y="1186174"/>
                  <a:pt x="162021" y="1201884"/>
                  <a:pt x="70961" y="1161909"/>
                </a:cubicBezTo>
                <a:cubicBezTo>
                  <a:pt x="64874" y="1160625"/>
                  <a:pt x="60391" y="1156961"/>
                  <a:pt x="56055" y="1153032"/>
                </a:cubicBezTo>
                <a:cubicBezTo>
                  <a:pt x="-13786" y="1089729"/>
                  <a:pt x="-19088" y="981796"/>
                  <a:pt x="44214" y="911953"/>
                </a:cubicBezTo>
                <a:lnTo>
                  <a:pt x="84073" y="882569"/>
                </a:lnTo>
                <a:lnTo>
                  <a:pt x="76811" y="875989"/>
                </a:lnTo>
                <a:lnTo>
                  <a:pt x="80179" y="872273"/>
                </a:lnTo>
                <a:cubicBezTo>
                  <a:pt x="28040" y="814783"/>
                  <a:pt x="28651" y="726072"/>
                  <a:pt x="82340" y="666836"/>
                </a:cubicBezTo>
                <a:lnTo>
                  <a:pt x="121082" y="638275"/>
                </a:lnTo>
                <a:cubicBezTo>
                  <a:pt x="89526" y="571593"/>
                  <a:pt x="96788" y="490523"/>
                  <a:pt x="145805" y="430894"/>
                </a:cubicBezTo>
                <a:cubicBezTo>
                  <a:pt x="198586" y="400645"/>
                  <a:pt x="259015" y="385179"/>
                  <a:pt x="321878" y="383347"/>
                </a:cubicBezTo>
                <a:lnTo>
                  <a:pt x="321111" y="357014"/>
                </a:lnTo>
                <a:cubicBezTo>
                  <a:pt x="257723" y="358862"/>
                  <a:pt x="196668" y="373772"/>
                  <a:pt x="141180" y="399723"/>
                </a:cubicBezTo>
                <a:cubicBezTo>
                  <a:pt x="117813" y="370058"/>
                  <a:pt x="106816" y="332072"/>
                  <a:pt x="106816" y="291518"/>
                </a:cubicBezTo>
                <a:cubicBezTo>
                  <a:pt x="106816" y="170286"/>
                  <a:pt x="205094" y="72008"/>
                  <a:pt x="326327" y="72008"/>
                </a:cubicBezTo>
                <a:cubicBezTo>
                  <a:pt x="350305" y="72008"/>
                  <a:pt x="373385" y="75853"/>
                  <a:pt x="394659" y="83948"/>
                </a:cubicBezTo>
                <a:cubicBezTo>
                  <a:pt x="425371" y="33609"/>
                  <a:pt x="467237" y="0"/>
                  <a:pt x="533817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6" name="CustomShape 21"/>
          <p:cNvSpPr/>
          <p:nvPr/>
        </p:nvSpPr>
        <p:spPr>
          <a:xfrm>
            <a:off x="4471200" y="2446920"/>
            <a:ext cx="448920" cy="493560"/>
          </a:xfrm>
          <a:custGeom>
            <a:avLst/>
            <a:gdLst/>
            <a:ah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7" name="CustomShape 22"/>
          <p:cNvSpPr/>
          <p:nvPr/>
        </p:nvSpPr>
        <p:spPr>
          <a:xfrm>
            <a:off x="10267560" y="2429280"/>
            <a:ext cx="548640" cy="529200"/>
          </a:xfrm>
          <a:custGeom>
            <a:avLst/>
            <a:gdLst/>
            <a:ahLst/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8" name="CustomShape 23"/>
          <p:cNvSpPr/>
          <p:nvPr/>
        </p:nvSpPr>
        <p:spPr>
          <a:xfrm>
            <a:off x="4509720" y="3570840"/>
            <a:ext cx="371880" cy="529200"/>
          </a:xfrm>
          <a:custGeom>
            <a:avLst/>
            <a:gdLst/>
            <a:ah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9" name="CustomShape 24"/>
          <p:cNvSpPr/>
          <p:nvPr/>
        </p:nvSpPr>
        <p:spPr>
          <a:xfrm>
            <a:off x="11058120" y="2429280"/>
            <a:ext cx="529200" cy="5292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CustomShape 25"/>
          <p:cNvSpPr/>
          <p:nvPr/>
        </p:nvSpPr>
        <p:spPr>
          <a:xfrm>
            <a:off x="5308200" y="3570840"/>
            <a:ext cx="468360" cy="529200"/>
          </a:xfrm>
          <a:custGeom>
            <a:avLst/>
            <a:gdLst/>
            <a:ah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1" name="CustomShape 26"/>
          <p:cNvSpPr/>
          <p:nvPr/>
        </p:nvSpPr>
        <p:spPr>
          <a:xfrm>
            <a:off x="7846560" y="3588480"/>
            <a:ext cx="500400" cy="490680"/>
          </a:xfrm>
          <a:custGeom>
            <a:avLst/>
            <a:gdLst/>
            <a:ah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2" name="CustomShape 27"/>
          <p:cNvSpPr/>
          <p:nvPr/>
        </p:nvSpPr>
        <p:spPr>
          <a:xfrm>
            <a:off x="6982200" y="3626280"/>
            <a:ext cx="496800" cy="418680"/>
          </a:xfrm>
          <a:custGeom>
            <a:avLst/>
            <a:gdLst/>
            <a:ah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3" name="CustomShape 28"/>
          <p:cNvSpPr/>
          <p:nvPr/>
        </p:nvSpPr>
        <p:spPr>
          <a:xfrm>
            <a:off x="6131880" y="3589200"/>
            <a:ext cx="496800" cy="492480"/>
          </a:xfrm>
          <a:custGeom>
            <a:avLst/>
            <a:gdLst/>
            <a:ah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4" name="CustomShape 29"/>
          <p:cNvSpPr/>
          <p:nvPr/>
        </p:nvSpPr>
        <p:spPr>
          <a:xfrm rot="2941800">
            <a:off x="8639280" y="3589200"/>
            <a:ext cx="461880" cy="491400"/>
          </a:xfrm>
          <a:custGeom>
            <a:avLst/>
            <a:gdLst/>
            <a:ah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CustomShape 30"/>
          <p:cNvSpPr/>
          <p:nvPr/>
        </p:nvSpPr>
        <p:spPr>
          <a:xfrm flipH="1" rot="18924600">
            <a:off x="6297120" y="4620960"/>
            <a:ext cx="162000" cy="635040"/>
          </a:xfrm>
          <a:custGeom>
            <a:avLst/>
            <a:gdLst/>
            <a:ah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CustomShape 31"/>
          <p:cNvSpPr/>
          <p:nvPr/>
        </p:nvSpPr>
        <p:spPr>
          <a:xfrm>
            <a:off x="11156400" y="3570840"/>
            <a:ext cx="332280" cy="529200"/>
          </a:xfrm>
          <a:custGeom>
            <a:avLst/>
            <a:gdLst/>
            <a:ah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7" name="CustomShape 32"/>
          <p:cNvSpPr/>
          <p:nvPr/>
        </p:nvSpPr>
        <p:spPr>
          <a:xfrm>
            <a:off x="9438840" y="3570840"/>
            <a:ext cx="529200" cy="5292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CustomShape 33"/>
          <p:cNvSpPr/>
          <p:nvPr/>
        </p:nvSpPr>
        <p:spPr>
          <a:xfrm>
            <a:off x="10277640" y="3570840"/>
            <a:ext cx="528480" cy="529200"/>
          </a:xfrm>
          <a:custGeom>
            <a:avLst/>
            <a:gdLst/>
            <a:ah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CustomShape 34"/>
          <p:cNvSpPr/>
          <p:nvPr/>
        </p:nvSpPr>
        <p:spPr>
          <a:xfrm rot="10800000">
            <a:off x="6275520" y="5734440"/>
            <a:ext cx="487800" cy="529200"/>
          </a:xfrm>
          <a:custGeom>
            <a:avLst/>
            <a:gdLst/>
            <a:ah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CustomShape 35"/>
          <p:cNvSpPr/>
          <p:nvPr/>
        </p:nvSpPr>
        <p:spPr>
          <a:xfrm rot="10800000">
            <a:off x="9349920" y="5700600"/>
            <a:ext cx="319320" cy="520200"/>
          </a:xfrm>
          <a:custGeom>
            <a:avLst/>
            <a:gdLst/>
            <a:ah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CustomShape 36"/>
          <p:cNvSpPr/>
          <p:nvPr/>
        </p:nvSpPr>
        <p:spPr>
          <a:xfrm>
            <a:off x="6977880" y="4798080"/>
            <a:ext cx="505080" cy="282600"/>
          </a:xfrm>
          <a:custGeom>
            <a:avLst/>
            <a:gdLst/>
            <a:ah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CustomShape 37"/>
          <p:cNvSpPr/>
          <p:nvPr/>
        </p:nvSpPr>
        <p:spPr>
          <a:xfrm>
            <a:off x="11061720" y="4700160"/>
            <a:ext cx="521640" cy="522360"/>
          </a:xfrm>
          <a:custGeom>
            <a:avLst/>
            <a:gdLst/>
            <a:ah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CustomShape 38"/>
          <p:cNvSpPr/>
          <p:nvPr/>
        </p:nvSpPr>
        <p:spPr>
          <a:xfrm flipH="1" rot="16200000">
            <a:off x="9441360" y="5628960"/>
            <a:ext cx="540720" cy="509400"/>
          </a:xfrm>
          <a:custGeom>
            <a:avLst/>
            <a:gdLst/>
            <a:ah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4" name="CustomShape 39"/>
          <p:cNvSpPr/>
          <p:nvPr/>
        </p:nvSpPr>
        <p:spPr>
          <a:xfrm>
            <a:off x="7895160" y="4737960"/>
            <a:ext cx="403560" cy="403200"/>
          </a:xfrm>
          <a:custGeom>
            <a:avLst/>
            <a:gdLst/>
            <a:ah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5" name="CustomShape 40"/>
          <p:cNvSpPr/>
          <p:nvPr/>
        </p:nvSpPr>
        <p:spPr>
          <a:xfrm>
            <a:off x="9438840" y="4805280"/>
            <a:ext cx="529200" cy="268920"/>
          </a:xfrm>
          <a:custGeom>
            <a:avLst/>
            <a:gdLst/>
            <a:ah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6" name="CustomShape 41"/>
          <p:cNvSpPr/>
          <p:nvPr/>
        </p:nvSpPr>
        <p:spPr>
          <a:xfrm rot="2160000">
            <a:off x="10296360" y="4674600"/>
            <a:ext cx="490320" cy="529200"/>
          </a:xfrm>
          <a:custGeom>
            <a:avLst/>
            <a:gdLst/>
            <a:ah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CustomShape 42"/>
          <p:cNvSpPr/>
          <p:nvPr/>
        </p:nvSpPr>
        <p:spPr>
          <a:xfrm>
            <a:off x="4477320" y="4674960"/>
            <a:ext cx="436320" cy="529200"/>
          </a:xfrm>
          <a:custGeom>
            <a:avLst/>
            <a:gdLst/>
            <a:ah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CustomShape 43"/>
          <p:cNvSpPr/>
          <p:nvPr/>
        </p:nvSpPr>
        <p:spPr>
          <a:xfrm>
            <a:off x="5283360" y="5634720"/>
            <a:ext cx="518400" cy="518400"/>
          </a:xfrm>
          <a:custGeom>
            <a:avLst/>
            <a:gdLst/>
            <a:ahLst/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9" name="CustomShape 44"/>
          <p:cNvSpPr/>
          <p:nvPr/>
        </p:nvSpPr>
        <p:spPr>
          <a:xfrm>
            <a:off x="4436280" y="5634720"/>
            <a:ext cx="518760" cy="518400"/>
          </a:xfrm>
          <a:custGeom>
            <a:avLst/>
            <a:gdLst/>
            <a:ah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0" name="CustomShape 45"/>
          <p:cNvSpPr/>
          <p:nvPr/>
        </p:nvSpPr>
        <p:spPr>
          <a:xfrm>
            <a:off x="6971400" y="5634720"/>
            <a:ext cx="518400" cy="518400"/>
          </a:xfrm>
          <a:custGeom>
            <a:avLst/>
            <a:gdLst/>
            <a:ahLst/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1" name="CustomShape 46"/>
          <p:cNvSpPr/>
          <p:nvPr/>
        </p:nvSpPr>
        <p:spPr>
          <a:xfrm>
            <a:off x="6121440" y="5634720"/>
            <a:ext cx="518400" cy="518400"/>
          </a:xfrm>
          <a:custGeom>
            <a:avLst/>
            <a:gdLst/>
            <a:ah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2" name="CustomShape 47"/>
          <p:cNvSpPr/>
          <p:nvPr/>
        </p:nvSpPr>
        <p:spPr>
          <a:xfrm>
            <a:off x="7836480" y="5624280"/>
            <a:ext cx="520560" cy="529200"/>
          </a:xfrm>
          <a:custGeom>
            <a:avLst/>
            <a:gdLst/>
            <a:ah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3" name="CustomShape 48"/>
          <p:cNvSpPr/>
          <p:nvPr/>
        </p:nvSpPr>
        <p:spPr>
          <a:xfrm>
            <a:off x="8625960" y="5660640"/>
            <a:ext cx="487800" cy="492480"/>
          </a:xfrm>
          <a:custGeom>
            <a:avLst/>
            <a:gdLst/>
            <a:ahLst/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4" name="CustomShape 49"/>
          <p:cNvSpPr/>
          <p:nvPr/>
        </p:nvSpPr>
        <p:spPr>
          <a:xfrm>
            <a:off x="11089080" y="5624280"/>
            <a:ext cx="543600" cy="529200"/>
          </a:xfrm>
          <a:custGeom>
            <a:avLst/>
            <a:gdLst/>
            <a:ah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5" name="CustomShape 50"/>
          <p:cNvSpPr/>
          <p:nvPr/>
        </p:nvSpPr>
        <p:spPr>
          <a:xfrm>
            <a:off x="10359360" y="5625360"/>
            <a:ext cx="425520" cy="536760"/>
          </a:xfrm>
          <a:custGeom>
            <a:avLst/>
            <a:gdLst/>
            <a:ah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" name="CustomShape 2"/>
          <p:cNvSpPr/>
          <p:nvPr/>
        </p:nvSpPr>
        <p:spPr>
          <a:xfrm>
            <a:off x="8686440" y="1789560"/>
            <a:ext cx="2737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9" name="CustomShape 3"/>
          <p:cNvSpPr/>
          <p:nvPr/>
        </p:nvSpPr>
        <p:spPr>
          <a:xfrm>
            <a:off x="8686440" y="2043000"/>
            <a:ext cx="2737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request you make to your GraphQL to get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0" name="CustomShape 4"/>
          <p:cNvSpPr/>
          <p:nvPr/>
        </p:nvSpPr>
        <p:spPr>
          <a:xfrm>
            <a:off x="810360" y="5015880"/>
            <a:ext cx="2737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Resolvers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1" name="CustomShape 5"/>
          <p:cNvSpPr/>
          <p:nvPr/>
        </p:nvSpPr>
        <p:spPr>
          <a:xfrm>
            <a:off x="810360" y="5269320"/>
            <a:ext cx="2737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 resolver tells GraphQL how and where to fetch the data corresponding to a given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2" name="CustomShape 6"/>
          <p:cNvSpPr/>
          <p:nvPr/>
        </p:nvSpPr>
        <p:spPr>
          <a:xfrm>
            <a:off x="810360" y="1848240"/>
            <a:ext cx="2737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3" name="CustomShape 7"/>
          <p:cNvSpPr/>
          <p:nvPr/>
        </p:nvSpPr>
        <p:spPr>
          <a:xfrm>
            <a:off x="810360" y="2101680"/>
            <a:ext cx="2737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This Schema is used as a transaction between the client and server to determine how the client can access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4" name="CustomShape 8"/>
          <p:cNvSpPr/>
          <p:nvPr/>
        </p:nvSpPr>
        <p:spPr>
          <a:xfrm>
            <a:off x="8686440" y="5015880"/>
            <a:ext cx="2737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5" name="CustomShape 9"/>
          <p:cNvSpPr/>
          <p:nvPr/>
        </p:nvSpPr>
        <p:spPr>
          <a:xfrm>
            <a:off x="8686440" y="5269320"/>
            <a:ext cx="2737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????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6" name="CustomShape 10"/>
          <p:cNvSpPr/>
          <p:nvPr/>
        </p:nvSpPr>
        <p:spPr>
          <a:xfrm flipV="1">
            <a:off x="6692760" y="1926000"/>
            <a:ext cx="1779480" cy="1331280"/>
          </a:xfrm>
          <a:prstGeom prst="bentConnector3">
            <a:avLst>
              <a:gd name="adj1" fmla="val -274"/>
            </a:avLst>
          </a:prstGeom>
          <a:noFill/>
          <a:ln w="9360">
            <a:solidFill>
              <a:srgbClr val="a6a6a6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11"/>
          <p:cNvSpPr/>
          <p:nvPr/>
        </p:nvSpPr>
        <p:spPr>
          <a:xfrm rot="10800000">
            <a:off x="9805320" y="5911200"/>
            <a:ext cx="1332000" cy="758160"/>
          </a:xfrm>
          <a:prstGeom prst="bentConnector3">
            <a:avLst>
              <a:gd name="adj1" fmla="val 98905"/>
            </a:avLst>
          </a:prstGeom>
          <a:noFill/>
          <a:ln w="9360">
            <a:solidFill>
              <a:srgbClr val="a6a6a6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2"/>
          <p:cNvSpPr/>
          <p:nvPr/>
        </p:nvSpPr>
        <p:spPr>
          <a:xfrm flipV="1">
            <a:off x="2845440" y="4422240"/>
            <a:ext cx="1596960" cy="528480"/>
          </a:xfrm>
          <a:prstGeom prst="bentConnector3">
            <a:avLst>
              <a:gd name="adj1" fmla="val -530"/>
            </a:avLst>
          </a:prstGeom>
          <a:noFill/>
          <a:ln w="9360">
            <a:solidFill>
              <a:srgbClr val="a6a6a6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3"/>
          <p:cNvSpPr/>
          <p:nvPr/>
        </p:nvSpPr>
        <p:spPr>
          <a:xfrm>
            <a:off x="3720960" y="1985040"/>
            <a:ext cx="1149840" cy="269280"/>
          </a:xfrm>
          <a:prstGeom prst="bentConnector3">
            <a:avLst>
              <a:gd name="adj1" fmla="val 99880"/>
            </a:avLst>
          </a:prstGeom>
          <a:noFill/>
          <a:ln w="9360">
            <a:solidFill>
              <a:srgbClr val="a6a6a6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4"/>
          <p:cNvSpPr/>
          <p:nvPr/>
        </p:nvSpPr>
        <p:spPr>
          <a:xfrm>
            <a:off x="5151600" y="3025800"/>
            <a:ext cx="1809720" cy="181368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15"/>
          <p:cNvSpPr/>
          <p:nvPr/>
        </p:nvSpPr>
        <p:spPr>
          <a:xfrm>
            <a:off x="6952680" y="3357000"/>
            <a:ext cx="1253520" cy="125640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16"/>
          <p:cNvSpPr/>
          <p:nvPr/>
        </p:nvSpPr>
        <p:spPr>
          <a:xfrm>
            <a:off x="4407480" y="2271240"/>
            <a:ext cx="1253520" cy="125640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17"/>
          <p:cNvSpPr/>
          <p:nvPr/>
        </p:nvSpPr>
        <p:spPr>
          <a:xfrm>
            <a:off x="4354560" y="4282920"/>
            <a:ext cx="1253520" cy="1256400"/>
          </a:xfrm>
          <a:custGeom>
            <a:avLst/>
            <a:gdLst/>
            <a:ahLst/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18"/>
          <p:cNvSpPr/>
          <p:nvPr/>
        </p:nvSpPr>
        <p:spPr>
          <a:xfrm>
            <a:off x="4816440" y="2751480"/>
            <a:ext cx="434880" cy="31860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19"/>
          <p:cNvSpPr/>
          <p:nvPr/>
        </p:nvSpPr>
        <p:spPr>
          <a:xfrm>
            <a:off x="7353360" y="3868200"/>
            <a:ext cx="461160" cy="234360"/>
          </a:xfrm>
          <a:custGeom>
            <a:avLst/>
            <a:gdLst/>
            <a:ah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20"/>
          <p:cNvSpPr/>
          <p:nvPr/>
        </p:nvSpPr>
        <p:spPr>
          <a:xfrm>
            <a:off x="4813920" y="4734360"/>
            <a:ext cx="370080" cy="379440"/>
          </a:xfrm>
          <a:custGeom>
            <a:avLst/>
            <a:gdLst/>
            <a:ahLst/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21"/>
          <p:cNvSpPr/>
          <p:nvPr/>
        </p:nvSpPr>
        <p:spPr>
          <a:xfrm rot="2700000">
            <a:off x="5928120" y="3558240"/>
            <a:ext cx="305280" cy="749520"/>
          </a:xfrm>
          <a:custGeom>
            <a:avLst/>
            <a:gdLst/>
            <a:ah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CustomShape 1"/>
          <p:cNvSpPr/>
          <p:nvPr/>
        </p:nvSpPr>
        <p:spPr>
          <a:xfrm>
            <a:off x="323640" y="123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Fully Editable Icon Sets: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7" name="CustomShape 2"/>
          <p:cNvSpPr/>
          <p:nvPr/>
        </p:nvSpPr>
        <p:spPr>
          <a:xfrm rot="10800000">
            <a:off x="8313120" y="5984280"/>
            <a:ext cx="219960" cy="686520"/>
          </a:xfrm>
          <a:custGeom>
            <a:avLst/>
            <a:gdLst/>
            <a:ah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8" name="CustomShape 3"/>
          <p:cNvSpPr/>
          <p:nvPr/>
        </p:nvSpPr>
        <p:spPr>
          <a:xfrm>
            <a:off x="8435520" y="4689720"/>
            <a:ext cx="528840" cy="527760"/>
          </a:xfrm>
          <a:custGeom>
            <a:avLst/>
            <a:gdLst/>
            <a:ah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9" name="CustomShape 4"/>
          <p:cNvSpPr/>
          <p:nvPr/>
        </p:nvSpPr>
        <p:spPr>
          <a:xfrm rot="16200000">
            <a:off x="4359240" y="3634920"/>
            <a:ext cx="443520" cy="528840"/>
          </a:xfrm>
          <a:custGeom>
            <a:avLst/>
            <a:gdLst/>
            <a:ah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0" name="CustomShape 5"/>
          <p:cNvSpPr/>
          <p:nvPr/>
        </p:nvSpPr>
        <p:spPr>
          <a:xfrm>
            <a:off x="9475200" y="3608640"/>
            <a:ext cx="485640" cy="580320"/>
          </a:xfrm>
          <a:custGeom>
            <a:avLst/>
            <a:gdLst/>
            <a:ah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1" name="CustomShape 6"/>
          <p:cNvSpPr/>
          <p:nvPr/>
        </p:nvSpPr>
        <p:spPr>
          <a:xfrm>
            <a:off x="10104840" y="4747680"/>
            <a:ext cx="510480" cy="41184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2" name="CustomShape 7"/>
          <p:cNvSpPr/>
          <p:nvPr/>
        </p:nvSpPr>
        <p:spPr>
          <a:xfrm>
            <a:off x="10252440" y="3641760"/>
            <a:ext cx="513720" cy="5137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3" name="CustomShape 8"/>
          <p:cNvSpPr/>
          <p:nvPr/>
        </p:nvSpPr>
        <p:spPr>
          <a:xfrm>
            <a:off x="10998360" y="5652720"/>
            <a:ext cx="535680" cy="57240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4" name="CustomShape 9"/>
          <p:cNvSpPr/>
          <p:nvPr/>
        </p:nvSpPr>
        <p:spPr>
          <a:xfrm>
            <a:off x="10972800" y="2640960"/>
            <a:ext cx="586440" cy="42948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5" name="CustomShape 10"/>
          <p:cNvSpPr/>
          <p:nvPr/>
        </p:nvSpPr>
        <p:spPr>
          <a:xfrm>
            <a:off x="9453960" y="5654160"/>
            <a:ext cx="562680" cy="569880"/>
          </a:xfrm>
          <a:custGeom>
            <a:avLst/>
            <a:gdLst/>
            <a:ah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6" name="CustomShape 11"/>
          <p:cNvSpPr/>
          <p:nvPr/>
        </p:nvSpPr>
        <p:spPr>
          <a:xfrm rot="9900000">
            <a:off x="10208880" y="1535040"/>
            <a:ext cx="579240" cy="491760"/>
          </a:xfrm>
          <a:custGeom>
            <a:avLst/>
            <a:gdLst/>
            <a:ah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7" name="CustomShape 12"/>
          <p:cNvSpPr/>
          <p:nvPr/>
        </p:nvSpPr>
        <p:spPr>
          <a:xfrm>
            <a:off x="4246200" y="4665960"/>
            <a:ext cx="574920" cy="5749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8" name="CustomShape 13"/>
          <p:cNvSpPr/>
          <p:nvPr/>
        </p:nvSpPr>
        <p:spPr>
          <a:xfrm>
            <a:off x="8766360" y="3640680"/>
            <a:ext cx="417240" cy="516240"/>
          </a:xfrm>
          <a:custGeom>
            <a:avLst/>
            <a:gdLst/>
            <a:ahLst/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9" name="CustomShape 14"/>
          <p:cNvSpPr/>
          <p:nvPr/>
        </p:nvSpPr>
        <p:spPr>
          <a:xfrm>
            <a:off x="5164920" y="4708800"/>
            <a:ext cx="585360" cy="48924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0" name="CustomShape 15"/>
          <p:cNvSpPr/>
          <p:nvPr/>
        </p:nvSpPr>
        <p:spPr>
          <a:xfrm>
            <a:off x="8316360" y="1548720"/>
            <a:ext cx="604440" cy="46440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1" name="CustomShape 16"/>
          <p:cNvSpPr/>
          <p:nvPr/>
        </p:nvSpPr>
        <p:spPr>
          <a:xfrm>
            <a:off x="9257760" y="1515600"/>
            <a:ext cx="614520" cy="53028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2" name="CustomShape 17"/>
          <p:cNvSpPr/>
          <p:nvPr/>
        </p:nvSpPr>
        <p:spPr>
          <a:xfrm>
            <a:off x="11124720" y="1472040"/>
            <a:ext cx="282960" cy="617400"/>
          </a:xfrm>
          <a:custGeom>
            <a:avLst/>
            <a:gdLst/>
            <a:ah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3" name="CustomShape 18"/>
          <p:cNvSpPr/>
          <p:nvPr/>
        </p:nvSpPr>
        <p:spPr>
          <a:xfrm>
            <a:off x="6093720" y="4751640"/>
            <a:ext cx="614520" cy="40392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4" name="CustomShape 19"/>
          <p:cNvSpPr/>
          <p:nvPr/>
        </p:nvSpPr>
        <p:spPr>
          <a:xfrm>
            <a:off x="5137200" y="3750840"/>
            <a:ext cx="615600" cy="2962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5" name="CustomShape 20"/>
          <p:cNvSpPr/>
          <p:nvPr/>
        </p:nvSpPr>
        <p:spPr>
          <a:xfrm>
            <a:off x="6044400" y="3750840"/>
            <a:ext cx="615600" cy="2962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6" name="CustomShape 21"/>
          <p:cNvSpPr/>
          <p:nvPr/>
        </p:nvSpPr>
        <p:spPr>
          <a:xfrm>
            <a:off x="6951600" y="3750840"/>
            <a:ext cx="615600" cy="2962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7" name="CustomShape 22"/>
          <p:cNvSpPr/>
          <p:nvPr/>
        </p:nvSpPr>
        <p:spPr>
          <a:xfrm>
            <a:off x="7859160" y="3750840"/>
            <a:ext cx="615600" cy="2962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8" name="CustomShape 23"/>
          <p:cNvSpPr/>
          <p:nvPr/>
        </p:nvSpPr>
        <p:spPr>
          <a:xfrm rot="8100000">
            <a:off x="11058120" y="3690720"/>
            <a:ext cx="416880" cy="416880"/>
          </a:xfrm>
          <a:custGeom>
            <a:avLst/>
            <a:gdLst/>
            <a:ah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9" name="CustomShape 24"/>
          <p:cNvSpPr/>
          <p:nvPr/>
        </p:nvSpPr>
        <p:spPr>
          <a:xfrm>
            <a:off x="5773680" y="2544480"/>
            <a:ext cx="616680" cy="621720"/>
          </a:xfrm>
          <a:custGeom>
            <a:avLst/>
            <a:gdLst/>
            <a:ah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0" name="CustomShape 25"/>
          <p:cNvSpPr/>
          <p:nvPr/>
        </p:nvSpPr>
        <p:spPr>
          <a:xfrm>
            <a:off x="6733440" y="2544120"/>
            <a:ext cx="484200" cy="622800"/>
          </a:xfrm>
          <a:custGeom>
            <a:avLst/>
            <a:gdLst/>
            <a:ah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1" name="CustomShape 26"/>
          <p:cNvSpPr/>
          <p:nvPr/>
        </p:nvSpPr>
        <p:spPr>
          <a:xfrm>
            <a:off x="7436160" y="1509120"/>
            <a:ext cx="543600" cy="543600"/>
          </a:xfrm>
          <a:prstGeom prst="hear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2" name="CustomShape 27"/>
          <p:cNvSpPr/>
          <p:nvPr/>
        </p:nvSpPr>
        <p:spPr>
          <a:xfrm>
            <a:off x="10302120" y="5685120"/>
            <a:ext cx="411120" cy="507960"/>
          </a:xfrm>
          <a:custGeom>
            <a:avLst/>
            <a:gdLst/>
            <a:ah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3" name="CustomShape 28"/>
          <p:cNvSpPr/>
          <p:nvPr/>
        </p:nvSpPr>
        <p:spPr>
          <a:xfrm>
            <a:off x="4242240" y="5739840"/>
            <a:ext cx="677520" cy="398160"/>
          </a:xfrm>
          <a:custGeom>
            <a:avLst/>
            <a:gdLst/>
            <a:ah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4" name="CustomShape 29"/>
          <p:cNvSpPr/>
          <p:nvPr/>
        </p:nvSpPr>
        <p:spPr>
          <a:xfrm>
            <a:off x="8665200" y="5684760"/>
            <a:ext cx="503640" cy="508680"/>
          </a:xfrm>
          <a:custGeom>
            <a:avLst/>
            <a:gdLst/>
            <a:ah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5" name="CustomShape 30"/>
          <p:cNvSpPr/>
          <p:nvPr/>
        </p:nvSpPr>
        <p:spPr>
          <a:xfrm>
            <a:off x="5963040" y="5716440"/>
            <a:ext cx="691200" cy="445320"/>
          </a:xfrm>
          <a:custGeom>
            <a:avLst/>
            <a:gdLst/>
            <a:ah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6" name="CustomShape 31"/>
          <p:cNvSpPr/>
          <p:nvPr/>
        </p:nvSpPr>
        <p:spPr>
          <a:xfrm>
            <a:off x="6939720" y="5653440"/>
            <a:ext cx="579240" cy="571320"/>
          </a:xfrm>
          <a:custGeom>
            <a:avLst/>
            <a:gdLst/>
            <a:ah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7" name="CustomShape 32"/>
          <p:cNvSpPr/>
          <p:nvPr/>
        </p:nvSpPr>
        <p:spPr>
          <a:xfrm rot="18900000">
            <a:off x="5204520" y="5698800"/>
            <a:ext cx="473040" cy="480240"/>
          </a:xfrm>
          <a:custGeom>
            <a:avLst/>
            <a:gdLst/>
            <a:ah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8" name="CustomShape 33"/>
          <p:cNvSpPr/>
          <p:nvPr/>
        </p:nvSpPr>
        <p:spPr>
          <a:xfrm>
            <a:off x="7804080" y="5649480"/>
            <a:ext cx="575640" cy="579240"/>
          </a:xfrm>
          <a:custGeom>
            <a:avLst/>
            <a:gdLst/>
            <a:ah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9" name="CustomShape 34"/>
          <p:cNvSpPr/>
          <p:nvPr/>
        </p:nvSpPr>
        <p:spPr>
          <a:xfrm>
            <a:off x="4455720" y="1450440"/>
            <a:ext cx="250560" cy="661320"/>
          </a:xfrm>
          <a:custGeom>
            <a:avLst/>
            <a:gdLst/>
            <a:ah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0" name="CustomShape 35"/>
          <p:cNvSpPr/>
          <p:nvPr/>
        </p:nvSpPr>
        <p:spPr>
          <a:xfrm rot="10800000">
            <a:off x="5668920" y="2783160"/>
            <a:ext cx="312480" cy="667440"/>
          </a:xfrm>
          <a:custGeom>
            <a:avLst/>
            <a:gdLst/>
            <a:ahLst/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1" name="CustomShape 36"/>
          <p:cNvSpPr/>
          <p:nvPr/>
        </p:nvSpPr>
        <p:spPr>
          <a:xfrm>
            <a:off x="5691960" y="1540080"/>
            <a:ext cx="506880" cy="520920"/>
          </a:xfrm>
          <a:custGeom>
            <a:avLst/>
            <a:gdLst/>
            <a:ah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2" name="CustomShape 37"/>
          <p:cNvSpPr/>
          <p:nvPr/>
        </p:nvSpPr>
        <p:spPr>
          <a:xfrm>
            <a:off x="6568560" y="1501920"/>
            <a:ext cx="531360" cy="542880"/>
          </a:xfrm>
          <a:custGeom>
            <a:avLst/>
            <a:gdLst/>
            <a:ah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3" name="CustomShape 38"/>
          <p:cNvSpPr/>
          <p:nvPr/>
        </p:nvSpPr>
        <p:spPr>
          <a:xfrm>
            <a:off x="7560720" y="2604600"/>
            <a:ext cx="507240" cy="501840"/>
          </a:xfrm>
          <a:custGeom>
            <a:avLst/>
            <a:gdLst/>
            <a:ah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4" name="CustomShape 39"/>
          <p:cNvSpPr/>
          <p:nvPr/>
        </p:nvSpPr>
        <p:spPr>
          <a:xfrm>
            <a:off x="5081760" y="2603520"/>
            <a:ext cx="348840" cy="504000"/>
          </a:xfrm>
          <a:custGeom>
            <a:avLst/>
            <a:gdLst/>
            <a:ah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5" name="CustomShape 40"/>
          <p:cNvSpPr/>
          <p:nvPr/>
        </p:nvSpPr>
        <p:spPr>
          <a:xfrm>
            <a:off x="8411040" y="2603520"/>
            <a:ext cx="455400" cy="504000"/>
          </a:xfrm>
          <a:custGeom>
            <a:avLst/>
            <a:gdLst/>
            <a:ah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6" name="CustomShape 41"/>
          <p:cNvSpPr/>
          <p:nvPr/>
        </p:nvSpPr>
        <p:spPr>
          <a:xfrm>
            <a:off x="10130760" y="2599920"/>
            <a:ext cx="498960" cy="511560"/>
          </a:xfrm>
          <a:custGeom>
            <a:avLst/>
            <a:gdLst/>
            <a:ahLst/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7" name="CustomShape 42"/>
          <p:cNvSpPr/>
          <p:nvPr/>
        </p:nvSpPr>
        <p:spPr>
          <a:xfrm>
            <a:off x="10959120" y="4745880"/>
            <a:ext cx="613800" cy="415440"/>
          </a:xfrm>
          <a:custGeom>
            <a:avLst/>
            <a:gdLst/>
            <a:ah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8" name="CustomShape 43"/>
          <p:cNvSpPr/>
          <p:nvPr/>
        </p:nvSpPr>
        <p:spPr>
          <a:xfrm>
            <a:off x="4423320" y="2468520"/>
            <a:ext cx="315360" cy="774000"/>
          </a:xfrm>
          <a:custGeom>
            <a:avLst/>
            <a:gdLst/>
            <a:ah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9" name="CustomShape 44"/>
          <p:cNvSpPr/>
          <p:nvPr/>
        </p:nvSpPr>
        <p:spPr>
          <a:xfrm>
            <a:off x="9209160" y="2626920"/>
            <a:ext cx="578520" cy="457200"/>
          </a:xfrm>
          <a:custGeom>
            <a:avLst/>
            <a:gdLst/>
            <a:ah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0" name="CustomShape 45"/>
          <p:cNvSpPr/>
          <p:nvPr/>
        </p:nvSpPr>
        <p:spPr>
          <a:xfrm>
            <a:off x="7052040" y="4713480"/>
            <a:ext cx="476280" cy="48024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1" name="CustomShape 46"/>
          <p:cNvSpPr/>
          <p:nvPr/>
        </p:nvSpPr>
        <p:spPr>
          <a:xfrm>
            <a:off x="9307800" y="4680720"/>
            <a:ext cx="453240" cy="545760"/>
          </a:xfrm>
          <a:custGeom>
            <a:avLst/>
            <a:gdLst/>
            <a:ah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 rot="60000">
            <a:off x="727920" y="1593000"/>
            <a:ext cx="5067000" cy="4614480"/>
          </a:xfrm>
          <a:custGeom>
            <a:avLst/>
            <a:gdLst/>
            <a:ahLst/>
            <a:rect l="l" t="t" r="r" b="b"/>
            <a:pathLst>
              <a:path w="4800600" h="4371975">
                <a:moveTo>
                  <a:pt x="2941389" y="337317"/>
                </a:moveTo>
                <a:lnTo>
                  <a:pt x="4699705" y="3252920"/>
                </a:lnTo>
                <a:cubicBezTo>
                  <a:pt x="4976882" y="3712977"/>
                  <a:pt x="4653032" y="4299717"/>
                  <a:pt x="4115822" y="4310195"/>
                </a:cubicBezTo>
                <a:lnTo>
                  <a:pt x="711587" y="4374965"/>
                </a:lnTo>
                <a:cubicBezTo>
                  <a:pt x="175329" y="4385442"/>
                  <a:pt x="-171381" y="3810132"/>
                  <a:pt x="87699" y="3340550"/>
                </a:cubicBezTo>
                <a:lnTo>
                  <a:pt x="1733620" y="360177"/>
                </a:lnTo>
                <a:cubicBezTo>
                  <a:pt x="1992700" y="-109405"/>
                  <a:pt x="2664212" y="-122740"/>
                  <a:pt x="2941389" y="337317"/>
                </a:cubicBezTo>
                <a:close/>
              </a:path>
            </a:pathLst>
          </a:custGeom>
          <a:solidFill>
            <a:srgbClr val="d9d9d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2"/>
          <p:cNvSpPr/>
          <p:nvPr/>
        </p:nvSpPr>
        <p:spPr>
          <a:xfrm rot="60000">
            <a:off x="1013760" y="1974960"/>
            <a:ext cx="4163400" cy="3998520"/>
          </a:xfrm>
          <a:custGeom>
            <a:avLst/>
            <a:gdLst/>
            <a:ahLst/>
            <a:rect l="l" t="t" r="r" b="b"/>
            <a:pathLst>
              <a:path w="4800600" h="4371975">
                <a:moveTo>
                  <a:pt x="2941389" y="337317"/>
                </a:moveTo>
                <a:lnTo>
                  <a:pt x="4699705" y="3252920"/>
                </a:lnTo>
                <a:cubicBezTo>
                  <a:pt x="4976882" y="3712977"/>
                  <a:pt x="4653032" y="4299717"/>
                  <a:pt x="4115822" y="4310195"/>
                </a:cubicBezTo>
                <a:lnTo>
                  <a:pt x="711587" y="4374965"/>
                </a:lnTo>
                <a:cubicBezTo>
                  <a:pt x="175329" y="4385442"/>
                  <a:pt x="-171381" y="3810132"/>
                  <a:pt x="87699" y="3340550"/>
                </a:cubicBezTo>
                <a:lnTo>
                  <a:pt x="1733620" y="360177"/>
                </a:lnTo>
                <a:cubicBezTo>
                  <a:pt x="1992700" y="-109405"/>
                  <a:pt x="2664212" y="-122740"/>
                  <a:pt x="2941389" y="337317"/>
                </a:cubicBez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3"/>
          <p:cNvSpPr/>
          <p:nvPr/>
        </p:nvSpPr>
        <p:spPr>
          <a:xfrm rot="14190600">
            <a:off x="1972800" y="3387240"/>
            <a:ext cx="404640" cy="207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bbb59"/>
              </a:gs>
              <a:gs pos="100000">
                <a:srgbClr val="f79646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4"/>
          <p:cNvSpPr/>
          <p:nvPr/>
        </p:nvSpPr>
        <p:spPr>
          <a:xfrm rot="18091200">
            <a:off x="3544560" y="4111200"/>
            <a:ext cx="404640" cy="207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79646"/>
              </a:gs>
              <a:gs pos="100000">
                <a:srgbClr val="c0504d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5"/>
          <p:cNvSpPr/>
          <p:nvPr/>
        </p:nvSpPr>
        <p:spPr>
          <a:xfrm rot="19725600">
            <a:off x="3067560" y="2392920"/>
            <a:ext cx="404640" cy="207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1bd"/>
              </a:gs>
              <a:gs pos="100000">
                <a:srgbClr val="f79646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6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Schema Definition Language (SDL)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4" name="CustomShape 7"/>
          <p:cNvSpPr/>
          <p:nvPr/>
        </p:nvSpPr>
        <p:spPr>
          <a:xfrm>
            <a:off x="2589120" y="3607920"/>
            <a:ext cx="1344240" cy="13442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f7964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8"/>
          <p:cNvSpPr/>
          <p:nvPr/>
        </p:nvSpPr>
        <p:spPr>
          <a:xfrm>
            <a:off x="2655000" y="3674880"/>
            <a:ext cx="1212480" cy="121176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9"/>
          <p:cNvSpPr/>
          <p:nvPr/>
        </p:nvSpPr>
        <p:spPr>
          <a:xfrm>
            <a:off x="2589120" y="1863000"/>
            <a:ext cx="1297440" cy="12974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10"/>
          <p:cNvSpPr/>
          <p:nvPr/>
        </p:nvSpPr>
        <p:spPr>
          <a:xfrm>
            <a:off x="2652480" y="1927440"/>
            <a:ext cx="1170360" cy="116964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11"/>
          <p:cNvSpPr/>
          <p:nvPr/>
        </p:nvSpPr>
        <p:spPr>
          <a:xfrm>
            <a:off x="992160" y="4653720"/>
            <a:ext cx="1297440" cy="12974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2"/>
          <p:cNvSpPr/>
          <p:nvPr/>
        </p:nvSpPr>
        <p:spPr>
          <a:xfrm>
            <a:off x="1055520" y="4718160"/>
            <a:ext cx="1170360" cy="116964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3"/>
          <p:cNvSpPr/>
          <p:nvPr/>
        </p:nvSpPr>
        <p:spPr>
          <a:xfrm>
            <a:off x="4176720" y="4653720"/>
            <a:ext cx="1297440" cy="1297440"/>
          </a:xfrm>
          <a:custGeom>
            <a:avLst/>
            <a:gdLst/>
            <a:ahLst/>
            <a:rect l="l" t="t" r="r" b="b"/>
            <a:pathLst>
              <a:path w="2968238" h="2968238">
                <a:moveTo>
                  <a:pt x="1484119" y="1312669"/>
                </a:moveTo>
                <a:cubicBezTo>
                  <a:pt x="1389430" y="1312669"/>
                  <a:pt x="1312669" y="1389430"/>
                  <a:pt x="1312669" y="1484119"/>
                </a:cubicBezTo>
                <a:cubicBezTo>
                  <a:pt x="1312669" y="1578808"/>
                  <a:pt x="1389430" y="1655569"/>
                  <a:pt x="1484119" y="1655569"/>
                </a:cubicBezTo>
                <a:cubicBezTo>
                  <a:pt x="1578808" y="1655569"/>
                  <a:pt x="1655569" y="1578808"/>
                  <a:pt x="1655569" y="1484119"/>
                </a:cubicBezTo>
                <a:cubicBezTo>
                  <a:pt x="1655569" y="1389430"/>
                  <a:pt x="1578808" y="1312669"/>
                  <a:pt x="1484119" y="1312669"/>
                </a:cubicBezTo>
                <a:close/>
                <a:moveTo>
                  <a:pt x="1484119" y="0"/>
                </a:moveTo>
                <a:cubicBezTo>
                  <a:pt x="2303775" y="0"/>
                  <a:pt x="2968238" y="664463"/>
                  <a:pt x="2968238" y="1484119"/>
                </a:cubicBezTo>
                <a:cubicBezTo>
                  <a:pt x="2968238" y="2303775"/>
                  <a:pt x="2303775" y="2968238"/>
                  <a:pt x="1484119" y="2968238"/>
                </a:cubicBezTo>
                <a:cubicBezTo>
                  <a:pt x="664463" y="2968238"/>
                  <a:pt x="0" y="2303775"/>
                  <a:pt x="0" y="1484119"/>
                </a:cubicBezTo>
                <a:cubicBezTo>
                  <a:pt x="0" y="664463"/>
                  <a:pt x="664463" y="0"/>
                  <a:pt x="1484119" y="0"/>
                </a:cubicBez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4"/>
          <p:cNvSpPr/>
          <p:nvPr/>
        </p:nvSpPr>
        <p:spPr>
          <a:xfrm>
            <a:off x="4240080" y="4718160"/>
            <a:ext cx="1170360" cy="1169640"/>
          </a:xfrm>
          <a:custGeom>
            <a:avLst/>
            <a:gdLst/>
            <a:ahLst/>
            <a:rect l="l" t="t" r="r" b="b"/>
            <a:pathLst>
              <a:path w="2678023" h="2676273">
                <a:moveTo>
                  <a:pt x="1338961" y="855269"/>
                </a:moveTo>
                <a:cubicBezTo>
                  <a:pt x="1073250" y="855269"/>
                  <a:pt x="857849" y="1070670"/>
                  <a:pt x="857849" y="1336381"/>
                </a:cubicBezTo>
                <a:cubicBezTo>
                  <a:pt x="857849" y="1602092"/>
                  <a:pt x="1073250" y="1817493"/>
                  <a:pt x="1338961" y="1817493"/>
                </a:cubicBezTo>
                <a:cubicBezTo>
                  <a:pt x="1604672" y="1817493"/>
                  <a:pt x="1820073" y="1602092"/>
                  <a:pt x="1820073" y="1336381"/>
                </a:cubicBezTo>
                <a:cubicBezTo>
                  <a:pt x="1820073" y="1070670"/>
                  <a:pt x="1604672" y="855269"/>
                  <a:pt x="1338961" y="855269"/>
                </a:cubicBezTo>
                <a:close/>
                <a:moveTo>
                  <a:pt x="1338961" y="545806"/>
                </a:moveTo>
                <a:cubicBezTo>
                  <a:pt x="1775584" y="545806"/>
                  <a:pt x="2129536" y="899758"/>
                  <a:pt x="2129536" y="1336381"/>
                </a:cubicBezTo>
                <a:cubicBezTo>
                  <a:pt x="2129536" y="1773004"/>
                  <a:pt x="1775584" y="2126956"/>
                  <a:pt x="1338961" y="2126956"/>
                </a:cubicBezTo>
                <a:cubicBezTo>
                  <a:pt x="902338" y="2126956"/>
                  <a:pt x="548386" y="1773004"/>
                  <a:pt x="548386" y="1336381"/>
                </a:cubicBezTo>
                <a:cubicBezTo>
                  <a:pt x="548386" y="899758"/>
                  <a:pt x="902338" y="545806"/>
                  <a:pt x="1338961" y="545806"/>
                </a:cubicBezTo>
                <a:close/>
                <a:moveTo>
                  <a:pt x="1340068" y="359376"/>
                </a:moveTo>
                <a:cubicBezTo>
                  <a:pt x="796228" y="358860"/>
                  <a:pt x="363839" y="794861"/>
                  <a:pt x="361775" y="1331995"/>
                </a:cubicBezTo>
                <a:cubicBezTo>
                  <a:pt x="359711" y="1882027"/>
                  <a:pt x="806032" y="2314416"/>
                  <a:pt x="1338521" y="2312868"/>
                </a:cubicBezTo>
                <a:cubicBezTo>
                  <a:pt x="1869461" y="2314932"/>
                  <a:pt x="2317329" y="1887702"/>
                  <a:pt x="2316814" y="1335606"/>
                </a:cubicBezTo>
                <a:cubicBezTo>
                  <a:pt x="2316298" y="792797"/>
                  <a:pt x="1880813" y="359892"/>
                  <a:pt x="1340068" y="359376"/>
                </a:cubicBezTo>
                <a:close/>
                <a:moveTo>
                  <a:pt x="1190637" y="143"/>
                </a:moveTo>
                <a:cubicBezTo>
                  <a:pt x="1216299" y="1546"/>
                  <a:pt x="1225780" y="13543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3"/>
                  <a:pt x="2498437" y="942948"/>
                  <a:pt x="2461287" y="964103"/>
                </a:cubicBezTo>
                <a:cubicBezTo>
                  <a:pt x="2440132" y="976486"/>
                  <a:pt x="2434456" y="992998"/>
                  <a:pt x="2438068" y="1014669"/>
                </a:cubicBezTo>
                <a:cubicBezTo>
                  <a:pt x="2441164" y="1034792"/>
                  <a:pt x="2446840" y="1054399"/>
                  <a:pt x="2454063" y="1073490"/>
                </a:cubicBezTo>
                <a:cubicBezTo>
                  <a:pt x="2460771" y="1091033"/>
                  <a:pt x="2472638" y="1100321"/>
                  <a:pt x="2492762" y="1100837"/>
                </a:cubicBezTo>
                <a:cubicBezTo>
                  <a:pt x="2538168" y="1101353"/>
                  <a:pt x="2583058" y="1104449"/>
                  <a:pt x="2628464" y="1105997"/>
                </a:cubicBezTo>
                <a:cubicBezTo>
                  <a:pt x="2653230" y="1107029"/>
                  <a:pt x="2665614" y="1116832"/>
                  <a:pt x="2672322" y="1140567"/>
                </a:cubicBezTo>
                <a:cubicBezTo>
                  <a:pt x="2676449" y="1153983"/>
                  <a:pt x="2677998" y="1167914"/>
                  <a:pt x="2677998" y="1182361"/>
                </a:cubicBezTo>
                <a:cubicBezTo>
                  <a:pt x="2677998" y="1210224"/>
                  <a:pt x="2670258" y="1221576"/>
                  <a:pt x="2644459" y="1229831"/>
                </a:cubicBezTo>
                <a:cubicBezTo>
                  <a:pt x="2603697" y="1242731"/>
                  <a:pt x="2562934" y="1255114"/>
                  <a:pt x="2522172" y="1267498"/>
                </a:cubicBezTo>
                <a:cubicBezTo>
                  <a:pt x="2492762" y="1276269"/>
                  <a:pt x="2485022" y="1285557"/>
                  <a:pt x="2483990" y="1315999"/>
                </a:cubicBezTo>
                <a:cubicBezTo>
                  <a:pt x="2483474" y="1337154"/>
                  <a:pt x="2481926" y="1358825"/>
                  <a:pt x="2486570" y="1379981"/>
                </a:cubicBezTo>
                <a:cubicBezTo>
                  <a:pt x="2489666" y="1394428"/>
                  <a:pt x="2498437" y="1403200"/>
                  <a:pt x="2512885" y="1407843"/>
                </a:cubicBezTo>
                <a:cubicBezTo>
                  <a:pt x="2555711" y="1420743"/>
                  <a:pt x="2598537" y="1433642"/>
                  <a:pt x="2641363" y="1447058"/>
                </a:cubicBezTo>
                <a:cubicBezTo>
                  <a:pt x="2671290" y="1456345"/>
                  <a:pt x="2678514" y="1466665"/>
                  <a:pt x="2677998" y="1498139"/>
                </a:cubicBezTo>
                <a:cubicBezTo>
                  <a:pt x="2677998" y="1501235"/>
                  <a:pt x="2677998" y="1504331"/>
                  <a:pt x="2677998" y="1507427"/>
                </a:cubicBezTo>
                <a:cubicBezTo>
                  <a:pt x="2675934" y="1555929"/>
                  <a:pt x="2660454" y="1571408"/>
                  <a:pt x="2611952" y="1572956"/>
                </a:cubicBezTo>
                <a:cubicBezTo>
                  <a:pt x="2571190" y="1573988"/>
                  <a:pt x="2530944" y="1576052"/>
                  <a:pt x="2490182" y="1576568"/>
                </a:cubicBezTo>
                <a:cubicBezTo>
                  <a:pt x="2474702" y="1577084"/>
                  <a:pt x="2463867" y="1583792"/>
                  <a:pt x="2457675" y="1596691"/>
                </a:cubicBezTo>
                <a:cubicBezTo>
                  <a:pt x="2446324" y="1620942"/>
                  <a:pt x="2439100" y="1646225"/>
                  <a:pt x="2437036" y="1673056"/>
                </a:cubicBezTo>
                <a:cubicBezTo>
                  <a:pt x="2435488" y="1690083"/>
                  <a:pt x="2442712" y="1701435"/>
                  <a:pt x="2457159" y="1710206"/>
                </a:cubicBezTo>
                <a:cubicBezTo>
                  <a:pt x="2493278" y="1732393"/>
                  <a:pt x="2528880" y="1754580"/>
                  <a:pt x="2564483" y="1777283"/>
                </a:cubicBezTo>
                <a:cubicBezTo>
                  <a:pt x="2596989" y="1797406"/>
                  <a:pt x="2601117" y="1809790"/>
                  <a:pt x="2588733" y="1845908"/>
                </a:cubicBezTo>
                <a:cubicBezTo>
                  <a:pt x="2584606" y="1858292"/>
                  <a:pt x="2578930" y="1870159"/>
                  <a:pt x="2571706" y="1880995"/>
                </a:cubicBezTo>
                <a:cubicBezTo>
                  <a:pt x="2564998" y="1890798"/>
                  <a:pt x="2554163" y="1897506"/>
                  <a:pt x="2538684" y="1897506"/>
                </a:cubicBezTo>
                <a:cubicBezTo>
                  <a:pt x="2511337" y="1891314"/>
                  <a:pt x="2483990" y="1885122"/>
                  <a:pt x="2456643" y="1879447"/>
                </a:cubicBezTo>
                <a:cubicBezTo>
                  <a:pt x="2434456" y="1874287"/>
                  <a:pt x="2411753" y="1869643"/>
                  <a:pt x="2389566" y="1863967"/>
                </a:cubicBezTo>
                <a:cubicBezTo>
                  <a:pt x="2375119" y="1860355"/>
                  <a:pt x="2363767" y="1864483"/>
                  <a:pt x="2354479" y="1874803"/>
                </a:cubicBezTo>
                <a:cubicBezTo>
                  <a:pt x="2335389" y="1896990"/>
                  <a:pt x="2320425" y="1922273"/>
                  <a:pt x="2312170" y="1950652"/>
                </a:cubicBezTo>
                <a:cubicBezTo>
                  <a:pt x="2308042" y="1964067"/>
                  <a:pt x="2314234" y="1973870"/>
                  <a:pt x="2322489" y="1983158"/>
                </a:cubicBezTo>
                <a:cubicBezTo>
                  <a:pt x="2352416" y="2015665"/>
                  <a:pt x="2382858" y="2048171"/>
                  <a:pt x="2412785" y="2080162"/>
                </a:cubicBezTo>
                <a:cubicBezTo>
                  <a:pt x="2435488" y="2104413"/>
                  <a:pt x="2436520" y="2118860"/>
                  <a:pt x="2418461" y="2146723"/>
                </a:cubicBezTo>
                <a:cubicBezTo>
                  <a:pt x="2417429" y="2148271"/>
                  <a:pt x="2416397" y="2150335"/>
                  <a:pt x="2414849" y="2151883"/>
                </a:cubicBezTo>
                <a:cubicBezTo>
                  <a:pt x="2380795" y="2197805"/>
                  <a:pt x="2365831" y="2198321"/>
                  <a:pt x="2324037" y="2174586"/>
                </a:cubicBezTo>
                <a:cubicBezTo>
                  <a:pt x="2289982" y="2154979"/>
                  <a:pt x="2253864" y="2137435"/>
                  <a:pt x="2219294" y="2118860"/>
                </a:cubicBezTo>
                <a:cubicBezTo>
                  <a:pt x="2204846" y="2111121"/>
                  <a:pt x="2191431" y="2111121"/>
                  <a:pt x="2178531" y="2120408"/>
                </a:cubicBezTo>
                <a:cubicBezTo>
                  <a:pt x="2157892" y="2134856"/>
                  <a:pt x="2140349" y="2152399"/>
                  <a:pt x="2125386" y="2172522"/>
                </a:cubicBezTo>
                <a:cubicBezTo>
                  <a:pt x="2114550" y="2186969"/>
                  <a:pt x="2114034" y="2201417"/>
                  <a:pt x="2122806" y="2217412"/>
                </a:cubicBezTo>
                <a:cubicBezTo>
                  <a:pt x="2143961" y="2256110"/>
                  <a:pt x="2164600" y="2295324"/>
                  <a:pt x="2184723" y="2334539"/>
                </a:cubicBezTo>
                <a:cubicBezTo>
                  <a:pt x="2198655" y="2361886"/>
                  <a:pt x="2196591" y="2374269"/>
                  <a:pt x="2174404" y="2395424"/>
                </a:cubicBezTo>
                <a:cubicBezTo>
                  <a:pt x="2170792" y="2398520"/>
                  <a:pt x="2167696" y="2402132"/>
                  <a:pt x="2164084" y="2404712"/>
                </a:cubicBezTo>
                <a:cubicBezTo>
                  <a:pt x="2131062" y="2428963"/>
                  <a:pt x="2114034" y="2440830"/>
                  <a:pt x="2075336" y="2401616"/>
                </a:cubicBezTo>
                <a:cubicBezTo>
                  <a:pt x="2047473" y="2373237"/>
                  <a:pt x="2017547" y="2347954"/>
                  <a:pt x="1988652" y="2320607"/>
                </a:cubicBezTo>
                <a:cubicBezTo>
                  <a:pt x="1975236" y="2307708"/>
                  <a:pt x="1960789" y="2305128"/>
                  <a:pt x="1944277" y="2311836"/>
                </a:cubicBezTo>
                <a:cubicBezTo>
                  <a:pt x="1922607" y="2320607"/>
                  <a:pt x="1901968" y="2331959"/>
                  <a:pt x="1883392" y="2346406"/>
                </a:cubicBezTo>
                <a:cubicBezTo>
                  <a:pt x="1867913" y="2358274"/>
                  <a:pt x="1863785" y="2373237"/>
                  <a:pt x="1868429" y="2391812"/>
                </a:cubicBezTo>
                <a:cubicBezTo>
                  <a:pt x="1879264" y="2436702"/>
                  <a:pt x="1889584" y="2482108"/>
                  <a:pt x="1899388" y="2526998"/>
                </a:cubicBezTo>
                <a:cubicBezTo>
                  <a:pt x="1903516" y="2546605"/>
                  <a:pt x="1896808" y="2561569"/>
                  <a:pt x="1879264" y="2571888"/>
                </a:cubicBezTo>
                <a:cubicBezTo>
                  <a:pt x="1867397" y="2579112"/>
                  <a:pt x="1854498" y="2584788"/>
                  <a:pt x="1841082" y="2588916"/>
                </a:cubicBezTo>
                <a:cubicBezTo>
                  <a:pt x="1813736" y="2597687"/>
                  <a:pt x="1798256" y="2592527"/>
                  <a:pt x="1782777" y="2568277"/>
                </a:cubicBezTo>
                <a:cubicBezTo>
                  <a:pt x="1760074" y="2532158"/>
                  <a:pt x="1736855" y="2496556"/>
                  <a:pt x="1715184" y="2459405"/>
                </a:cubicBezTo>
                <a:cubicBezTo>
                  <a:pt x="1703316" y="2439282"/>
                  <a:pt x="1687837" y="2431543"/>
                  <a:pt x="1664618" y="2435670"/>
                </a:cubicBezTo>
                <a:cubicBezTo>
                  <a:pt x="1646043" y="2439282"/>
                  <a:pt x="1627984" y="2443926"/>
                  <a:pt x="1610440" y="2450118"/>
                </a:cubicBezTo>
                <a:cubicBezTo>
                  <a:pt x="1586190" y="2458889"/>
                  <a:pt x="1578450" y="2469209"/>
                  <a:pt x="1577418" y="2495008"/>
                </a:cubicBezTo>
                <a:cubicBezTo>
                  <a:pt x="1575870" y="2535770"/>
                  <a:pt x="1574838" y="2576016"/>
                  <a:pt x="1573806" y="2616778"/>
                </a:cubicBezTo>
                <a:cubicBezTo>
                  <a:pt x="1572774" y="2653929"/>
                  <a:pt x="1563487" y="2665796"/>
                  <a:pt x="1526852" y="2672504"/>
                </a:cubicBezTo>
                <a:cubicBezTo>
                  <a:pt x="1517049" y="2674568"/>
                  <a:pt x="1507245" y="2675600"/>
                  <a:pt x="1497441" y="2676116"/>
                </a:cubicBezTo>
                <a:cubicBezTo>
                  <a:pt x="1473191" y="2677664"/>
                  <a:pt x="1457711" y="2667860"/>
                  <a:pt x="1449972" y="2644125"/>
                </a:cubicBezTo>
                <a:cubicBezTo>
                  <a:pt x="1436040" y="2600783"/>
                  <a:pt x="1422624" y="2557957"/>
                  <a:pt x="1410241" y="2514615"/>
                </a:cubicBezTo>
                <a:cubicBezTo>
                  <a:pt x="1404565" y="2495008"/>
                  <a:pt x="1392698" y="2485720"/>
                  <a:pt x="1373091" y="2482624"/>
                </a:cubicBezTo>
                <a:cubicBezTo>
                  <a:pt x="1350388" y="2479528"/>
                  <a:pt x="1327685" y="2479528"/>
                  <a:pt x="1304982" y="2483140"/>
                </a:cubicBezTo>
                <a:cubicBezTo>
                  <a:pt x="1287955" y="2485720"/>
                  <a:pt x="1277119" y="2494492"/>
                  <a:pt x="1271959" y="2511519"/>
                </a:cubicBezTo>
                <a:cubicBezTo>
                  <a:pt x="1260092" y="2552281"/>
                  <a:pt x="1247192" y="2593043"/>
                  <a:pt x="1234293" y="2633806"/>
                </a:cubicBezTo>
                <a:cubicBezTo>
                  <a:pt x="1222941" y="2670440"/>
                  <a:pt x="1208494" y="2679728"/>
                  <a:pt x="1170828" y="2674568"/>
                </a:cubicBezTo>
                <a:cubicBezTo>
                  <a:pt x="1114070" y="2666828"/>
                  <a:pt x="1107362" y="2659088"/>
                  <a:pt x="1106847" y="2602331"/>
                </a:cubicBezTo>
                <a:cubicBezTo>
                  <a:pt x="1106331" y="2565181"/>
                  <a:pt x="1104783" y="2528546"/>
                  <a:pt x="1103751" y="2491396"/>
                </a:cubicBezTo>
                <a:cubicBezTo>
                  <a:pt x="1103234" y="2474369"/>
                  <a:pt x="1096527" y="2460953"/>
                  <a:pt x="1080532" y="2454245"/>
                </a:cubicBezTo>
                <a:cubicBezTo>
                  <a:pt x="1056281" y="2443926"/>
                  <a:pt x="1031514" y="2436702"/>
                  <a:pt x="1005199" y="2435154"/>
                </a:cubicBezTo>
                <a:cubicBezTo>
                  <a:pt x="989203" y="2434122"/>
                  <a:pt x="977852" y="2440314"/>
                  <a:pt x="969080" y="2454245"/>
                </a:cubicBezTo>
                <a:cubicBezTo>
                  <a:pt x="946894" y="2491396"/>
                  <a:pt x="923159" y="2527514"/>
                  <a:pt x="900456" y="2564149"/>
                </a:cubicBezTo>
                <a:cubicBezTo>
                  <a:pt x="882396" y="2593043"/>
                  <a:pt x="868465" y="2598203"/>
                  <a:pt x="836474" y="2587368"/>
                </a:cubicBezTo>
                <a:cubicBezTo>
                  <a:pt x="834926" y="2586852"/>
                  <a:pt x="833379" y="2586336"/>
                  <a:pt x="831830" y="2585820"/>
                </a:cubicBezTo>
                <a:cubicBezTo>
                  <a:pt x="782297" y="2565697"/>
                  <a:pt x="772493" y="2554345"/>
                  <a:pt x="785392" y="2504811"/>
                </a:cubicBezTo>
                <a:cubicBezTo>
                  <a:pt x="795196" y="2467145"/>
                  <a:pt x="802420" y="2428963"/>
                  <a:pt x="811707" y="2390780"/>
                </a:cubicBezTo>
                <a:cubicBezTo>
                  <a:pt x="816351" y="2371173"/>
                  <a:pt x="811191" y="2356210"/>
                  <a:pt x="794680" y="2344342"/>
                </a:cubicBezTo>
                <a:cubicBezTo>
                  <a:pt x="777137" y="2331959"/>
                  <a:pt x="759078" y="2321123"/>
                  <a:pt x="739470" y="2312352"/>
                </a:cubicBezTo>
                <a:cubicBezTo>
                  <a:pt x="720895" y="2304096"/>
                  <a:pt x="704900" y="2307192"/>
                  <a:pt x="689421" y="2321639"/>
                </a:cubicBezTo>
                <a:cubicBezTo>
                  <a:pt x="658462" y="2351050"/>
                  <a:pt x="626988" y="2379945"/>
                  <a:pt x="596029" y="2408839"/>
                </a:cubicBezTo>
                <a:cubicBezTo>
                  <a:pt x="572810" y="2431027"/>
                  <a:pt x="557847" y="2432058"/>
                  <a:pt x="530500" y="2415031"/>
                </a:cubicBezTo>
                <a:cubicBezTo>
                  <a:pt x="527404" y="2412967"/>
                  <a:pt x="524308" y="2410903"/>
                  <a:pt x="521212" y="2408839"/>
                </a:cubicBezTo>
                <a:cubicBezTo>
                  <a:pt x="481482" y="2380461"/>
                  <a:pt x="477870" y="2365497"/>
                  <a:pt x="500573" y="2322671"/>
                </a:cubicBezTo>
                <a:cubicBezTo>
                  <a:pt x="519148" y="2287585"/>
                  <a:pt x="537207" y="2252498"/>
                  <a:pt x="556298" y="2217928"/>
                </a:cubicBezTo>
                <a:cubicBezTo>
                  <a:pt x="566102" y="2199869"/>
                  <a:pt x="564555" y="2184389"/>
                  <a:pt x="552171" y="2168910"/>
                </a:cubicBezTo>
                <a:cubicBezTo>
                  <a:pt x="538756" y="2151883"/>
                  <a:pt x="523276" y="2136403"/>
                  <a:pt x="505733" y="2122988"/>
                </a:cubicBezTo>
                <a:cubicBezTo>
                  <a:pt x="490254" y="2111121"/>
                  <a:pt x="474774" y="2110089"/>
                  <a:pt x="457747" y="2119376"/>
                </a:cubicBezTo>
                <a:cubicBezTo>
                  <a:pt x="419564" y="2140015"/>
                  <a:pt x="380866" y="2160654"/>
                  <a:pt x="341652" y="2180778"/>
                </a:cubicBezTo>
                <a:cubicBezTo>
                  <a:pt x="314305" y="2195225"/>
                  <a:pt x="298310" y="2191613"/>
                  <a:pt x="278187" y="2168910"/>
                </a:cubicBezTo>
                <a:cubicBezTo>
                  <a:pt x="276639" y="2167362"/>
                  <a:pt x="275607" y="2165814"/>
                  <a:pt x="274059" y="2164266"/>
                </a:cubicBezTo>
                <a:cubicBezTo>
                  <a:pt x="238456" y="2122988"/>
                  <a:pt x="238972" y="2108541"/>
                  <a:pt x="276639" y="2069326"/>
                </a:cubicBezTo>
                <a:cubicBezTo>
                  <a:pt x="302954" y="2041464"/>
                  <a:pt x="327721" y="2013085"/>
                  <a:pt x="354551" y="1986254"/>
                </a:cubicBezTo>
                <a:cubicBezTo>
                  <a:pt x="367967" y="1972323"/>
                  <a:pt x="370547" y="1957875"/>
                  <a:pt x="363839" y="1940848"/>
                </a:cubicBezTo>
                <a:cubicBezTo>
                  <a:pt x="355067" y="1918661"/>
                  <a:pt x="342684" y="1898022"/>
                  <a:pt x="328237" y="1878931"/>
                </a:cubicBezTo>
                <a:cubicBezTo>
                  <a:pt x="316369" y="1863451"/>
                  <a:pt x="300374" y="1861903"/>
                  <a:pt x="283347" y="1866031"/>
                </a:cubicBezTo>
                <a:cubicBezTo>
                  <a:pt x="245680" y="1874803"/>
                  <a:pt x="208530" y="1883574"/>
                  <a:pt x="170864" y="1891830"/>
                </a:cubicBezTo>
                <a:cubicBezTo>
                  <a:pt x="165704" y="1892862"/>
                  <a:pt x="160544" y="1894410"/>
                  <a:pt x="155900" y="1895442"/>
                </a:cubicBezTo>
                <a:cubicBezTo>
                  <a:pt x="127521" y="1900602"/>
                  <a:pt x="113074" y="1893894"/>
                  <a:pt x="100175" y="1868095"/>
                </a:cubicBezTo>
                <a:cubicBezTo>
                  <a:pt x="95531" y="1858292"/>
                  <a:pt x="90887" y="1848488"/>
                  <a:pt x="87275" y="1838169"/>
                </a:cubicBezTo>
                <a:cubicBezTo>
                  <a:pt x="77988" y="1810822"/>
                  <a:pt x="83147" y="1795342"/>
                  <a:pt x="107915" y="1779863"/>
                </a:cubicBezTo>
                <a:cubicBezTo>
                  <a:pt x="143001" y="1757676"/>
                  <a:pt x="178603" y="1735489"/>
                  <a:pt x="213690" y="1713818"/>
                </a:cubicBezTo>
                <a:cubicBezTo>
                  <a:pt x="241552" y="1696275"/>
                  <a:pt x="245680" y="1686471"/>
                  <a:pt x="238972" y="1654481"/>
                </a:cubicBezTo>
                <a:cubicBezTo>
                  <a:pt x="234845" y="1636421"/>
                  <a:pt x="230201" y="1617846"/>
                  <a:pt x="222977" y="1600819"/>
                </a:cubicBezTo>
                <a:cubicBezTo>
                  <a:pt x="215753" y="1583792"/>
                  <a:pt x="203370" y="1575536"/>
                  <a:pt x="184279" y="1575020"/>
                </a:cubicBezTo>
                <a:cubicBezTo>
                  <a:pt x="142485" y="1574504"/>
                  <a:pt x="101207" y="1572956"/>
                  <a:pt x="59413" y="1571408"/>
                </a:cubicBezTo>
                <a:cubicBezTo>
                  <a:pt x="21746" y="1570376"/>
                  <a:pt x="10395" y="1560573"/>
                  <a:pt x="3687" y="1524454"/>
                </a:cubicBezTo>
                <a:cubicBezTo>
                  <a:pt x="3171" y="1520842"/>
                  <a:pt x="2139" y="1517231"/>
                  <a:pt x="1623" y="1513619"/>
                </a:cubicBezTo>
                <a:cubicBezTo>
                  <a:pt x="-4053" y="1467697"/>
                  <a:pt x="3687" y="1455829"/>
                  <a:pt x="48577" y="1442414"/>
                </a:cubicBezTo>
                <a:cubicBezTo>
                  <a:pt x="85727" y="1431062"/>
                  <a:pt x="122877" y="1418679"/>
                  <a:pt x="160544" y="1408359"/>
                </a:cubicBezTo>
                <a:cubicBezTo>
                  <a:pt x="181183" y="1402684"/>
                  <a:pt x="192018" y="1390816"/>
                  <a:pt x="194083" y="1370693"/>
                </a:cubicBezTo>
                <a:cubicBezTo>
                  <a:pt x="196147" y="1346958"/>
                  <a:pt x="197178" y="1322707"/>
                  <a:pt x="192534" y="1298972"/>
                </a:cubicBezTo>
                <a:cubicBezTo>
                  <a:pt x="189954" y="1283493"/>
                  <a:pt x="181183" y="1274205"/>
                  <a:pt x="166220" y="1269561"/>
                </a:cubicBezTo>
                <a:cubicBezTo>
                  <a:pt x="126490" y="1257694"/>
                  <a:pt x="86759" y="1245311"/>
                  <a:pt x="47029" y="1232927"/>
                </a:cubicBezTo>
                <a:cubicBezTo>
                  <a:pt x="3687" y="1219512"/>
                  <a:pt x="-957" y="1212288"/>
                  <a:pt x="1623" y="1166882"/>
                </a:cubicBezTo>
                <a:cubicBezTo>
                  <a:pt x="2139" y="1157594"/>
                  <a:pt x="4203" y="1148307"/>
                  <a:pt x="6267" y="1139535"/>
                </a:cubicBezTo>
                <a:cubicBezTo>
                  <a:pt x="12459" y="1116832"/>
                  <a:pt x="25358" y="1106513"/>
                  <a:pt x="49093" y="1105481"/>
                </a:cubicBezTo>
                <a:cubicBezTo>
                  <a:pt x="87791" y="1103933"/>
                  <a:pt x="125974" y="1102901"/>
                  <a:pt x="164672" y="1101869"/>
                </a:cubicBezTo>
                <a:cubicBezTo>
                  <a:pt x="170348" y="1101869"/>
                  <a:pt x="176023" y="1101353"/>
                  <a:pt x="181699" y="1101353"/>
                </a:cubicBezTo>
                <a:cubicBezTo>
                  <a:pt x="207498" y="1102385"/>
                  <a:pt x="220913" y="1087937"/>
                  <a:pt x="227621" y="1065234"/>
                </a:cubicBezTo>
                <a:cubicBezTo>
                  <a:pt x="232781" y="1048207"/>
                  <a:pt x="237425" y="1031180"/>
                  <a:pt x="241036" y="1014153"/>
                </a:cubicBezTo>
                <a:cubicBezTo>
                  <a:pt x="245680" y="990418"/>
                  <a:pt x="240005" y="979066"/>
                  <a:pt x="219366" y="965651"/>
                </a:cubicBezTo>
                <a:cubicBezTo>
                  <a:pt x="184279" y="943464"/>
                  <a:pt x="148676" y="921277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171731" y="385"/>
                  <a:pt x="1182083" y="-325"/>
                  <a:pt x="1190637" y="143"/>
                </a:cubicBezTo>
                <a:close/>
              </a:path>
            </a:pathLst>
          </a:custGeom>
          <a:solidFill>
            <a:srgbClr val="ffffff"/>
          </a:solidFill>
          <a:ln w="5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15"/>
          <p:cNvSpPr/>
          <p:nvPr/>
        </p:nvSpPr>
        <p:spPr>
          <a:xfrm>
            <a:off x="6477480" y="295956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3" name="CustomShape 16"/>
          <p:cNvSpPr/>
          <p:nvPr/>
        </p:nvSpPr>
        <p:spPr>
          <a:xfrm>
            <a:off x="6477480" y="407484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4" name="CustomShape 17"/>
          <p:cNvSpPr/>
          <p:nvPr/>
        </p:nvSpPr>
        <p:spPr>
          <a:xfrm>
            <a:off x="6477480" y="518976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5" name="CustomShape 18"/>
          <p:cNvSpPr/>
          <p:nvPr/>
        </p:nvSpPr>
        <p:spPr>
          <a:xfrm>
            <a:off x="6373440" y="1782720"/>
            <a:ext cx="5091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19"/>
          <p:cNvSpPr/>
          <p:nvPr/>
        </p:nvSpPr>
        <p:spPr>
          <a:xfrm>
            <a:off x="6373440" y="2268720"/>
            <a:ext cx="51300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GraphQL has its own type system that’s used to define the schema of an API. The syntax for writing schemas is called Schema Definition Language (SDL).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The Schema Definition Language (SDL)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8" name="CustomShape 2"/>
          <p:cNvSpPr/>
          <p:nvPr/>
        </p:nvSpPr>
        <p:spPr>
          <a:xfrm>
            <a:off x="6477480" y="295956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9" name="CustomShape 3"/>
          <p:cNvSpPr/>
          <p:nvPr/>
        </p:nvSpPr>
        <p:spPr>
          <a:xfrm>
            <a:off x="6477480" y="407484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0" name="CustomShape 4"/>
          <p:cNvSpPr/>
          <p:nvPr/>
        </p:nvSpPr>
        <p:spPr>
          <a:xfrm>
            <a:off x="6477480" y="5189760"/>
            <a:ext cx="2878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1" name="CustomShape 5"/>
          <p:cNvSpPr/>
          <p:nvPr/>
        </p:nvSpPr>
        <p:spPr>
          <a:xfrm>
            <a:off x="3099600" y="1920240"/>
            <a:ext cx="51300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Defining simple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2" name="" descr=""/>
          <p:cNvPicPr/>
          <p:nvPr/>
        </p:nvPicPr>
        <p:blipFill>
          <a:blip r:embed="rId1"/>
          <a:stretch/>
        </p:blipFill>
        <p:spPr>
          <a:xfrm>
            <a:off x="731520" y="2194560"/>
            <a:ext cx="2819160" cy="1599840"/>
          </a:xfrm>
          <a:prstGeom prst="rect">
            <a:avLst/>
          </a:prstGeom>
          <a:ln>
            <a:noFill/>
          </a:ln>
        </p:spPr>
      </p:pic>
      <p:pic>
        <p:nvPicPr>
          <p:cNvPr id="1093" name="" descr=""/>
          <p:cNvPicPr/>
          <p:nvPr/>
        </p:nvPicPr>
        <p:blipFill>
          <a:blip r:embed="rId2"/>
          <a:stretch/>
        </p:blipFill>
        <p:spPr>
          <a:xfrm>
            <a:off x="7772400" y="2286000"/>
            <a:ext cx="2914200" cy="1399680"/>
          </a:xfrm>
          <a:prstGeom prst="rect">
            <a:avLst/>
          </a:prstGeom>
          <a:ln>
            <a:noFill/>
          </a:ln>
        </p:spPr>
      </p:pic>
      <p:pic>
        <p:nvPicPr>
          <p:cNvPr id="1094" name="" descr=""/>
          <p:cNvPicPr/>
          <p:nvPr/>
        </p:nvPicPr>
        <p:blipFill>
          <a:blip r:embed="rId3"/>
          <a:stretch/>
        </p:blipFill>
        <p:spPr>
          <a:xfrm>
            <a:off x="7772400" y="3618360"/>
            <a:ext cx="2999880" cy="1571400"/>
          </a:xfrm>
          <a:prstGeom prst="rect">
            <a:avLst/>
          </a:prstGeom>
          <a:ln>
            <a:noFill/>
          </a:ln>
        </p:spPr>
      </p:pic>
      <p:pic>
        <p:nvPicPr>
          <p:cNvPr id="1095" name="" descr=""/>
          <p:cNvPicPr/>
          <p:nvPr/>
        </p:nvPicPr>
        <p:blipFill>
          <a:blip r:embed="rId4"/>
          <a:stretch/>
        </p:blipFill>
        <p:spPr>
          <a:xfrm>
            <a:off x="1463040" y="4114800"/>
            <a:ext cx="3285720" cy="19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Timeline Infographic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7" name="CustomShape 2"/>
          <p:cNvSpPr/>
          <p:nvPr/>
        </p:nvSpPr>
        <p:spPr>
          <a:xfrm>
            <a:off x="1297440" y="2488320"/>
            <a:ext cx="419400" cy="419400"/>
          </a:xfrm>
          <a:prstGeom prst="donut">
            <a:avLst>
              <a:gd name="adj" fmla="val 11391"/>
            </a:avLst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3"/>
          <p:cNvSpPr/>
          <p:nvPr/>
        </p:nvSpPr>
        <p:spPr>
          <a:xfrm>
            <a:off x="1393200" y="2584080"/>
            <a:ext cx="227880" cy="227880"/>
          </a:xfrm>
          <a:prstGeom prst="ellipse">
            <a:avLst/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4"/>
          <p:cNvSpPr/>
          <p:nvPr/>
        </p:nvSpPr>
        <p:spPr>
          <a:xfrm>
            <a:off x="1518120" y="2488320"/>
            <a:ext cx="9189000" cy="46800"/>
          </a:xfrm>
          <a:prstGeom prst="rect">
            <a:avLst/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5"/>
          <p:cNvSpPr/>
          <p:nvPr/>
        </p:nvSpPr>
        <p:spPr>
          <a:xfrm>
            <a:off x="1518120" y="2860920"/>
            <a:ext cx="9189000" cy="46800"/>
          </a:xfrm>
          <a:prstGeom prst="rect">
            <a:avLst/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6"/>
          <p:cNvSpPr/>
          <p:nvPr/>
        </p:nvSpPr>
        <p:spPr>
          <a:xfrm>
            <a:off x="10474560" y="2497320"/>
            <a:ext cx="419400" cy="419400"/>
          </a:xfrm>
          <a:prstGeom prst="donut">
            <a:avLst>
              <a:gd name="adj" fmla="val 11391"/>
            </a:avLst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7"/>
          <p:cNvSpPr/>
          <p:nvPr/>
        </p:nvSpPr>
        <p:spPr>
          <a:xfrm>
            <a:off x="10570320" y="2592720"/>
            <a:ext cx="227880" cy="227880"/>
          </a:xfrm>
          <a:prstGeom prst="ellipse">
            <a:avLst/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8"/>
          <p:cNvSpPr/>
          <p:nvPr/>
        </p:nvSpPr>
        <p:spPr>
          <a:xfrm>
            <a:off x="5946480" y="2539080"/>
            <a:ext cx="287280" cy="28728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9"/>
          <p:cNvSpPr/>
          <p:nvPr/>
        </p:nvSpPr>
        <p:spPr>
          <a:xfrm>
            <a:off x="7480800" y="2539080"/>
            <a:ext cx="287280" cy="28728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10"/>
          <p:cNvSpPr/>
          <p:nvPr/>
        </p:nvSpPr>
        <p:spPr>
          <a:xfrm>
            <a:off x="9015120" y="2539080"/>
            <a:ext cx="287280" cy="28728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11"/>
          <p:cNvSpPr/>
          <p:nvPr/>
        </p:nvSpPr>
        <p:spPr>
          <a:xfrm>
            <a:off x="2877840" y="2539080"/>
            <a:ext cx="287280" cy="28728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12"/>
          <p:cNvSpPr/>
          <p:nvPr/>
        </p:nvSpPr>
        <p:spPr>
          <a:xfrm>
            <a:off x="4412160" y="2539080"/>
            <a:ext cx="287280" cy="287280"/>
          </a:xfrm>
          <a:prstGeom prst="ellips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13"/>
          <p:cNvSpPr/>
          <p:nvPr/>
        </p:nvSpPr>
        <p:spPr>
          <a:xfrm>
            <a:off x="4214160" y="3235680"/>
            <a:ext cx="683280" cy="683280"/>
          </a:xfrm>
          <a:prstGeom prst="ellipse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14"/>
          <p:cNvSpPr/>
          <p:nvPr/>
        </p:nvSpPr>
        <p:spPr>
          <a:xfrm>
            <a:off x="3781080" y="3964320"/>
            <a:ext cx="154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0" name="CustomShape 15"/>
          <p:cNvSpPr/>
          <p:nvPr/>
        </p:nvSpPr>
        <p:spPr>
          <a:xfrm>
            <a:off x="3781080" y="4217760"/>
            <a:ext cx="1549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1" name="CustomShape 16"/>
          <p:cNvSpPr/>
          <p:nvPr/>
        </p:nvSpPr>
        <p:spPr>
          <a:xfrm flipV="1">
            <a:off x="4556160" y="2940840"/>
            <a:ext cx="360" cy="29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17"/>
          <p:cNvSpPr/>
          <p:nvPr/>
        </p:nvSpPr>
        <p:spPr>
          <a:xfrm>
            <a:off x="7282800" y="3236760"/>
            <a:ext cx="683280" cy="683280"/>
          </a:xfrm>
          <a:prstGeom prst="ellipse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18"/>
          <p:cNvSpPr/>
          <p:nvPr/>
        </p:nvSpPr>
        <p:spPr>
          <a:xfrm>
            <a:off x="6849720" y="3965400"/>
            <a:ext cx="154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4" name="CustomShape 19"/>
          <p:cNvSpPr/>
          <p:nvPr/>
        </p:nvSpPr>
        <p:spPr>
          <a:xfrm>
            <a:off x="6849720" y="4219200"/>
            <a:ext cx="1549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5" name="CustomShape 20"/>
          <p:cNvSpPr/>
          <p:nvPr/>
        </p:nvSpPr>
        <p:spPr>
          <a:xfrm flipV="1">
            <a:off x="7624800" y="2882880"/>
            <a:ext cx="360" cy="35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9bbb5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21"/>
          <p:cNvSpPr/>
          <p:nvPr/>
        </p:nvSpPr>
        <p:spPr>
          <a:xfrm>
            <a:off x="10351440" y="3237840"/>
            <a:ext cx="683280" cy="683280"/>
          </a:xfrm>
          <a:prstGeom prst="ellipse">
            <a:avLst/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2"/>
          <p:cNvSpPr/>
          <p:nvPr/>
        </p:nvSpPr>
        <p:spPr>
          <a:xfrm>
            <a:off x="9918360" y="3966480"/>
            <a:ext cx="154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8" name="CustomShape 23"/>
          <p:cNvSpPr/>
          <p:nvPr/>
        </p:nvSpPr>
        <p:spPr>
          <a:xfrm>
            <a:off x="9918360" y="4220280"/>
            <a:ext cx="1549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9" name="CustomShape 24"/>
          <p:cNvSpPr/>
          <p:nvPr/>
        </p:nvSpPr>
        <p:spPr>
          <a:xfrm flipH="1" flipV="1">
            <a:off x="10689840" y="2955240"/>
            <a:ext cx="3960" cy="28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bacc6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25"/>
          <p:cNvSpPr/>
          <p:nvPr/>
        </p:nvSpPr>
        <p:spPr>
          <a:xfrm>
            <a:off x="2679840" y="4245480"/>
            <a:ext cx="683280" cy="68328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6"/>
          <p:cNvSpPr/>
          <p:nvPr/>
        </p:nvSpPr>
        <p:spPr>
          <a:xfrm>
            <a:off x="2246760" y="4967280"/>
            <a:ext cx="154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2" name="CustomShape 27"/>
          <p:cNvSpPr/>
          <p:nvPr/>
        </p:nvSpPr>
        <p:spPr>
          <a:xfrm>
            <a:off x="2246760" y="5220720"/>
            <a:ext cx="1549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3" name="CustomShape 28"/>
          <p:cNvSpPr/>
          <p:nvPr/>
        </p:nvSpPr>
        <p:spPr>
          <a:xfrm flipV="1">
            <a:off x="3021840" y="2940840"/>
            <a:ext cx="36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64a2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29"/>
          <p:cNvSpPr/>
          <p:nvPr/>
        </p:nvSpPr>
        <p:spPr>
          <a:xfrm>
            <a:off x="5748480" y="4241880"/>
            <a:ext cx="683280" cy="683280"/>
          </a:xfrm>
          <a:prstGeom prst="ellipse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30"/>
          <p:cNvSpPr/>
          <p:nvPr/>
        </p:nvSpPr>
        <p:spPr>
          <a:xfrm>
            <a:off x="5315400" y="4967280"/>
            <a:ext cx="154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6" name="CustomShape 31"/>
          <p:cNvSpPr/>
          <p:nvPr/>
        </p:nvSpPr>
        <p:spPr>
          <a:xfrm>
            <a:off x="5315400" y="5220720"/>
            <a:ext cx="1549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7" name="CustomShape 32"/>
          <p:cNvSpPr/>
          <p:nvPr/>
        </p:nvSpPr>
        <p:spPr>
          <a:xfrm flipV="1">
            <a:off x="6085440" y="2916000"/>
            <a:ext cx="972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504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33"/>
          <p:cNvSpPr/>
          <p:nvPr/>
        </p:nvSpPr>
        <p:spPr>
          <a:xfrm>
            <a:off x="8817120" y="4238640"/>
            <a:ext cx="683280" cy="683280"/>
          </a:xfrm>
          <a:prstGeom prst="ellipse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34"/>
          <p:cNvSpPr/>
          <p:nvPr/>
        </p:nvSpPr>
        <p:spPr>
          <a:xfrm>
            <a:off x="8384040" y="4967280"/>
            <a:ext cx="154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0" name="CustomShape 35"/>
          <p:cNvSpPr/>
          <p:nvPr/>
        </p:nvSpPr>
        <p:spPr>
          <a:xfrm>
            <a:off x="8384040" y="5220720"/>
            <a:ext cx="1549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1" name="CustomShape 36"/>
          <p:cNvSpPr/>
          <p:nvPr/>
        </p:nvSpPr>
        <p:spPr>
          <a:xfrm flipH="1" flipV="1">
            <a:off x="9157320" y="2940840"/>
            <a:ext cx="144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8064a2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37"/>
          <p:cNvSpPr/>
          <p:nvPr/>
        </p:nvSpPr>
        <p:spPr>
          <a:xfrm>
            <a:off x="10227240" y="1989000"/>
            <a:ext cx="93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3" name="CustomShape 38"/>
          <p:cNvSpPr/>
          <p:nvPr/>
        </p:nvSpPr>
        <p:spPr>
          <a:xfrm>
            <a:off x="8692920" y="1989000"/>
            <a:ext cx="93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4" name="CustomShape 39"/>
          <p:cNvSpPr/>
          <p:nvPr/>
        </p:nvSpPr>
        <p:spPr>
          <a:xfrm>
            <a:off x="7158600" y="1989000"/>
            <a:ext cx="93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5" name="CustomShape 40"/>
          <p:cNvSpPr/>
          <p:nvPr/>
        </p:nvSpPr>
        <p:spPr>
          <a:xfrm>
            <a:off x="5624280" y="1989000"/>
            <a:ext cx="93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6" name="CustomShape 41"/>
          <p:cNvSpPr/>
          <p:nvPr/>
        </p:nvSpPr>
        <p:spPr>
          <a:xfrm>
            <a:off x="4089960" y="1989000"/>
            <a:ext cx="93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7" name="CustomShape 42"/>
          <p:cNvSpPr/>
          <p:nvPr/>
        </p:nvSpPr>
        <p:spPr>
          <a:xfrm>
            <a:off x="2555640" y="1989000"/>
            <a:ext cx="93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8" name="CustomShape 43"/>
          <p:cNvSpPr/>
          <p:nvPr/>
        </p:nvSpPr>
        <p:spPr>
          <a:xfrm>
            <a:off x="2860920" y="4419360"/>
            <a:ext cx="321480" cy="3214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44"/>
          <p:cNvSpPr/>
          <p:nvPr/>
        </p:nvSpPr>
        <p:spPr>
          <a:xfrm>
            <a:off x="10521000" y="3399120"/>
            <a:ext cx="344520" cy="3445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45"/>
          <p:cNvSpPr/>
          <p:nvPr/>
        </p:nvSpPr>
        <p:spPr>
          <a:xfrm>
            <a:off x="5906880" y="4441680"/>
            <a:ext cx="366480" cy="28152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46"/>
          <p:cNvSpPr/>
          <p:nvPr/>
        </p:nvSpPr>
        <p:spPr>
          <a:xfrm>
            <a:off x="7437960" y="3405240"/>
            <a:ext cx="372600" cy="32148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47"/>
          <p:cNvSpPr/>
          <p:nvPr/>
        </p:nvSpPr>
        <p:spPr>
          <a:xfrm>
            <a:off x="4433400" y="3389760"/>
            <a:ext cx="244800" cy="353880"/>
          </a:xfrm>
          <a:custGeom>
            <a:avLst/>
            <a:gdLst/>
            <a:ah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48"/>
          <p:cNvSpPr/>
          <p:nvPr/>
        </p:nvSpPr>
        <p:spPr>
          <a:xfrm>
            <a:off x="8983440" y="4446000"/>
            <a:ext cx="351000" cy="277200"/>
          </a:xfrm>
          <a:custGeom>
            <a:avLst/>
            <a:gdLst/>
            <a:ah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49"/>
          <p:cNvSpPr/>
          <p:nvPr/>
        </p:nvSpPr>
        <p:spPr>
          <a:xfrm>
            <a:off x="1145520" y="3235680"/>
            <a:ext cx="683280" cy="683280"/>
          </a:xfrm>
          <a:prstGeom prst="ellipse">
            <a:avLst/>
          </a:prstGeom>
          <a:solidFill>
            <a:srgbClr val="4bac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50"/>
          <p:cNvSpPr/>
          <p:nvPr/>
        </p:nvSpPr>
        <p:spPr>
          <a:xfrm>
            <a:off x="712440" y="3964320"/>
            <a:ext cx="1549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 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6" name="CustomShape 51"/>
          <p:cNvSpPr/>
          <p:nvPr/>
        </p:nvSpPr>
        <p:spPr>
          <a:xfrm>
            <a:off x="712440" y="4217760"/>
            <a:ext cx="15494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7" name="CustomShape 52"/>
          <p:cNvSpPr/>
          <p:nvPr/>
        </p:nvSpPr>
        <p:spPr>
          <a:xfrm flipV="1">
            <a:off x="1487520" y="2940840"/>
            <a:ext cx="360" cy="29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bacc6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53"/>
          <p:cNvSpPr/>
          <p:nvPr/>
        </p:nvSpPr>
        <p:spPr>
          <a:xfrm>
            <a:off x="1041120" y="1989000"/>
            <a:ext cx="93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9" name="CustomShape 54"/>
          <p:cNvSpPr/>
          <p:nvPr/>
        </p:nvSpPr>
        <p:spPr>
          <a:xfrm>
            <a:off x="1297440" y="3398040"/>
            <a:ext cx="359280" cy="3362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CustomShape 1"/>
          <p:cNvSpPr/>
          <p:nvPr/>
        </p:nvSpPr>
        <p:spPr>
          <a:xfrm>
            <a:off x="323640" y="33948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Our Team Infographic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1" name="Chart 21"/>
          <p:cNvGraphicFramePr/>
          <p:nvPr/>
        </p:nvGraphicFramePr>
        <p:xfrm>
          <a:off x="7902360" y="4293360"/>
          <a:ext cx="2217960" cy="200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52" name="CustomShape 2"/>
          <p:cNvSpPr/>
          <p:nvPr/>
        </p:nvSpPr>
        <p:spPr>
          <a:xfrm>
            <a:off x="10372680" y="5327280"/>
            <a:ext cx="143280" cy="143280"/>
          </a:xfrm>
          <a:prstGeom prst="rect">
            <a:avLst/>
          </a:prstGeom>
          <a:solidFill>
            <a:srgbClr val="8064a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3"/>
          <p:cNvSpPr/>
          <p:nvPr/>
        </p:nvSpPr>
        <p:spPr>
          <a:xfrm>
            <a:off x="10372680" y="5543280"/>
            <a:ext cx="143280" cy="143280"/>
          </a:xfrm>
          <a:prstGeom prst="rect">
            <a:avLst/>
          </a:pr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4"/>
          <p:cNvSpPr/>
          <p:nvPr/>
        </p:nvSpPr>
        <p:spPr>
          <a:xfrm>
            <a:off x="10372680" y="5759280"/>
            <a:ext cx="143280" cy="143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5"/>
          <p:cNvSpPr/>
          <p:nvPr/>
        </p:nvSpPr>
        <p:spPr>
          <a:xfrm>
            <a:off x="10372680" y="5975280"/>
            <a:ext cx="143280" cy="143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6"/>
          <p:cNvSpPr/>
          <p:nvPr/>
        </p:nvSpPr>
        <p:spPr>
          <a:xfrm>
            <a:off x="10598040" y="5263920"/>
            <a:ext cx="1042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7" name="CustomShape 7"/>
          <p:cNvSpPr/>
          <p:nvPr/>
        </p:nvSpPr>
        <p:spPr>
          <a:xfrm>
            <a:off x="10598040" y="5478480"/>
            <a:ext cx="1042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8" name="CustomShape 8"/>
          <p:cNvSpPr/>
          <p:nvPr/>
        </p:nvSpPr>
        <p:spPr>
          <a:xfrm>
            <a:off x="10598040" y="5693040"/>
            <a:ext cx="1042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9" name="CustomShape 9"/>
          <p:cNvSpPr/>
          <p:nvPr/>
        </p:nvSpPr>
        <p:spPr>
          <a:xfrm>
            <a:off x="10598040" y="5907600"/>
            <a:ext cx="1042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0" name="CustomShape 10"/>
          <p:cNvSpPr/>
          <p:nvPr/>
        </p:nvSpPr>
        <p:spPr>
          <a:xfrm>
            <a:off x="902160" y="5826240"/>
            <a:ext cx="29548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MICHAEL DOE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1" name="CustomShape 11"/>
          <p:cNvSpPr/>
          <p:nvPr/>
        </p:nvSpPr>
        <p:spPr>
          <a:xfrm>
            <a:off x="4453200" y="3924360"/>
            <a:ext cx="2519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Work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2" name="CustomShape 12"/>
          <p:cNvSpPr/>
          <p:nvPr/>
        </p:nvSpPr>
        <p:spPr>
          <a:xfrm>
            <a:off x="7963920" y="3924360"/>
            <a:ext cx="2408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0c22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Progress Company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3" name="CustomShape 13"/>
          <p:cNvSpPr/>
          <p:nvPr/>
        </p:nvSpPr>
        <p:spPr>
          <a:xfrm>
            <a:off x="4453200" y="2609280"/>
            <a:ext cx="68691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4" name="CustomShape 14"/>
          <p:cNvSpPr/>
          <p:nvPr/>
        </p:nvSpPr>
        <p:spPr>
          <a:xfrm>
            <a:off x="4453200" y="4253400"/>
            <a:ext cx="3182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2013 ~ 2014 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5" name="CustomShape 15"/>
          <p:cNvSpPr/>
          <p:nvPr/>
        </p:nvSpPr>
        <p:spPr>
          <a:xfrm>
            <a:off x="4453200" y="4940640"/>
            <a:ext cx="3182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2014 ~ 2016Text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6" name="CustomShape 16"/>
          <p:cNvSpPr/>
          <p:nvPr/>
        </p:nvSpPr>
        <p:spPr>
          <a:xfrm>
            <a:off x="4453200" y="5628240"/>
            <a:ext cx="3182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2016 ~ 2019  Text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Example Text : Get a modern PowerPoint  Presentation that is beautifully designed.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7" name="CustomShape 17"/>
          <p:cNvSpPr/>
          <p:nvPr/>
        </p:nvSpPr>
        <p:spPr>
          <a:xfrm>
            <a:off x="4487040" y="1763640"/>
            <a:ext cx="531828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880" rIns="2412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We Create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Professional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Application>LibreOffice/5.2.0.4$Windows_X86_64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2019-01-14T06:35:35Z</dcterms:created>
  <dc:creator>Allppt.com</dc:creator>
  <dc:description/>
  <dc:language>en-US</dc:language>
  <cp:lastModifiedBy/>
  <dcterms:modified xsi:type="dcterms:W3CDTF">2019-04-09T17:38:04Z</dcterms:modified>
  <cp:revision>132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