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charts/chart76.xml" ContentType="application/vnd.openxmlformats-officedocument.drawingml.chart+xml"/>
  <Override PartName="/ppt/charts/chart77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9.xml.rels" ContentType="application/vnd.openxmlformats-package.relationships+xml"/>
  <Override PartName="/ppt/notesSlides/notesSlide49.xml" ContentType="application/vnd.openxmlformats-officedocument.presentationml.notesSlide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264.xml.rels" ContentType="application/vnd.openxmlformats-package.relationships+xml"/>
  <Override PartName="/ppt/slideLayouts/slideLayout14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media/image75.png" ContentType="image/png"/>
  <Override PartName="/ppt/media/image9.png" ContentType="image/pn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84.jpeg" ContentType="image/jpe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81.jpeg" ContentType="image/jpeg"/>
  <Override PartName="/ppt/media/image29.png" ContentType="image/png"/>
  <Override PartName="/ppt/media/image41.jpeg" ContentType="image/jpe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82.jpeg" ContentType="image/jpeg"/>
  <Override PartName="/ppt/media/image39.png" ContentType="image/png"/>
  <Override PartName="/ppt/media/image4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83.jpeg" ContentType="image/jpe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2.jpeg" ContentType="image/jpe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</p:sldMasterIdLst>
  <p:notesMasterIdLst>
    <p:notesMasterId r:id="rId24"/>
  </p:notes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287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298" r:id="rId67"/>
    <p:sldId id="299" r:id="rId68"/>
    <p:sldId id="300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09" r:id="rId78"/>
    <p:sldId id="310" r:id="rId79"/>
    <p:sldId id="311" r:id="rId8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notesMaster" Target="notesMasters/notesMaster1.xml"/><Relationship Id="rId25" Type="http://schemas.openxmlformats.org/officeDocument/2006/relationships/slide" Target="slides/slide1.xml"/><Relationship Id="rId26" Type="http://schemas.openxmlformats.org/officeDocument/2006/relationships/slide" Target="slides/slide2.xml"/><Relationship Id="rId27" Type="http://schemas.openxmlformats.org/officeDocument/2006/relationships/slide" Target="slides/slide3.xml"/><Relationship Id="rId28" Type="http://schemas.openxmlformats.org/officeDocument/2006/relationships/slide" Target="slides/slide4.xml"/><Relationship Id="rId29" Type="http://schemas.openxmlformats.org/officeDocument/2006/relationships/slide" Target="slides/slide5.xml"/><Relationship Id="rId30" Type="http://schemas.openxmlformats.org/officeDocument/2006/relationships/slide" Target="slides/slide6.xml"/><Relationship Id="rId31" Type="http://schemas.openxmlformats.org/officeDocument/2006/relationships/slide" Target="slides/slide7.xml"/><Relationship Id="rId32" Type="http://schemas.openxmlformats.org/officeDocument/2006/relationships/slide" Target="slides/slide8.xml"/><Relationship Id="rId33" Type="http://schemas.openxmlformats.org/officeDocument/2006/relationships/slide" Target="slides/slide9.xml"/><Relationship Id="rId34" Type="http://schemas.openxmlformats.org/officeDocument/2006/relationships/slide" Target="slides/slide10.xml"/><Relationship Id="rId35" Type="http://schemas.openxmlformats.org/officeDocument/2006/relationships/slide" Target="slides/slide11.xml"/><Relationship Id="rId36" Type="http://schemas.openxmlformats.org/officeDocument/2006/relationships/slide" Target="slides/slide12.xml"/><Relationship Id="rId37" Type="http://schemas.openxmlformats.org/officeDocument/2006/relationships/slide" Target="slides/slide13.xml"/><Relationship Id="rId38" Type="http://schemas.openxmlformats.org/officeDocument/2006/relationships/slide" Target="slides/slide14.xml"/><Relationship Id="rId39" Type="http://schemas.openxmlformats.org/officeDocument/2006/relationships/slide" Target="slides/slide15.xml"/><Relationship Id="rId40" Type="http://schemas.openxmlformats.org/officeDocument/2006/relationships/slide" Target="slides/slide16.xml"/><Relationship Id="rId41" Type="http://schemas.openxmlformats.org/officeDocument/2006/relationships/slide" Target="slides/slide17.xml"/><Relationship Id="rId42" Type="http://schemas.openxmlformats.org/officeDocument/2006/relationships/slide" Target="slides/slide18.xml"/><Relationship Id="rId43" Type="http://schemas.openxmlformats.org/officeDocument/2006/relationships/slide" Target="slides/slide19.xml"/><Relationship Id="rId44" Type="http://schemas.openxmlformats.org/officeDocument/2006/relationships/slide" Target="slides/slide20.xml"/><Relationship Id="rId45" Type="http://schemas.openxmlformats.org/officeDocument/2006/relationships/slide" Target="slides/slide21.xml"/><Relationship Id="rId46" Type="http://schemas.openxmlformats.org/officeDocument/2006/relationships/slide" Target="slides/slide22.xml"/><Relationship Id="rId47" Type="http://schemas.openxmlformats.org/officeDocument/2006/relationships/slide" Target="slides/slide23.xml"/><Relationship Id="rId48" Type="http://schemas.openxmlformats.org/officeDocument/2006/relationships/slide" Target="slides/slide24.xml"/><Relationship Id="rId49" Type="http://schemas.openxmlformats.org/officeDocument/2006/relationships/slide" Target="slides/slide25.xml"/><Relationship Id="rId50" Type="http://schemas.openxmlformats.org/officeDocument/2006/relationships/slide" Target="slides/slide26.xml"/><Relationship Id="rId51" Type="http://schemas.openxmlformats.org/officeDocument/2006/relationships/slide" Target="slides/slide27.xml"/><Relationship Id="rId52" Type="http://schemas.openxmlformats.org/officeDocument/2006/relationships/slide" Target="slides/slide28.xml"/><Relationship Id="rId53" Type="http://schemas.openxmlformats.org/officeDocument/2006/relationships/slide" Target="slides/slide29.xml"/><Relationship Id="rId54" Type="http://schemas.openxmlformats.org/officeDocument/2006/relationships/slide" Target="slides/slide30.xml"/><Relationship Id="rId55" Type="http://schemas.openxmlformats.org/officeDocument/2006/relationships/slide" Target="slides/slide31.xml"/><Relationship Id="rId56" Type="http://schemas.openxmlformats.org/officeDocument/2006/relationships/slide" Target="slides/slide32.xml"/><Relationship Id="rId57" Type="http://schemas.openxmlformats.org/officeDocument/2006/relationships/slide" Target="slides/slide33.xml"/><Relationship Id="rId58" Type="http://schemas.openxmlformats.org/officeDocument/2006/relationships/slide" Target="slides/slide34.xml"/><Relationship Id="rId59" Type="http://schemas.openxmlformats.org/officeDocument/2006/relationships/slide" Target="slides/slide35.xml"/><Relationship Id="rId60" Type="http://schemas.openxmlformats.org/officeDocument/2006/relationships/slide" Target="slides/slide36.xml"/><Relationship Id="rId61" Type="http://schemas.openxmlformats.org/officeDocument/2006/relationships/slide" Target="slides/slide37.xml"/><Relationship Id="rId62" Type="http://schemas.openxmlformats.org/officeDocument/2006/relationships/slide" Target="slides/slide38.xml"/><Relationship Id="rId63" Type="http://schemas.openxmlformats.org/officeDocument/2006/relationships/slide" Target="slides/slide39.xml"/><Relationship Id="rId64" Type="http://schemas.openxmlformats.org/officeDocument/2006/relationships/slide" Target="slides/slide40.xml"/><Relationship Id="rId65" Type="http://schemas.openxmlformats.org/officeDocument/2006/relationships/slide" Target="slides/slide41.xml"/><Relationship Id="rId66" Type="http://schemas.openxmlformats.org/officeDocument/2006/relationships/slide" Target="slides/slide42.xml"/><Relationship Id="rId67" Type="http://schemas.openxmlformats.org/officeDocument/2006/relationships/slide" Target="slides/slide43.xml"/><Relationship Id="rId68" Type="http://schemas.openxmlformats.org/officeDocument/2006/relationships/slide" Target="slides/slide44.xml"/><Relationship Id="rId69" Type="http://schemas.openxmlformats.org/officeDocument/2006/relationships/slide" Target="slides/slide45.xml"/><Relationship Id="rId70" Type="http://schemas.openxmlformats.org/officeDocument/2006/relationships/slide" Target="slides/slide46.xml"/><Relationship Id="rId71" Type="http://schemas.openxmlformats.org/officeDocument/2006/relationships/slide" Target="slides/slide47.xml"/><Relationship Id="rId72" Type="http://schemas.openxmlformats.org/officeDocument/2006/relationships/slide" Target="slides/slide48.xml"/><Relationship Id="rId73" Type="http://schemas.openxmlformats.org/officeDocument/2006/relationships/slide" Target="slides/slide49.xml"/><Relationship Id="rId74" Type="http://schemas.openxmlformats.org/officeDocument/2006/relationships/slide" Target="slides/slide50.xml"/><Relationship Id="rId75" Type="http://schemas.openxmlformats.org/officeDocument/2006/relationships/slide" Target="slides/slide51.xml"/><Relationship Id="rId76" Type="http://schemas.openxmlformats.org/officeDocument/2006/relationships/slide" Target="slides/slide52.xml"/><Relationship Id="rId77" Type="http://schemas.openxmlformats.org/officeDocument/2006/relationships/slide" Target="slides/slide53.xml"/><Relationship Id="rId78" Type="http://schemas.openxmlformats.org/officeDocument/2006/relationships/slide" Target="slides/slide54.xml"/><Relationship Id="rId79" Type="http://schemas.openxmlformats.org/officeDocument/2006/relationships/slide" Target="slides/slide55.xml"/><Relationship Id="rId80" Type="http://schemas.openxmlformats.org/officeDocument/2006/relationships/slide" Target="slides/slide56.xml"/>
</Relationships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doughnutChart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680c3"/>
            </a:solidFill>
            <a:ln>
              <a:noFill/>
            </a:ln>
          </c:spPr>
          <c:explosion val="0"/>
          <c:dPt>
            <c:idx val="0"/>
            <c:spPr>
              <a:solidFill>
                <a:srgbClr val="fba200"/>
              </a:solidFill>
              <a:ln>
                <a:noFill/>
              </a:ln>
            </c:spPr>
          </c:dPt>
          <c:dPt>
            <c:idx val="1"/>
            <c:spPr>
              <a:solidFill>
                <a:srgbClr val="90c221"/>
              </a:solidFill>
              <a:ln>
                <a:noFill/>
              </a:ln>
            </c:spPr>
          </c:dPt>
          <c:dPt>
            <c:idx val="2"/>
            <c:spPr>
              <a:solidFill>
                <a:srgbClr val="07a398"/>
              </a:solidFill>
              <a:ln>
                <a:noFill/>
              </a:ln>
            </c:spPr>
          </c:dPt>
          <c:dPt>
            <c:idx val="3"/>
            <c:spPr>
              <a:solidFill>
                <a:srgbClr val="0680c3"/>
              </a:solidFill>
              <a:ln>
                <a:noFill/>
              </a:ln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059245630174793"/>
          <c:y val="0.0515179392824287"/>
          <c:w val="0.882796688132475"/>
          <c:h val="0.882796688132475"/>
        </c:manualLayout>
      </c:layout>
      <c:doughnutChart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680c3"/>
            </a:solidFill>
            <a:ln>
              <a:noFill/>
            </a:ln>
          </c:spPr>
          <c:explosion val="0"/>
          <c:dPt>
            <c:idx val="0"/>
            <c:spPr>
              <a:solidFill>
                <a:srgbClr val="0680c3"/>
              </a:solidFill>
              <a:ln>
                <a:noFill/>
              </a:ln>
            </c:spPr>
          </c:dPt>
          <c:dPt>
            <c:idx val="1"/>
            <c:spPr>
              <a:solidFill>
                <a:srgbClr val="ffffff">
                  <a:alpha val="31000"/>
                </a:srgbClr>
              </a:solidFill>
              <a:ln>
                <a:noFill/>
              </a:ln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059245630174793"/>
          <c:y val="0.0515179392824287"/>
          <c:w val="0.882796688132475"/>
          <c:h val="0.882796688132475"/>
        </c:manualLayout>
      </c:layout>
      <c:doughnutChart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680c3"/>
            </a:solidFill>
            <a:ln>
              <a:noFill/>
            </a:ln>
          </c:spPr>
          <c:explosion val="0"/>
          <c:dPt>
            <c:idx val="0"/>
            <c:spPr>
              <a:solidFill>
                <a:srgbClr val="90c221"/>
              </a:solidFill>
              <a:ln>
                <a:noFill/>
              </a:ln>
            </c:spPr>
          </c:dPt>
          <c:dPt>
            <c:idx val="1"/>
            <c:spPr>
              <a:solidFill>
                <a:srgbClr val="ffffff">
                  <a:alpha val="31000"/>
                </a:srgbClr>
              </a:solidFill>
              <a:ln>
                <a:noFill/>
              </a:ln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</c:ser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52436647173489"/>
          <c:y val="0.0698263386396527"/>
          <c:w val="0.704873294346979"/>
          <c:h val="0.859261939218524"/>
        </c:manualLayout>
      </c:layout>
      <c:doughnutChart>
        <c:ser>
          <c:idx val="0"/>
          <c:order val="0"/>
          <c:tx>
            <c:strRef>
              <c:f>label 0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rgbClr val="0680c3"/>
            </a:solidFill>
            <a:ln>
              <a:noFill/>
            </a:ln>
          </c:spPr>
          <c:explosion val="0"/>
          <c:dPt>
            <c:idx val="0"/>
            <c:spPr>
              <a:solidFill>
                <a:srgbClr val="fba200"/>
              </a:solidFill>
              <a:ln>
                <a:noFill/>
              </a:ln>
            </c:spPr>
          </c:dPt>
          <c:dPt>
            <c:idx val="1"/>
            <c:spPr>
              <a:solidFill>
                <a:srgbClr val="4f81bd"/>
              </a:solidFill>
              <a:ln>
                <a:noFill/>
              </a:ln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52436647173489"/>
          <c:y val="0.0698263386396527"/>
          <c:w val="0.704873294346979"/>
          <c:h val="0.859261939218524"/>
        </c:manualLayout>
      </c:layout>
      <c:doughnutChart>
        <c:ser>
          <c:idx val="0"/>
          <c:order val="0"/>
          <c:tx>
            <c:strRef>
              <c:f>label 0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rgbClr val="0680c3"/>
            </a:solidFill>
            <a:ln>
              <a:noFill/>
            </a:ln>
          </c:spPr>
          <c:explosion val="0"/>
          <c:dPt>
            <c:idx val="0"/>
            <c:spPr>
              <a:solidFill>
                <a:srgbClr val="07a398"/>
              </a:solidFill>
              <a:ln>
                <a:noFill/>
              </a:ln>
            </c:spPr>
          </c:dPt>
          <c:dPt>
            <c:idx val="1"/>
            <c:spPr>
              <a:solidFill>
                <a:srgbClr val="4f81bd"/>
              </a:solidFill>
              <a:ln>
                <a:noFill/>
              </a:ln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</c:ser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52436647173489"/>
          <c:y val="0.0698263386396527"/>
          <c:w val="0.704873294346979"/>
          <c:h val="0.859261939218524"/>
        </c:manualLayout>
      </c:layout>
      <c:doughnutChart>
        <c:ser>
          <c:idx val="0"/>
          <c:order val="0"/>
          <c:tx>
            <c:strRef>
              <c:f>label 0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rgbClr val="0680c3"/>
            </a:solidFill>
            <a:ln>
              <a:noFill/>
            </a:ln>
          </c:spPr>
          <c:explosion val="0"/>
          <c:dPt>
            <c:idx val="0"/>
            <c:spPr>
              <a:solidFill>
                <a:srgbClr val="90c221"/>
              </a:solidFill>
              <a:ln>
                <a:noFill/>
              </a:ln>
            </c:spPr>
          </c:dPt>
          <c:dPt>
            <c:idx val="1"/>
            <c:spPr>
              <a:solidFill>
                <a:srgbClr val="4f81bd"/>
              </a:solidFill>
              <a:ln>
                <a:noFill/>
              </a:ln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</c:ser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52436647173489"/>
          <c:y val="0.0698263386396527"/>
          <c:w val="0.704873294346979"/>
          <c:h val="0.859261939218524"/>
        </c:manualLayout>
      </c:layout>
      <c:doughnutChart>
        <c:ser>
          <c:idx val="0"/>
          <c:order val="0"/>
          <c:tx>
            <c:strRef>
              <c:f>label 0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rgbClr val="0680c3"/>
            </a:solidFill>
            <a:ln>
              <a:noFill/>
            </a:ln>
          </c:spPr>
          <c:explosion val="0"/>
          <c:dPt>
            <c:idx val="0"/>
            <c:spPr>
              <a:solidFill>
                <a:srgbClr val="0680c3"/>
              </a:solidFill>
              <a:ln>
                <a:noFill/>
              </a:ln>
            </c:spPr>
          </c:dPt>
          <c:dPt>
            <c:idx val="1"/>
            <c:spPr>
              <a:solidFill>
                <a:srgbClr val="4f81bd"/>
              </a:solidFill>
              <a:ln>
                <a:noFill/>
              </a:ln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60</c:v>
                </c:pt>
                <c:pt idx="1">
                  <c:v>20</c:v>
                </c:pt>
              </c:numCache>
            </c:numRef>
          </c:val>
        </c:ser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C57E9A0-435B-4203-9283-158EB4ECD8B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4B8ED18-0BC9-4273-B931-3DC5019C00A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2424CD5-298E-4549-8C02-DDBB71201E4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CD0CA3E-FF75-461C-AA7E-26F7A59DC53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35.png"/><Relationship Id="rId3" Type="http://schemas.openxmlformats.org/officeDocument/2006/relationships/image" Target="../media/image36.png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<Relationship Id="rId2" Type="http://schemas.openxmlformats.org/officeDocument/2006/relationships/image" Target="../media/image37.png"/><Relationship Id="rId3" Type="http://schemas.openxmlformats.org/officeDocument/2006/relationships/image" Target="../media/image38.png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39.png"/><Relationship Id="rId3" Type="http://schemas.openxmlformats.org/officeDocument/2006/relationships/image" Target="../media/image40.png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1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4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8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3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6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0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9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9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3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41.jpeg"/><Relationship Id="rId3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4.xml"/><Relationship Id="rId7" Type="http://schemas.openxmlformats.org/officeDocument/2006/relationships/slideLayout" Target="../slideLayouts/slideLayout245.xml"/><Relationship Id="rId8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49.xml"/><Relationship Id="rId12" Type="http://schemas.openxmlformats.org/officeDocument/2006/relationships/slideLayout" Target="../slideLayouts/slideLayout250.xml"/><Relationship Id="rId13" Type="http://schemas.openxmlformats.org/officeDocument/2006/relationships/slideLayout" Target="../slideLayouts/slideLayout251.xml"/><Relationship Id="rId14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58.xml"/><Relationship Id="rId8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2.xml"/><Relationship Id="rId12" Type="http://schemas.openxmlformats.org/officeDocument/2006/relationships/slideLayout" Target="../slideLayouts/slideLayout263.xml"/><Relationship Id="rId13" Type="http://schemas.openxmlformats.org/officeDocument/2006/relationships/slideLayout" Target="../slideLayouts/slideLayout26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45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280" y="1423080"/>
            <a:ext cx="12207600" cy="5433840"/>
          </a:xfrm>
          <a:custGeom>
            <a:avLst/>
            <a:gdLst/>
            <a:ahLst/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2367200">
            <a:off x="11071800" y="5341320"/>
            <a:ext cx="770400" cy="768240"/>
          </a:xfrm>
          <a:custGeom>
            <a:avLst/>
            <a:gdLst/>
            <a:ahLst/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2367200">
            <a:off x="10074240" y="5360040"/>
            <a:ext cx="1075320" cy="107316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2367200">
            <a:off x="10230840" y="5517000"/>
            <a:ext cx="762120" cy="75996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132560" y="4237920"/>
            <a:ext cx="576360" cy="576360"/>
          </a:xfrm>
          <a:custGeom>
            <a:avLst/>
            <a:gdLst/>
            <a:ahLst/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2159400">
            <a:off x="10189800" y="2786040"/>
            <a:ext cx="642600" cy="64512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rot="2159400">
            <a:off x="10647360" y="3156120"/>
            <a:ext cx="983880" cy="98388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rot="2159400">
            <a:off x="10907640" y="3416400"/>
            <a:ext cx="462960" cy="462960"/>
          </a:xfrm>
          <a:custGeom>
            <a:avLst/>
            <a:gdLst/>
            <a:ahLst/>
            <a:rect l="l" t="t" r="r" b="b"/>
            <a:pathLst>
              <a:path w="835883" h="835883">
                <a:moveTo>
                  <a:pt x="836916" y="418458"/>
                </a:moveTo>
                <a:cubicBezTo>
                  <a:pt x="833821" y="651679"/>
                  <a:pt x="651165" y="836915"/>
                  <a:pt x="418459" y="836399"/>
                </a:cubicBezTo>
                <a:cubicBezTo>
                  <a:pt x="182657" y="836399"/>
                  <a:pt x="-515" y="649615"/>
                  <a:pt x="1" y="417426"/>
                </a:cubicBezTo>
                <a:cubicBezTo>
                  <a:pt x="517" y="181624"/>
                  <a:pt x="187301" y="0"/>
                  <a:pt x="418975" y="0"/>
                </a:cubicBezTo>
                <a:cubicBezTo>
                  <a:pt x="651680" y="516"/>
                  <a:pt x="833821" y="186268"/>
                  <a:pt x="836916" y="41845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36720" y="3673440"/>
            <a:ext cx="935640" cy="930240"/>
          </a:xfrm>
          <a:custGeom>
            <a:avLst/>
            <a:gdLst/>
            <a:ahLst/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4032720" y="2622960"/>
            <a:ext cx="1050480" cy="1069560"/>
          </a:xfrm>
          <a:custGeom>
            <a:avLst/>
            <a:gdLst/>
            <a:ahLst/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4673160" y="4204440"/>
            <a:ext cx="852840" cy="852840"/>
          </a:xfrm>
          <a:custGeom>
            <a:avLst/>
            <a:gdLst/>
            <a:ahLst/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 rot="2247000">
            <a:off x="2030040" y="2981160"/>
            <a:ext cx="795600" cy="79812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 rot="2247000">
            <a:off x="2578680" y="3458520"/>
            <a:ext cx="1217880" cy="121788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 rot="2247000">
            <a:off x="2900880" y="3780360"/>
            <a:ext cx="572760" cy="572760"/>
          </a:xfrm>
          <a:custGeom>
            <a:avLst/>
            <a:gdLst/>
            <a:ahLst/>
            <a:rect l="l" t="t" r="r" b="b"/>
            <a:pathLst>
              <a:path w="835883" h="835883">
                <a:moveTo>
                  <a:pt x="836916" y="418458"/>
                </a:moveTo>
                <a:cubicBezTo>
                  <a:pt x="833821" y="651679"/>
                  <a:pt x="651165" y="836915"/>
                  <a:pt x="418459" y="836399"/>
                </a:cubicBezTo>
                <a:cubicBezTo>
                  <a:pt x="182657" y="836399"/>
                  <a:pt x="-515" y="649615"/>
                  <a:pt x="1" y="417426"/>
                </a:cubicBezTo>
                <a:cubicBezTo>
                  <a:pt x="517" y="181624"/>
                  <a:pt x="187301" y="0"/>
                  <a:pt x="418975" y="0"/>
                </a:cubicBezTo>
                <a:cubicBezTo>
                  <a:pt x="651680" y="516"/>
                  <a:pt x="833821" y="186268"/>
                  <a:pt x="836916" y="41845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 rot="2247000">
            <a:off x="1015920" y="2655360"/>
            <a:ext cx="682920" cy="68508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6486480" y="3806280"/>
            <a:ext cx="1316880" cy="1313640"/>
          </a:xfrm>
          <a:custGeom>
            <a:avLst/>
            <a:gdLst/>
            <a:ahLst/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7392960" y="2648880"/>
            <a:ext cx="1837800" cy="183420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7661160" y="2914920"/>
            <a:ext cx="1302840" cy="129924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 rot="18655200">
            <a:off x="8043840" y="5311800"/>
            <a:ext cx="642600" cy="64512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 rot="18655200">
            <a:off x="8464320" y="4563000"/>
            <a:ext cx="983880" cy="98388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 rot="18655200">
            <a:off x="8724960" y="4823280"/>
            <a:ext cx="462960" cy="462960"/>
          </a:xfrm>
          <a:custGeom>
            <a:avLst/>
            <a:gdLst/>
            <a:ahLst/>
            <a:rect l="l" t="t" r="r" b="b"/>
            <a:pathLst>
              <a:path w="835883" h="835883">
                <a:moveTo>
                  <a:pt x="836916" y="418458"/>
                </a:moveTo>
                <a:cubicBezTo>
                  <a:pt x="833821" y="651679"/>
                  <a:pt x="651165" y="836915"/>
                  <a:pt x="418459" y="836399"/>
                </a:cubicBezTo>
                <a:cubicBezTo>
                  <a:pt x="182657" y="836399"/>
                  <a:pt x="-515" y="649615"/>
                  <a:pt x="1" y="417426"/>
                </a:cubicBezTo>
                <a:cubicBezTo>
                  <a:pt x="517" y="181624"/>
                  <a:pt x="187301" y="0"/>
                  <a:pt x="418975" y="0"/>
                </a:cubicBezTo>
                <a:cubicBezTo>
                  <a:pt x="651680" y="516"/>
                  <a:pt x="833821" y="186268"/>
                  <a:pt x="836916" y="41845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218880" y="5234400"/>
            <a:ext cx="1316880" cy="1313640"/>
          </a:xfrm>
          <a:custGeom>
            <a:avLst/>
            <a:gdLst/>
            <a:ahLst/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1125000" y="4077000"/>
            <a:ext cx="1837800" cy="183420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393200" y="4343040"/>
            <a:ext cx="1302840" cy="129924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4309560" y="5224320"/>
            <a:ext cx="935640" cy="930240"/>
          </a:xfrm>
          <a:custGeom>
            <a:avLst/>
            <a:gdLst/>
            <a:ahLst/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3166920" y="4595760"/>
            <a:ext cx="1050480" cy="1069560"/>
          </a:xfrm>
          <a:custGeom>
            <a:avLst/>
            <a:gdLst/>
            <a:ahLst/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 rot="2247000">
            <a:off x="322200" y="3331440"/>
            <a:ext cx="1217880" cy="121788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6408360" y="6041880"/>
            <a:ext cx="493200" cy="490680"/>
          </a:xfrm>
          <a:custGeom>
            <a:avLst/>
            <a:gdLst/>
            <a:ahLst/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0" y="3809880"/>
            <a:ext cx="12191040" cy="3047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7119360" y="5067720"/>
            <a:ext cx="4296600" cy="434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CustomShape 2"/>
          <p:cNvSpPr/>
          <p:nvPr/>
        </p:nvSpPr>
        <p:spPr>
          <a:xfrm>
            <a:off x="0" y="1989000"/>
            <a:ext cx="12191040" cy="287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CustomShape 3"/>
          <p:cNvSpPr/>
          <p:nvPr/>
        </p:nvSpPr>
        <p:spPr>
          <a:xfrm>
            <a:off x="8597160" y="4716360"/>
            <a:ext cx="1487520" cy="560520"/>
          </a:xfrm>
          <a:custGeom>
            <a:avLst/>
            <a:gdLst/>
            <a:ahLst/>
            <a:rect l="l" t="t" r="r" b="b"/>
            <a:pathLst>
              <a:path w="2168250" h="818207">
                <a:moveTo>
                  <a:pt x="1941333" y="525699"/>
                </a:moveTo>
                <a:cubicBezTo>
                  <a:pt x="1789965" y="370239"/>
                  <a:pt x="1785874" y="30683"/>
                  <a:pt x="1785874" y="30683"/>
                </a:cubicBezTo>
                <a:lnTo>
                  <a:pt x="1114943" y="30683"/>
                </a:lnTo>
                <a:lnTo>
                  <a:pt x="1065851" y="30683"/>
                </a:lnTo>
                <a:lnTo>
                  <a:pt x="390830" y="30683"/>
                </a:lnTo>
                <a:cubicBezTo>
                  <a:pt x="390830" y="30683"/>
                  <a:pt x="386739" y="366148"/>
                  <a:pt x="235370" y="525699"/>
                </a:cubicBezTo>
                <a:cubicBezTo>
                  <a:pt x="84002" y="681158"/>
                  <a:pt x="-149188" y="816162"/>
                  <a:pt x="259916" y="816162"/>
                </a:cubicBezTo>
                <a:cubicBezTo>
                  <a:pt x="587199" y="816162"/>
                  <a:pt x="939029" y="816162"/>
                  <a:pt x="1065851" y="816162"/>
                </a:cubicBezTo>
                <a:cubicBezTo>
                  <a:pt x="1098579" y="816162"/>
                  <a:pt x="1114943" y="816162"/>
                  <a:pt x="1114943" y="816162"/>
                </a:cubicBezTo>
                <a:cubicBezTo>
                  <a:pt x="1245857" y="816162"/>
                  <a:pt x="1597686" y="816162"/>
                  <a:pt x="1920878" y="816162"/>
                </a:cubicBezTo>
                <a:cubicBezTo>
                  <a:pt x="2329982" y="816162"/>
                  <a:pt x="2092702" y="681158"/>
                  <a:pt x="1941333" y="525699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53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4"/>
          <p:cNvSpPr/>
          <p:nvPr/>
        </p:nvSpPr>
        <p:spPr>
          <a:xfrm>
            <a:off x="6867360" y="1360080"/>
            <a:ext cx="4998240" cy="3397320"/>
          </a:xfrm>
          <a:custGeom>
            <a:avLst/>
            <a:gdLst/>
            <a:ahLst/>
            <a:rect l="l" t="t" r="r" b="b"/>
            <a:pathLst>
              <a:path w="7282048" h="4950157">
                <a:moveTo>
                  <a:pt x="7038632" y="30683"/>
                </a:moveTo>
                <a:lnTo>
                  <a:pt x="3704436" y="30683"/>
                </a:lnTo>
                <a:lnTo>
                  <a:pt x="3589886" y="30683"/>
                </a:lnTo>
                <a:lnTo>
                  <a:pt x="259781" y="30683"/>
                </a:lnTo>
                <a:cubicBezTo>
                  <a:pt x="141141" y="30683"/>
                  <a:pt x="30683" y="128868"/>
                  <a:pt x="30683" y="259781"/>
                </a:cubicBezTo>
                <a:lnTo>
                  <a:pt x="30683" y="4698558"/>
                </a:lnTo>
                <a:cubicBezTo>
                  <a:pt x="30683" y="4829472"/>
                  <a:pt x="124777" y="4931748"/>
                  <a:pt x="239326" y="4931748"/>
                </a:cubicBezTo>
                <a:lnTo>
                  <a:pt x="7042723" y="4931748"/>
                </a:lnTo>
                <a:cubicBezTo>
                  <a:pt x="7157272" y="4931748"/>
                  <a:pt x="7251366" y="4825380"/>
                  <a:pt x="7251366" y="4698558"/>
                </a:cubicBezTo>
                <a:lnTo>
                  <a:pt x="7251366" y="259781"/>
                </a:lnTo>
                <a:cubicBezTo>
                  <a:pt x="7251366" y="128868"/>
                  <a:pt x="7157272" y="30683"/>
                  <a:pt x="7038632" y="30683"/>
                </a:cubicBezTo>
                <a:close/>
              </a:path>
            </a:pathLst>
          </a:custGeom>
          <a:solidFill>
            <a:srgbClr val="99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5"/>
          <p:cNvSpPr/>
          <p:nvPr/>
        </p:nvSpPr>
        <p:spPr>
          <a:xfrm>
            <a:off x="11166120" y="4710960"/>
            <a:ext cx="335880" cy="55080"/>
          </a:xfrm>
          <a:custGeom>
            <a:avLst/>
            <a:gdLst/>
            <a:ahLst/>
            <a:rect l="l" t="t" r="r" b="b"/>
            <a:pathLst>
              <a:path w="490924" h="81820">
                <a:moveTo>
                  <a:pt x="32212" y="30683"/>
                </a:moveTo>
                <a:cubicBezTo>
                  <a:pt x="32212" y="30683"/>
                  <a:pt x="19938" y="67502"/>
                  <a:pt x="64939" y="71593"/>
                </a:cubicBezTo>
                <a:lnTo>
                  <a:pt x="461771" y="71593"/>
                </a:lnTo>
                <a:cubicBezTo>
                  <a:pt x="461771" y="71593"/>
                  <a:pt x="502681" y="75684"/>
                  <a:pt x="498590" y="30683"/>
                </a:cubicBezTo>
                <a:lnTo>
                  <a:pt x="32212" y="30683"/>
                </a:lnTo>
                <a:close/>
              </a:path>
            </a:pathLst>
          </a:custGeom>
          <a:solidFill>
            <a:srgbClr val="99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6"/>
          <p:cNvSpPr/>
          <p:nvPr/>
        </p:nvSpPr>
        <p:spPr>
          <a:xfrm>
            <a:off x="6892560" y="1388160"/>
            <a:ext cx="4942080" cy="2976120"/>
          </a:xfrm>
          <a:custGeom>
            <a:avLst/>
            <a:gdLst/>
            <a:ahLst/>
            <a:rect l="l" t="t" r="r" b="b"/>
            <a:pathLst>
              <a:path w="7200227" h="4336501">
                <a:moveTo>
                  <a:pt x="6973175" y="30683"/>
                </a:moveTo>
                <a:lnTo>
                  <a:pt x="3671707" y="30683"/>
                </a:lnTo>
                <a:lnTo>
                  <a:pt x="3561249" y="30683"/>
                </a:lnTo>
                <a:lnTo>
                  <a:pt x="259781" y="30683"/>
                </a:lnTo>
                <a:cubicBezTo>
                  <a:pt x="141141" y="30683"/>
                  <a:pt x="30683" y="112504"/>
                  <a:pt x="30683" y="231144"/>
                </a:cubicBezTo>
                <a:lnTo>
                  <a:pt x="30683" y="4330365"/>
                </a:lnTo>
                <a:lnTo>
                  <a:pt x="7185909" y="4330365"/>
                </a:lnTo>
                <a:lnTo>
                  <a:pt x="7185909" y="231144"/>
                </a:lnTo>
                <a:cubicBezTo>
                  <a:pt x="7185909" y="112504"/>
                  <a:pt x="7091815" y="30683"/>
                  <a:pt x="6973175" y="30683"/>
                </a:cubicBezTo>
                <a:close/>
              </a:path>
            </a:pathLst>
          </a:custGeom>
          <a:solidFill>
            <a:srgbClr val="231f2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7"/>
          <p:cNvSpPr/>
          <p:nvPr/>
        </p:nvSpPr>
        <p:spPr>
          <a:xfrm>
            <a:off x="8600400" y="5208120"/>
            <a:ext cx="1487520" cy="83160"/>
          </a:xfrm>
          <a:custGeom>
            <a:avLst/>
            <a:gdLst/>
            <a:ahLst/>
            <a:rect l="l" t="t" r="r" b="b"/>
            <a:pathLst>
              <a:path w="2168250" h="122731">
                <a:moveTo>
                  <a:pt x="30683" y="34774"/>
                </a:moveTo>
                <a:lnTo>
                  <a:pt x="30683" y="34774"/>
                </a:lnTo>
                <a:cubicBezTo>
                  <a:pt x="30683" y="38865"/>
                  <a:pt x="30683" y="38865"/>
                  <a:pt x="30683" y="38865"/>
                </a:cubicBezTo>
                <a:lnTo>
                  <a:pt x="30683" y="38865"/>
                </a:lnTo>
                <a:cubicBezTo>
                  <a:pt x="30683" y="79775"/>
                  <a:pt x="96139" y="96140"/>
                  <a:pt x="263872" y="96140"/>
                </a:cubicBezTo>
                <a:cubicBezTo>
                  <a:pt x="591155" y="96140"/>
                  <a:pt x="942984" y="96140"/>
                  <a:pt x="1069807" y="96140"/>
                </a:cubicBezTo>
                <a:cubicBezTo>
                  <a:pt x="1102535" y="96140"/>
                  <a:pt x="1118899" y="96140"/>
                  <a:pt x="1118899" y="96140"/>
                </a:cubicBezTo>
                <a:cubicBezTo>
                  <a:pt x="1249812" y="96140"/>
                  <a:pt x="1601642" y="96140"/>
                  <a:pt x="1924834" y="96140"/>
                </a:cubicBezTo>
                <a:cubicBezTo>
                  <a:pt x="2092566" y="96140"/>
                  <a:pt x="2149841" y="75684"/>
                  <a:pt x="2153932" y="30683"/>
                </a:cubicBezTo>
                <a:lnTo>
                  <a:pt x="2137568" y="30683"/>
                </a:lnTo>
                <a:lnTo>
                  <a:pt x="2137568" y="30683"/>
                </a:lnTo>
                <a:lnTo>
                  <a:pt x="30683" y="3068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8"/>
          <p:cNvSpPr/>
          <p:nvPr/>
        </p:nvSpPr>
        <p:spPr>
          <a:xfrm>
            <a:off x="6892560" y="4345920"/>
            <a:ext cx="4942080" cy="392040"/>
          </a:xfrm>
          <a:custGeom>
            <a:avLst/>
            <a:gdLst/>
            <a:ahLst/>
            <a:rect l="l" t="t" r="r" b="b"/>
            <a:pathLst>
              <a:path w="7200227" h="572745">
                <a:moveTo>
                  <a:pt x="30683" y="362057"/>
                </a:moveTo>
                <a:cubicBezTo>
                  <a:pt x="30683" y="464333"/>
                  <a:pt x="141141" y="562518"/>
                  <a:pt x="259781" y="562518"/>
                </a:cubicBezTo>
                <a:lnTo>
                  <a:pt x="3561249" y="562518"/>
                </a:lnTo>
                <a:lnTo>
                  <a:pt x="3671707" y="562518"/>
                </a:lnTo>
                <a:lnTo>
                  <a:pt x="6973175" y="562518"/>
                </a:lnTo>
                <a:cubicBezTo>
                  <a:pt x="7091815" y="562518"/>
                  <a:pt x="7185909" y="464333"/>
                  <a:pt x="7185909" y="362057"/>
                </a:cubicBezTo>
                <a:lnTo>
                  <a:pt x="7185909" y="30683"/>
                </a:lnTo>
                <a:lnTo>
                  <a:pt x="30683" y="30683"/>
                </a:lnTo>
                <a:lnTo>
                  <a:pt x="30683" y="36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9"/>
          <p:cNvSpPr/>
          <p:nvPr/>
        </p:nvSpPr>
        <p:spPr>
          <a:xfrm>
            <a:off x="7075440" y="1604520"/>
            <a:ext cx="4582440" cy="2583000"/>
          </a:xfrm>
          <a:custGeom>
            <a:avLst/>
            <a:gdLst/>
            <a:ahLst/>
            <a:rect l="l" t="t" r="r" b="b"/>
            <a:pathLst>
              <a:path w="6586571" h="3763755">
                <a:moveTo>
                  <a:pt x="30683" y="30683"/>
                </a:moveTo>
                <a:lnTo>
                  <a:pt x="6564071" y="30683"/>
                </a:lnTo>
                <a:lnTo>
                  <a:pt x="6564071" y="3753528"/>
                </a:lnTo>
                <a:lnTo>
                  <a:pt x="30683" y="3753528"/>
                </a:lnTo>
                <a:close/>
              </a:path>
            </a:pathLst>
          </a:cu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10"/>
          <p:cNvSpPr/>
          <p:nvPr/>
        </p:nvSpPr>
        <p:spPr>
          <a:xfrm>
            <a:off x="9070920" y="1624320"/>
            <a:ext cx="2586600" cy="2563920"/>
          </a:xfrm>
          <a:custGeom>
            <a:avLst/>
            <a:gdLst/>
            <a:ahLst/>
            <a:rect l="l" t="t" r="r" b="b"/>
            <a:pathLst>
              <a:path w="3976489" h="4035268">
                <a:moveTo>
                  <a:pt x="2473335" y="0"/>
                </a:moveTo>
                <a:lnTo>
                  <a:pt x="3976489" y="10635"/>
                </a:lnTo>
                <a:cubicBezTo>
                  <a:pt x="3973762" y="1342950"/>
                  <a:pt x="3971034" y="2702953"/>
                  <a:pt x="3968307" y="4035268"/>
                </a:cubicBezTo>
                <a:lnTo>
                  <a:pt x="0" y="4035268"/>
                </a:lnTo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8065080" y="553680"/>
            <a:ext cx="3386160" cy="2807280"/>
          </a:xfrm>
          <a:prstGeom prst="rect">
            <a:avLst/>
          </a:prstGeom>
          <a:solidFill>
            <a:schemeClr val="bg1"/>
          </a:solidFill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CustomShape 2"/>
          <p:cNvSpPr/>
          <p:nvPr/>
        </p:nvSpPr>
        <p:spPr>
          <a:xfrm>
            <a:off x="4544280" y="3489120"/>
            <a:ext cx="3386160" cy="2807280"/>
          </a:xfrm>
          <a:prstGeom prst="rect">
            <a:avLst/>
          </a:prstGeom>
          <a:solidFill>
            <a:schemeClr val="bg1"/>
          </a:solidFill>
          <a:ln w="3816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CustomShape 1"/>
          <p:cNvSpPr/>
          <p:nvPr/>
        </p:nvSpPr>
        <p:spPr>
          <a:xfrm>
            <a:off x="0" y="0"/>
            <a:ext cx="21492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7" name="CustomShape 2"/>
          <p:cNvSpPr/>
          <p:nvPr/>
        </p:nvSpPr>
        <p:spPr>
          <a:xfrm>
            <a:off x="11976120" y="0"/>
            <a:ext cx="21492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CustomShape 3"/>
          <p:cNvSpPr/>
          <p:nvPr/>
        </p:nvSpPr>
        <p:spPr>
          <a:xfrm>
            <a:off x="0" y="0"/>
            <a:ext cx="12191040" cy="21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9" name="CustomShape 4"/>
          <p:cNvSpPr/>
          <p:nvPr/>
        </p:nvSpPr>
        <p:spPr>
          <a:xfrm>
            <a:off x="0" y="6642000"/>
            <a:ext cx="12191040" cy="21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2f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0" y="0"/>
            <a:ext cx="3980520" cy="68569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"/>
          <p:cNvSpPr/>
          <p:nvPr/>
        </p:nvSpPr>
        <p:spPr>
          <a:xfrm flipH="1" rot="8023800">
            <a:off x="3110040" y="4337280"/>
            <a:ext cx="163440" cy="10656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3"/>
          <p:cNvSpPr/>
          <p:nvPr/>
        </p:nvSpPr>
        <p:spPr>
          <a:xfrm flipH="1" rot="9389400">
            <a:off x="3246120" y="4585320"/>
            <a:ext cx="119160" cy="11124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4"/>
          <p:cNvSpPr/>
          <p:nvPr/>
        </p:nvSpPr>
        <p:spPr>
          <a:xfrm flipH="1" rot="8023800">
            <a:off x="2940480" y="4096440"/>
            <a:ext cx="231120" cy="30816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5"/>
          <p:cNvSpPr/>
          <p:nvPr/>
        </p:nvSpPr>
        <p:spPr>
          <a:xfrm flipH="1" rot="9389400">
            <a:off x="3164400" y="4392000"/>
            <a:ext cx="168480" cy="22464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6"/>
          <p:cNvSpPr/>
          <p:nvPr/>
        </p:nvSpPr>
        <p:spPr>
          <a:xfrm flipH="1" rot="10978800">
            <a:off x="3251880" y="4655880"/>
            <a:ext cx="107280" cy="20808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7"/>
          <p:cNvSpPr/>
          <p:nvPr/>
        </p:nvSpPr>
        <p:spPr>
          <a:xfrm rot="20269800">
            <a:off x="2787840" y="4596840"/>
            <a:ext cx="771840" cy="77040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bg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8"/>
          <p:cNvSpPr/>
          <p:nvPr/>
        </p:nvSpPr>
        <p:spPr>
          <a:xfrm rot="20269800">
            <a:off x="2920680" y="4729320"/>
            <a:ext cx="506160" cy="50472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chemeClr val="bg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9"/>
          <p:cNvSpPr/>
          <p:nvPr/>
        </p:nvSpPr>
        <p:spPr>
          <a:xfrm flipH="1" rot="767400">
            <a:off x="2700360" y="4399560"/>
            <a:ext cx="163440" cy="10728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10"/>
          <p:cNvSpPr/>
          <p:nvPr/>
        </p:nvSpPr>
        <p:spPr>
          <a:xfrm flipH="1" rot="767400">
            <a:off x="2702160" y="4107600"/>
            <a:ext cx="231120" cy="30816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11"/>
          <p:cNvSpPr/>
          <p:nvPr/>
        </p:nvSpPr>
        <p:spPr>
          <a:xfrm flipH="1" rot="21002400">
            <a:off x="2764800" y="4671000"/>
            <a:ext cx="118800" cy="11196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12"/>
          <p:cNvSpPr/>
          <p:nvPr/>
        </p:nvSpPr>
        <p:spPr>
          <a:xfrm flipH="1" rot="21002400">
            <a:off x="2712600" y="4467240"/>
            <a:ext cx="168480" cy="22428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13"/>
          <p:cNvSpPr/>
          <p:nvPr/>
        </p:nvSpPr>
        <p:spPr>
          <a:xfrm flipH="1" rot="19412400">
            <a:off x="2835000" y="4721760"/>
            <a:ext cx="107280" cy="21204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4"/>
          <p:cNvSpPr/>
          <p:nvPr/>
        </p:nvSpPr>
        <p:spPr>
          <a:xfrm rot="2247000">
            <a:off x="1981440" y="1632240"/>
            <a:ext cx="795600" cy="79812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5"/>
          <p:cNvSpPr/>
          <p:nvPr/>
        </p:nvSpPr>
        <p:spPr>
          <a:xfrm rot="2247000">
            <a:off x="2530080" y="2109240"/>
            <a:ext cx="1217880" cy="121788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6"/>
          <p:cNvSpPr/>
          <p:nvPr/>
        </p:nvSpPr>
        <p:spPr>
          <a:xfrm rot="2247000">
            <a:off x="2852280" y="2431080"/>
            <a:ext cx="572760" cy="572760"/>
          </a:xfrm>
          <a:custGeom>
            <a:avLst/>
            <a:gdLst/>
            <a:ahLst/>
            <a:rect l="l" t="t" r="r" b="b"/>
            <a:pathLst>
              <a:path w="835883" h="835883">
                <a:moveTo>
                  <a:pt x="836916" y="418458"/>
                </a:moveTo>
                <a:cubicBezTo>
                  <a:pt x="833821" y="651679"/>
                  <a:pt x="651165" y="836915"/>
                  <a:pt x="418459" y="836399"/>
                </a:cubicBezTo>
                <a:cubicBezTo>
                  <a:pt x="182657" y="836399"/>
                  <a:pt x="-515" y="649615"/>
                  <a:pt x="1" y="417426"/>
                </a:cubicBezTo>
                <a:cubicBezTo>
                  <a:pt x="517" y="181624"/>
                  <a:pt x="187301" y="0"/>
                  <a:pt x="418975" y="0"/>
                </a:cubicBezTo>
                <a:cubicBezTo>
                  <a:pt x="651680" y="516"/>
                  <a:pt x="833821" y="186268"/>
                  <a:pt x="836916" y="41845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7"/>
          <p:cNvSpPr/>
          <p:nvPr/>
        </p:nvSpPr>
        <p:spPr>
          <a:xfrm rot="2247000">
            <a:off x="2885040" y="1402920"/>
            <a:ext cx="682920" cy="68508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8"/>
          <p:cNvSpPr/>
          <p:nvPr/>
        </p:nvSpPr>
        <p:spPr>
          <a:xfrm>
            <a:off x="0" y="3924000"/>
            <a:ext cx="1316880" cy="1313640"/>
          </a:xfrm>
          <a:custGeom>
            <a:avLst/>
            <a:gdLst/>
            <a:ahLst/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9"/>
          <p:cNvSpPr/>
          <p:nvPr/>
        </p:nvSpPr>
        <p:spPr>
          <a:xfrm>
            <a:off x="906480" y="2766600"/>
            <a:ext cx="1837800" cy="183420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0"/>
          <p:cNvSpPr/>
          <p:nvPr/>
        </p:nvSpPr>
        <p:spPr>
          <a:xfrm>
            <a:off x="1174680" y="3032640"/>
            <a:ext cx="1302840" cy="129924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1"/>
          <p:cNvSpPr/>
          <p:nvPr/>
        </p:nvSpPr>
        <p:spPr>
          <a:xfrm>
            <a:off x="3141000" y="3608280"/>
            <a:ext cx="622800" cy="633960"/>
          </a:xfrm>
          <a:custGeom>
            <a:avLst/>
            <a:gdLst/>
            <a:ahLst/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2"/>
          <p:cNvSpPr/>
          <p:nvPr/>
        </p:nvSpPr>
        <p:spPr>
          <a:xfrm rot="2247000">
            <a:off x="103320" y="2021040"/>
            <a:ext cx="1217880" cy="121788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3"/>
          <p:cNvSpPr/>
          <p:nvPr/>
        </p:nvSpPr>
        <p:spPr>
          <a:xfrm flipH="1" rot="10800000">
            <a:off x="5145120" y="766800"/>
            <a:ext cx="1617480" cy="2548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4"/>
          <p:cNvSpPr/>
          <p:nvPr/>
        </p:nvSpPr>
        <p:spPr>
          <a:xfrm rot="9449400">
            <a:off x="2409480" y="3008520"/>
            <a:ext cx="404280" cy="1012680"/>
          </a:xfrm>
          <a:prstGeom prst="trapezoid">
            <a:avLst>
              <a:gd name="adj" fmla="val 9168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5"/>
          <p:cNvSpPr/>
          <p:nvPr/>
        </p:nvSpPr>
        <p:spPr>
          <a:xfrm rot="9449400">
            <a:off x="2418840" y="3057840"/>
            <a:ext cx="146520" cy="1012680"/>
          </a:xfrm>
          <a:custGeom>
            <a:avLst/>
            <a:gdLst/>
            <a:ahLst/>
            <a:rect l="l" t="t" r="r" b="b"/>
            <a:pathLst>
              <a:path w="182880" h="1664988">
                <a:moveTo>
                  <a:pt x="0" y="1664988"/>
                </a:moveTo>
                <a:lnTo>
                  <a:pt x="0" y="0"/>
                </a:lnTo>
                <a:lnTo>
                  <a:pt x="133619" y="3079"/>
                </a:lnTo>
                <a:lnTo>
                  <a:pt x="182880" y="1664988"/>
                </a:lnTo>
                <a:lnTo>
                  <a:pt x="0" y="16649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6"/>
          <p:cNvSpPr/>
          <p:nvPr/>
        </p:nvSpPr>
        <p:spPr>
          <a:xfrm rot="4903800">
            <a:off x="2663280" y="3872520"/>
            <a:ext cx="339120" cy="3391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7"/>
          <p:cNvSpPr/>
          <p:nvPr/>
        </p:nvSpPr>
        <p:spPr>
          <a:xfrm rot="4903800">
            <a:off x="2717280" y="3926520"/>
            <a:ext cx="231120" cy="231120"/>
          </a:xfrm>
          <a:custGeom>
            <a:avLst/>
            <a:gdLst/>
            <a:ahLst/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8"/>
          <p:cNvSpPr/>
          <p:nvPr/>
        </p:nvSpPr>
        <p:spPr>
          <a:xfrm rot="8044800">
            <a:off x="1297800" y="1670760"/>
            <a:ext cx="486360" cy="16146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9"/>
          <p:cNvSpPr/>
          <p:nvPr/>
        </p:nvSpPr>
        <p:spPr>
          <a:xfrm rot="8044800">
            <a:off x="1567080" y="1545840"/>
            <a:ext cx="177480" cy="161460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0"/>
          <p:cNvSpPr/>
          <p:nvPr/>
        </p:nvSpPr>
        <p:spPr>
          <a:xfrm rot="20537400">
            <a:off x="2090160" y="2623680"/>
            <a:ext cx="513360" cy="514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1"/>
          <p:cNvSpPr/>
          <p:nvPr/>
        </p:nvSpPr>
        <p:spPr>
          <a:xfrm rot="20537400">
            <a:off x="2145960" y="2679120"/>
            <a:ext cx="402480" cy="40320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2"/>
          <p:cNvSpPr/>
          <p:nvPr/>
        </p:nvSpPr>
        <p:spPr>
          <a:xfrm rot="20537400">
            <a:off x="2247840" y="2780640"/>
            <a:ext cx="200160" cy="19980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3"/>
          <p:cNvSpPr/>
          <p:nvPr/>
        </p:nvSpPr>
        <p:spPr>
          <a:xfrm rot="20537400">
            <a:off x="2314080" y="2847240"/>
            <a:ext cx="65880" cy="66600"/>
          </a:xfrm>
          <a:prstGeom prst="ellipse">
            <a:avLst/>
          </a:prstGeom>
          <a:solidFill>
            <a:schemeClr val="bg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4"/>
          <p:cNvSpPr/>
          <p:nvPr/>
        </p:nvSpPr>
        <p:spPr>
          <a:xfrm rot="48000">
            <a:off x="863640" y="435960"/>
            <a:ext cx="451080" cy="133056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35"/>
          <p:cNvSpPr/>
          <p:nvPr/>
        </p:nvSpPr>
        <p:spPr>
          <a:xfrm rot="48000">
            <a:off x="848880" y="438120"/>
            <a:ext cx="164520" cy="133056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36"/>
          <p:cNvSpPr/>
          <p:nvPr/>
        </p:nvSpPr>
        <p:spPr>
          <a:xfrm flipH="1" rot="10800000">
            <a:off x="2600640" y="3275280"/>
            <a:ext cx="617400" cy="617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7"/>
          <p:cNvSpPr/>
          <p:nvPr/>
        </p:nvSpPr>
        <p:spPr>
          <a:xfrm flipH="1" rot="10800000">
            <a:off x="2267640" y="2942280"/>
            <a:ext cx="484200" cy="48420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8"/>
          <p:cNvSpPr/>
          <p:nvPr/>
        </p:nvSpPr>
        <p:spPr>
          <a:xfrm flipH="1" rot="10800000">
            <a:off x="1661040" y="2331360"/>
            <a:ext cx="241200" cy="23976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9"/>
          <p:cNvSpPr/>
          <p:nvPr/>
        </p:nvSpPr>
        <p:spPr>
          <a:xfrm flipH="1" rot="10800000">
            <a:off x="1256040" y="1930680"/>
            <a:ext cx="79560" cy="79560"/>
          </a:xfrm>
          <a:prstGeom prst="ellipse">
            <a:avLst/>
          </a:prstGeom>
          <a:solidFill>
            <a:schemeClr val="bg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0"/>
          <p:cNvSpPr/>
          <p:nvPr/>
        </p:nvSpPr>
        <p:spPr>
          <a:xfrm flipH="1" rot="10800000">
            <a:off x="4214520" y="468360"/>
            <a:ext cx="1244880" cy="70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41"/>
          <p:cNvSpPr/>
          <p:nvPr/>
        </p:nvSpPr>
        <p:spPr>
          <a:xfrm flipH="1" rot="10800000">
            <a:off x="3400920" y="1089000"/>
            <a:ext cx="919440" cy="2548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42"/>
          <p:cNvSpPr/>
          <p:nvPr/>
        </p:nvSpPr>
        <p:spPr>
          <a:xfrm>
            <a:off x="291960" y="6035760"/>
            <a:ext cx="3432960" cy="498960"/>
          </a:xfrm>
          <a:custGeom>
            <a:avLst/>
            <a:gdLst/>
            <a:ahLst/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3"/>
          <p:cNvSpPr/>
          <p:nvPr/>
        </p:nvSpPr>
        <p:spPr>
          <a:xfrm>
            <a:off x="2153160" y="5199120"/>
            <a:ext cx="810360" cy="688320"/>
          </a:xfrm>
          <a:custGeom>
            <a:avLst/>
            <a:gdLst/>
            <a:ahLst/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44"/>
          <p:cNvSpPr/>
          <p:nvPr/>
        </p:nvSpPr>
        <p:spPr>
          <a:xfrm>
            <a:off x="1114560" y="891360"/>
            <a:ext cx="770400" cy="768600"/>
          </a:xfrm>
          <a:custGeom>
            <a:avLst/>
            <a:gdLst/>
            <a:ahLst/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5"/>
          <p:cNvSpPr/>
          <p:nvPr/>
        </p:nvSpPr>
        <p:spPr>
          <a:xfrm>
            <a:off x="1645200" y="213840"/>
            <a:ext cx="1075320" cy="107352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6"/>
          <p:cNvSpPr/>
          <p:nvPr/>
        </p:nvSpPr>
        <p:spPr>
          <a:xfrm>
            <a:off x="1802160" y="369360"/>
            <a:ext cx="762120" cy="76032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7"/>
          <p:cNvSpPr/>
          <p:nvPr/>
        </p:nvSpPr>
        <p:spPr>
          <a:xfrm rot="15300000">
            <a:off x="2450880" y="4927680"/>
            <a:ext cx="437040" cy="435600"/>
          </a:xfrm>
          <a:custGeom>
            <a:avLst/>
            <a:gdLst/>
            <a:ahLst/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48"/>
          <p:cNvSpPr/>
          <p:nvPr/>
        </p:nvSpPr>
        <p:spPr>
          <a:xfrm rot="15300000">
            <a:off x="1976760" y="4544640"/>
            <a:ext cx="609840" cy="60876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49"/>
          <p:cNvSpPr/>
          <p:nvPr/>
        </p:nvSpPr>
        <p:spPr>
          <a:xfrm rot="15300000">
            <a:off x="2064600" y="4633200"/>
            <a:ext cx="432360" cy="43092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50"/>
          <p:cNvSpPr/>
          <p:nvPr/>
        </p:nvSpPr>
        <p:spPr>
          <a:xfrm>
            <a:off x="2977920" y="369360"/>
            <a:ext cx="622800" cy="633960"/>
          </a:xfrm>
          <a:custGeom>
            <a:avLst/>
            <a:gdLst/>
            <a:ahLst/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PlaceHolder 5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5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45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CustomShape 1"/>
          <p:cNvSpPr/>
          <p:nvPr/>
        </p:nvSpPr>
        <p:spPr>
          <a:xfrm rot="12367200">
            <a:off x="11071800" y="5341320"/>
            <a:ext cx="770400" cy="768240"/>
          </a:xfrm>
          <a:custGeom>
            <a:avLst/>
            <a:gdLst/>
            <a:ahLst/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2"/>
          <p:cNvSpPr/>
          <p:nvPr/>
        </p:nvSpPr>
        <p:spPr>
          <a:xfrm rot="12367200">
            <a:off x="10074240" y="5360040"/>
            <a:ext cx="1075320" cy="107316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3"/>
          <p:cNvSpPr/>
          <p:nvPr/>
        </p:nvSpPr>
        <p:spPr>
          <a:xfrm rot="12367200">
            <a:off x="10230840" y="5517000"/>
            <a:ext cx="762120" cy="75996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4"/>
          <p:cNvSpPr/>
          <p:nvPr/>
        </p:nvSpPr>
        <p:spPr>
          <a:xfrm>
            <a:off x="10132560" y="4237920"/>
            <a:ext cx="576360" cy="576360"/>
          </a:xfrm>
          <a:custGeom>
            <a:avLst/>
            <a:gdLst/>
            <a:ahLst/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5"/>
          <p:cNvSpPr/>
          <p:nvPr/>
        </p:nvSpPr>
        <p:spPr>
          <a:xfrm rot="2159400">
            <a:off x="10189800" y="2786040"/>
            <a:ext cx="642600" cy="64512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6"/>
          <p:cNvSpPr/>
          <p:nvPr/>
        </p:nvSpPr>
        <p:spPr>
          <a:xfrm rot="2159400">
            <a:off x="10647360" y="3156120"/>
            <a:ext cx="983880" cy="98388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7"/>
          <p:cNvSpPr/>
          <p:nvPr/>
        </p:nvSpPr>
        <p:spPr>
          <a:xfrm rot="2159400">
            <a:off x="10907640" y="3416400"/>
            <a:ext cx="462960" cy="462960"/>
          </a:xfrm>
          <a:custGeom>
            <a:avLst/>
            <a:gdLst/>
            <a:ahLst/>
            <a:rect l="l" t="t" r="r" b="b"/>
            <a:pathLst>
              <a:path w="835883" h="835883">
                <a:moveTo>
                  <a:pt x="836916" y="418458"/>
                </a:moveTo>
                <a:cubicBezTo>
                  <a:pt x="833821" y="651679"/>
                  <a:pt x="651165" y="836915"/>
                  <a:pt x="418459" y="836399"/>
                </a:cubicBezTo>
                <a:cubicBezTo>
                  <a:pt x="182657" y="836399"/>
                  <a:pt x="-515" y="649615"/>
                  <a:pt x="1" y="417426"/>
                </a:cubicBezTo>
                <a:cubicBezTo>
                  <a:pt x="517" y="181624"/>
                  <a:pt x="187301" y="0"/>
                  <a:pt x="418975" y="0"/>
                </a:cubicBezTo>
                <a:cubicBezTo>
                  <a:pt x="651680" y="516"/>
                  <a:pt x="833821" y="186268"/>
                  <a:pt x="836916" y="41845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8"/>
          <p:cNvSpPr/>
          <p:nvPr/>
        </p:nvSpPr>
        <p:spPr>
          <a:xfrm>
            <a:off x="8967600" y="3381840"/>
            <a:ext cx="935640" cy="930240"/>
          </a:xfrm>
          <a:custGeom>
            <a:avLst/>
            <a:gdLst/>
            <a:ahLst/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9"/>
          <p:cNvSpPr/>
          <p:nvPr/>
        </p:nvSpPr>
        <p:spPr>
          <a:xfrm>
            <a:off x="3024000" y="1688400"/>
            <a:ext cx="1050480" cy="1069560"/>
          </a:xfrm>
          <a:custGeom>
            <a:avLst/>
            <a:gdLst/>
            <a:ahLst/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10"/>
          <p:cNvSpPr/>
          <p:nvPr/>
        </p:nvSpPr>
        <p:spPr>
          <a:xfrm>
            <a:off x="11118960" y="220320"/>
            <a:ext cx="852840" cy="852840"/>
          </a:xfrm>
          <a:custGeom>
            <a:avLst/>
            <a:gdLst/>
            <a:ahLst/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11"/>
          <p:cNvSpPr/>
          <p:nvPr/>
        </p:nvSpPr>
        <p:spPr>
          <a:xfrm rot="1212000">
            <a:off x="5148000" y="343080"/>
            <a:ext cx="795600" cy="79812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12"/>
          <p:cNvSpPr/>
          <p:nvPr/>
        </p:nvSpPr>
        <p:spPr>
          <a:xfrm rot="1212000">
            <a:off x="5866200" y="564480"/>
            <a:ext cx="1217880" cy="121788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13"/>
          <p:cNvSpPr/>
          <p:nvPr/>
        </p:nvSpPr>
        <p:spPr>
          <a:xfrm rot="1212000">
            <a:off x="6188400" y="885960"/>
            <a:ext cx="572760" cy="572760"/>
          </a:xfrm>
          <a:custGeom>
            <a:avLst/>
            <a:gdLst/>
            <a:ahLst/>
            <a:rect l="l" t="t" r="r" b="b"/>
            <a:pathLst>
              <a:path w="835883" h="835883">
                <a:moveTo>
                  <a:pt x="836916" y="418458"/>
                </a:moveTo>
                <a:cubicBezTo>
                  <a:pt x="833821" y="651679"/>
                  <a:pt x="651165" y="836915"/>
                  <a:pt x="418459" y="836399"/>
                </a:cubicBezTo>
                <a:cubicBezTo>
                  <a:pt x="182657" y="836399"/>
                  <a:pt x="-515" y="649615"/>
                  <a:pt x="1" y="417426"/>
                </a:cubicBezTo>
                <a:cubicBezTo>
                  <a:pt x="517" y="181624"/>
                  <a:pt x="187301" y="0"/>
                  <a:pt x="418975" y="0"/>
                </a:cubicBezTo>
                <a:cubicBezTo>
                  <a:pt x="651680" y="516"/>
                  <a:pt x="833821" y="186268"/>
                  <a:pt x="836916" y="41845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14"/>
          <p:cNvSpPr/>
          <p:nvPr/>
        </p:nvSpPr>
        <p:spPr>
          <a:xfrm rot="1212000">
            <a:off x="4068360" y="351720"/>
            <a:ext cx="682920" cy="68508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15"/>
          <p:cNvSpPr/>
          <p:nvPr/>
        </p:nvSpPr>
        <p:spPr>
          <a:xfrm>
            <a:off x="8507520" y="1686960"/>
            <a:ext cx="1316880" cy="1313640"/>
          </a:xfrm>
          <a:custGeom>
            <a:avLst/>
            <a:gdLst/>
            <a:ahLst/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16"/>
          <p:cNvSpPr/>
          <p:nvPr/>
        </p:nvSpPr>
        <p:spPr>
          <a:xfrm>
            <a:off x="9413640" y="529560"/>
            <a:ext cx="1837800" cy="183420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17"/>
          <p:cNvSpPr/>
          <p:nvPr/>
        </p:nvSpPr>
        <p:spPr>
          <a:xfrm>
            <a:off x="9682200" y="795600"/>
            <a:ext cx="1302840" cy="129924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18"/>
          <p:cNvSpPr/>
          <p:nvPr/>
        </p:nvSpPr>
        <p:spPr>
          <a:xfrm rot="18655200">
            <a:off x="8043840" y="5311800"/>
            <a:ext cx="642600" cy="64512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19"/>
          <p:cNvSpPr/>
          <p:nvPr/>
        </p:nvSpPr>
        <p:spPr>
          <a:xfrm rot="18655200">
            <a:off x="8464320" y="4563000"/>
            <a:ext cx="983880" cy="98388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20"/>
          <p:cNvSpPr/>
          <p:nvPr/>
        </p:nvSpPr>
        <p:spPr>
          <a:xfrm rot="18655200">
            <a:off x="8724960" y="4823280"/>
            <a:ext cx="462960" cy="462960"/>
          </a:xfrm>
          <a:custGeom>
            <a:avLst/>
            <a:gdLst/>
            <a:ahLst/>
            <a:rect l="l" t="t" r="r" b="b"/>
            <a:pathLst>
              <a:path w="835883" h="835883">
                <a:moveTo>
                  <a:pt x="836916" y="418458"/>
                </a:moveTo>
                <a:cubicBezTo>
                  <a:pt x="833821" y="651679"/>
                  <a:pt x="651165" y="836915"/>
                  <a:pt x="418459" y="836399"/>
                </a:cubicBezTo>
                <a:cubicBezTo>
                  <a:pt x="182657" y="836399"/>
                  <a:pt x="-515" y="649615"/>
                  <a:pt x="1" y="417426"/>
                </a:cubicBezTo>
                <a:cubicBezTo>
                  <a:pt x="517" y="181624"/>
                  <a:pt x="187301" y="0"/>
                  <a:pt x="418975" y="0"/>
                </a:cubicBezTo>
                <a:cubicBezTo>
                  <a:pt x="651680" y="516"/>
                  <a:pt x="833821" y="186268"/>
                  <a:pt x="836916" y="41845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21"/>
          <p:cNvSpPr/>
          <p:nvPr/>
        </p:nvSpPr>
        <p:spPr>
          <a:xfrm>
            <a:off x="218880" y="5234400"/>
            <a:ext cx="1316880" cy="1313640"/>
          </a:xfrm>
          <a:custGeom>
            <a:avLst/>
            <a:gdLst/>
            <a:ahLst/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22"/>
          <p:cNvSpPr/>
          <p:nvPr/>
        </p:nvSpPr>
        <p:spPr>
          <a:xfrm>
            <a:off x="1125000" y="4077000"/>
            <a:ext cx="1837800" cy="183420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23"/>
          <p:cNvSpPr/>
          <p:nvPr/>
        </p:nvSpPr>
        <p:spPr>
          <a:xfrm>
            <a:off x="1393200" y="4343040"/>
            <a:ext cx="1302840" cy="129924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24"/>
          <p:cNvSpPr/>
          <p:nvPr/>
        </p:nvSpPr>
        <p:spPr>
          <a:xfrm>
            <a:off x="3839760" y="5541840"/>
            <a:ext cx="935640" cy="930240"/>
          </a:xfrm>
          <a:custGeom>
            <a:avLst/>
            <a:gdLst/>
            <a:ahLst/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25"/>
          <p:cNvSpPr/>
          <p:nvPr/>
        </p:nvSpPr>
        <p:spPr>
          <a:xfrm>
            <a:off x="3024000" y="4785480"/>
            <a:ext cx="1050480" cy="1069560"/>
          </a:xfrm>
          <a:custGeom>
            <a:avLst/>
            <a:gdLst/>
            <a:ahLst/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26"/>
          <p:cNvSpPr/>
          <p:nvPr/>
        </p:nvSpPr>
        <p:spPr>
          <a:xfrm rot="2247000">
            <a:off x="322200" y="3331440"/>
            <a:ext cx="1217880" cy="121788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27"/>
          <p:cNvSpPr/>
          <p:nvPr/>
        </p:nvSpPr>
        <p:spPr>
          <a:xfrm>
            <a:off x="6408360" y="6041880"/>
            <a:ext cx="493200" cy="490680"/>
          </a:xfrm>
          <a:custGeom>
            <a:avLst/>
            <a:gdLst/>
            <a:ahLst/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28"/>
          <p:cNvSpPr/>
          <p:nvPr/>
        </p:nvSpPr>
        <p:spPr>
          <a:xfrm rot="14140200">
            <a:off x="2364120" y="2518920"/>
            <a:ext cx="919080" cy="916560"/>
          </a:xfrm>
          <a:custGeom>
            <a:avLst/>
            <a:gdLst/>
            <a:ahLst/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29"/>
          <p:cNvSpPr/>
          <p:nvPr/>
        </p:nvSpPr>
        <p:spPr>
          <a:xfrm rot="14140200">
            <a:off x="1206000" y="2017800"/>
            <a:ext cx="1282680" cy="128016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30"/>
          <p:cNvSpPr/>
          <p:nvPr/>
        </p:nvSpPr>
        <p:spPr>
          <a:xfrm rot="14140200">
            <a:off x="1391760" y="2205360"/>
            <a:ext cx="909000" cy="90684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31"/>
          <p:cNvSpPr/>
          <p:nvPr/>
        </p:nvSpPr>
        <p:spPr>
          <a:xfrm>
            <a:off x="529920" y="248400"/>
            <a:ext cx="576360" cy="576360"/>
          </a:xfrm>
          <a:custGeom>
            <a:avLst/>
            <a:gdLst/>
            <a:ahLst/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32"/>
          <p:cNvSpPr/>
          <p:nvPr/>
        </p:nvSpPr>
        <p:spPr>
          <a:xfrm>
            <a:off x="7565760" y="431640"/>
            <a:ext cx="1262520" cy="1285560"/>
          </a:xfrm>
          <a:custGeom>
            <a:avLst/>
            <a:gdLst/>
            <a:ahLst/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33"/>
          <p:cNvSpPr/>
          <p:nvPr/>
        </p:nvSpPr>
        <p:spPr>
          <a:xfrm rot="19800000">
            <a:off x="1204200" y="932400"/>
            <a:ext cx="795600" cy="79812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34"/>
          <p:cNvSpPr/>
          <p:nvPr/>
        </p:nvSpPr>
        <p:spPr>
          <a:xfrm rot="19800000">
            <a:off x="1919160" y="284040"/>
            <a:ext cx="1217880" cy="121788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35"/>
          <p:cNvSpPr/>
          <p:nvPr/>
        </p:nvSpPr>
        <p:spPr>
          <a:xfrm rot="19800000">
            <a:off x="2240640" y="606960"/>
            <a:ext cx="572760" cy="572760"/>
          </a:xfrm>
          <a:custGeom>
            <a:avLst/>
            <a:gdLst/>
            <a:ahLst/>
            <a:rect l="l" t="t" r="r" b="b"/>
            <a:pathLst>
              <a:path w="835883" h="835883">
                <a:moveTo>
                  <a:pt x="836916" y="418458"/>
                </a:moveTo>
                <a:cubicBezTo>
                  <a:pt x="833821" y="651679"/>
                  <a:pt x="651165" y="836915"/>
                  <a:pt x="418459" y="836399"/>
                </a:cubicBezTo>
                <a:cubicBezTo>
                  <a:pt x="182657" y="836399"/>
                  <a:pt x="-515" y="649615"/>
                  <a:pt x="1" y="417426"/>
                </a:cubicBezTo>
                <a:cubicBezTo>
                  <a:pt x="517" y="181624"/>
                  <a:pt x="187301" y="0"/>
                  <a:pt x="418975" y="0"/>
                </a:cubicBezTo>
                <a:cubicBezTo>
                  <a:pt x="651680" y="516"/>
                  <a:pt x="833821" y="186268"/>
                  <a:pt x="836916" y="41845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36"/>
          <p:cNvSpPr/>
          <p:nvPr/>
        </p:nvSpPr>
        <p:spPr>
          <a:xfrm rot="19800000">
            <a:off x="496440" y="1830240"/>
            <a:ext cx="682920" cy="68508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37"/>
          <p:cNvSpPr/>
          <p:nvPr/>
        </p:nvSpPr>
        <p:spPr>
          <a:xfrm rot="13107600">
            <a:off x="7470360" y="6192360"/>
            <a:ext cx="500760" cy="50256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38"/>
          <p:cNvSpPr/>
          <p:nvPr/>
        </p:nvSpPr>
        <p:spPr>
          <a:xfrm rot="13107600">
            <a:off x="6866280" y="5619960"/>
            <a:ext cx="766800" cy="76680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39"/>
          <p:cNvSpPr/>
          <p:nvPr/>
        </p:nvSpPr>
        <p:spPr>
          <a:xfrm rot="13107600">
            <a:off x="7069320" y="5823360"/>
            <a:ext cx="360360" cy="360360"/>
          </a:xfrm>
          <a:custGeom>
            <a:avLst/>
            <a:gdLst/>
            <a:ahLst/>
            <a:rect l="l" t="t" r="r" b="b"/>
            <a:pathLst>
              <a:path w="835883" h="835883">
                <a:moveTo>
                  <a:pt x="836916" y="418458"/>
                </a:moveTo>
                <a:cubicBezTo>
                  <a:pt x="833821" y="651679"/>
                  <a:pt x="651165" y="836915"/>
                  <a:pt x="418459" y="836399"/>
                </a:cubicBezTo>
                <a:cubicBezTo>
                  <a:pt x="182657" y="836399"/>
                  <a:pt x="-515" y="649615"/>
                  <a:pt x="1" y="417426"/>
                </a:cubicBezTo>
                <a:cubicBezTo>
                  <a:pt x="517" y="181624"/>
                  <a:pt x="187301" y="0"/>
                  <a:pt x="418975" y="0"/>
                </a:cubicBezTo>
                <a:cubicBezTo>
                  <a:pt x="651680" y="516"/>
                  <a:pt x="833821" y="186268"/>
                  <a:pt x="836916" y="41845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40"/>
          <p:cNvSpPr/>
          <p:nvPr/>
        </p:nvSpPr>
        <p:spPr>
          <a:xfrm>
            <a:off x="8809200" y="351360"/>
            <a:ext cx="576360" cy="576360"/>
          </a:xfrm>
          <a:custGeom>
            <a:avLst/>
            <a:gdLst/>
            <a:ahLst/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PlaceHolder 4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3" name="PlaceHolder 4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CustomShape 1"/>
          <p:cNvSpPr/>
          <p:nvPr/>
        </p:nvSpPr>
        <p:spPr>
          <a:xfrm>
            <a:off x="353880" y="1131480"/>
            <a:ext cx="3559680" cy="5401440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CustomShape 2"/>
          <p:cNvSpPr/>
          <p:nvPr/>
        </p:nvSpPr>
        <p:spPr>
          <a:xfrm>
            <a:off x="532080" y="1347480"/>
            <a:ext cx="152640" cy="501408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CustomShape 3"/>
          <p:cNvSpPr/>
          <p:nvPr/>
        </p:nvSpPr>
        <p:spPr>
          <a:xfrm rot="5400000">
            <a:off x="3058200" y="1276560"/>
            <a:ext cx="684720" cy="684000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CustomShape 4"/>
          <p:cNvSpPr/>
          <p:nvPr/>
        </p:nvSpPr>
        <p:spPr>
          <a:xfrm>
            <a:off x="711720" y="1640160"/>
            <a:ext cx="22312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Resize without losing quality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8" name="CustomShape 5"/>
          <p:cNvSpPr/>
          <p:nvPr/>
        </p:nvSpPr>
        <p:spPr>
          <a:xfrm>
            <a:off x="711720" y="2131560"/>
            <a:ext cx="223128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Change Fill Color 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Line Color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9" name="CustomShape 6"/>
          <p:cNvSpPr/>
          <p:nvPr/>
        </p:nvSpPr>
        <p:spPr>
          <a:xfrm>
            <a:off x="721080" y="5810400"/>
            <a:ext cx="22309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www.allppt.com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0" name="CustomShape 7"/>
          <p:cNvSpPr/>
          <p:nvPr/>
        </p:nvSpPr>
        <p:spPr>
          <a:xfrm>
            <a:off x="721080" y="4457160"/>
            <a:ext cx="271620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FREE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PPT TEMPLATES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1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2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45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2f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808560" y="3753360"/>
            <a:ext cx="3142080" cy="200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2"/>
          <p:cNvSpPr/>
          <p:nvPr/>
        </p:nvSpPr>
        <p:spPr>
          <a:xfrm>
            <a:off x="0" y="0"/>
            <a:ext cx="12191040" cy="3752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3"/>
          <p:cNvSpPr/>
          <p:nvPr/>
        </p:nvSpPr>
        <p:spPr>
          <a:xfrm>
            <a:off x="819000" y="1762200"/>
            <a:ext cx="3142080" cy="199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free-powerpoint-templates-design.com/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jpe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chart" Target="../charts/chart71.xml"/><Relationship Id="rId2" Type="http://schemas.openxmlformats.org/officeDocument/2006/relationships/slideLayout" Target="../slideLayouts/slideLayout7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81.jpeg"/><Relationship Id="rId2" Type="http://schemas.openxmlformats.org/officeDocument/2006/relationships/slideLayout" Target="../slideLayouts/slideLayout1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82.jpeg"/><Relationship Id="rId2" Type="http://schemas.openxmlformats.org/officeDocument/2006/relationships/slideLayout" Target="../slideLayouts/slideLayout13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83.jpeg"/><Relationship Id="rId2" Type="http://schemas.openxmlformats.org/officeDocument/2006/relationships/slideLayout" Target="../slideLayouts/slideLayout15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84.jpeg"/><Relationship Id="rId2" Type="http://schemas.openxmlformats.org/officeDocument/2006/relationships/slideLayout" Target="../slideLayouts/slideLayout18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chart" Target="../charts/chart72.xml"/><Relationship Id="rId2" Type="http://schemas.openxmlformats.org/officeDocument/2006/relationships/chart" Target="../charts/chart73.xml"/><Relationship Id="rId3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chart" Target="../charts/chart74.xml"/><Relationship Id="rId2" Type="http://schemas.openxmlformats.org/officeDocument/2006/relationships/chart" Target="../charts/chart75.xml"/><Relationship Id="rId3" Type="http://schemas.openxmlformats.org/officeDocument/2006/relationships/chart" Target="../charts/chart76.xml"/><Relationship Id="rId4" Type="http://schemas.openxmlformats.org/officeDocument/2006/relationships/chart" Target="../charts/chart77.xml"/><Relationship Id="rId5" Type="http://schemas.openxmlformats.org/officeDocument/2006/relationships/slideLayout" Target="../slideLayouts/slideLayout3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7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slideLayout" Target="../slideLayouts/slideLayout9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45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CustomShape 1"/>
          <p:cNvSpPr/>
          <p:nvPr/>
        </p:nvSpPr>
        <p:spPr>
          <a:xfrm flipH="1" rot="2110200">
            <a:off x="2781360" y="2127960"/>
            <a:ext cx="192600" cy="12672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3" name="CustomShape 2"/>
          <p:cNvSpPr/>
          <p:nvPr/>
        </p:nvSpPr>
        <p:spPr>
          <a:xfrm flipH="1" rot="2110200">
            <a:off x="2865240" y="1819440"/>
            <a:ext cx="271440" cy="36180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4" name="CustomShape 3"/>
          <p:cNvSpPr/>
          <p:nvPr/>
        </p:nvSpPr>
        <p:spPr>
          <a:xfrm flipH="1" rot="744000">
            <a:off x="2731320" y="2441160"/>
            <a:ext cx="139320" cy="13104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5" name="CustomShape 4"/>
          <p:cNvSpPr/>
          <p:nvPr/>
        </p:nvSpPr>
        <p:spPr>
          <a:xfrm flipH="1" rot="744000">
            <a:off x="2737800" y="2203560"/>
            <a:ext cx="197640" cy="26388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CustomShape 5"/>
          <p:cNvSpPr/>
          <p:nvPr/>
        </p:nvSpPr>
        <p:spPr>
          <a:xfrm flipH="1" rot="20754600">
            <a:off x="2762640" y="2520000"/>
            <a:ext cx="125640" cy="24840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CustomShape 6"/>
          <p:cNvSpPr/>
          <p:nvPr/>
        </p:nvSpPr>
        <p:spPr>
          <a:xfrm rot="19596600">
            <a:off x="-207720" y="561240"/>
            <a:ext cx="676080" cy="19926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CustomShape 7"/>
          <p:cNvSpPr/>
          <p:nvPr/>
        </p:nvSpPr>
        <p:spPr>
          <a:xfrm rot="19596600">
            <a:off x="-194400" y="687240"/>
            <a:ext cx="246960" cy="199260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CustomShape 8"/>
          <p:cNvSpPr/>
          <p:nvPr/>
        </p:nvSpPr>
        <p:spPr>
          <a:xfrm rot="13329000">
            <a:off x="1026360" y="219600"/>
            <a:ext cx="729000" cy="241776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CustomShape 9"/>
          <p:cNvSpPr/>
          <p:nvPr/>
        </p:nvSpPr>
        <p:spPr>
          <a:xfrm rot="13329000">
            <a:off x="1442520" y="394920"/>
            <a:ext cx="266400" cy="241776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CustomShape 10"/>
          <p:cNvSpPr/>
          <p:nvPr/>
        </p:nvSpPr>
        <p:spPr>
          <a:xfrm>
            <a:off x="182160" y="1854360"/>
            <a:ext cx="925560" cy="9255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CustomShape 11"/>
          <p:cNvSpPr/>
          <p:nvPr/>
        </p:nvSpPr>
        <p:spPr>
          <a:xfrm>
            <a:off x="282240" y="1954440"/>
            <a:ext cx="725760" cy="72576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12"/>
          <p:cNvSpPr/>
          <p:nvPr/>
        </p:nvSpPr>
        <p:spPr>
          <a:xfrm>
            <a:off x="464400" y="2137320"/>
            <a:ext cx="361440" cy="35964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CustomShape 13"/>
          <p:cNvSpPr/>
          <p:nvPr/>
        </p:nvSpPr>
        <p:spPr>
          <a:xfrm>
            <a:off x="585360" y="2257200"/>
            <a:ext cx="119520" cy="119520"/>
          </a:xfrm>
          <a:prstGeom prst="ellipse">
            <a:avLst/>
          </a:prstGeom>
          <a:solidFill>
            <a:schemeClr val="bg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CustomShape 14"/>
          <p:cNvSpPr/>
          <p:nvPr/>
        </p:nvSpPr>
        <p:spPr>
          <a:xfrm rot="8721000">
            <a:off x="2466000" y="429480"/>
            <a:ext cx="605880" cy="1517400"/>
          </a:xfrm>
          <a:prstGeom prst="trapezoid">
            <a:avLst>
              <a:gd name="adj" fmla="val 9168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CustomShape 15"/>
          <p:cNvSpPr/>
          <p:nvPr/>
        </p:nvSpPr>
        <p:spPr>
          <a:xfrm rot="8721000">
            <a:off x="2499840" y="539280"/>
            <a:ext cx="219960" cy="1517400"/>
          </a:xfrm>
          <a:custGeom>
            <a:avLst/>
            <a:gdLst/>
            <a:ahLst/>
            <a:rect l="l" t="t" r="r" b="b"/>
            <a:pathLst>
              <a:path w="182880" h="1664988">
                <a:moveTo>
                  <a:pt x="0" y="1664988"/>
                </a:moveTo>
                <a:lnTo>
                  <a:pt x="0" y="0"/>
                </a:lnTo>
                <a:lnTo>
                  <a:pt x="133619" y="3079"/>
                </a:lnTo>
                <a:lnTo>
                  <a:pt x="182880" y="1664988"/>
                </a:lnTo>
                <a:lnTo>
                  <a:pt x="0" y="16649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CustomShape 16"/>
          <p:cNvSpPr/>
          <p:nvPr/>
        </p:nvSpPr>
        <p:spPr>
          <a:xfrm>
            <a:off x="1986840" y="242640"/>
            <a:ext cx="769320" cy="769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CustomShape 17"/>
          <p:cNvSpPr/>
          <p:nvPr/>
        </p:nvSpPr>
        <p:spPr>
          <a:xfrm>
            <a:off x="2070000" y="325800"/>
            <a:ext cx="603360" cy="60336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CustomShape 18"/>
          <p:cNvSpPr/>
          <p:nvPr/>
        </p:nvSpPr>
        <p:spPr>
          <a:xfrm>
            <a:off x="2221560" y="478080"/>
            <a:ext cx="300600" cy="29880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CustomShape 19"/>
          <p:cNvSpPr/>
          <p:nvPr/>
        </p:nvSpPr>
        <p:spPr>
          <a:xfrm>
            <a:off x="2322000" y="577800"/>
            <a:ext cx="99360" cy="99360"/>
          </a:xfrm>
          <a:prstGeom prst="ellipse">
            <a:avLst/>
          </a:prstGeom>
          <a:solidFill>
            <a:schemeClr val="bg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CustomShape 20"/>
          <p:cNvSpPr/>
          <p:nvPr/>
        </p:nvSpPr>
        <p:spPr>
          <a:xfrm flipH="1" rot="7835400">
            <a:off x="9770760" y="3266640"/>
            <a:ext cx="191520" cy="12672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CustomShape 21"/>
          <p:cNvSpPr/>
          <p:nvPr/>
        </p:nvSpPr>
        <p:spPr>
          <a:xfrm flipH="1" rot="6470400">
            <a:off x="9491040" y="3159360"/>
            <a:ext cx="139320" cy="13104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CustomShape 22"/>
          <p:cNvSpPr/>
          <p:nvPr/>
        </p:nvSpPr>
        <p:spPr>
          <a:xfrm flipH="1" rot="7835400">
            <a:off x="9909720" y="3291480"/>
            <a:ext cx="271800" cy="36180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CustomShape 23"/>
          <p:cNvSpPr/>
          <p:nvPr/>
        </p:nvSpPr>
        <p:spPr>
          <a:xfrm flipH="1" rot="6470400">
            <a:off x="9628200" y="3144960"/>
            <a:ext cx="198720" cy="26388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CustomShape 24"/>
          <p:cNvSpPr/>
          <p:nvPr/>
        </p:nvSpPr>
        <p:spPr>
          <a:xfrm flipH="1" rot="4880400">
            <a:off x="9359280" y="3116520"/>
            <a:ext cx="126000" cy="24480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CustomShape 25"/>
          <p:cNvSpPr/>
          <p:nvPr/>
        </p:nvSpPr>
        <p:spPr>
          <a:xfrm rot="19319400">
            <a:off x="9794160" y="5389560"/>
            <a:ext cx="676080" cy="199332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CustomShape 26"/>
          <p:cNvSpPr/>
          <p:nvPr/>
        </p:nvSpPr>
        <p:spPr>
          <a:xfrm rot="19319400">
            <a:off x="9825840" y="5539320"/>
            <a:ext cx="246960" cy="199332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CustomShape 27"/>
          <p:cNvSpPr/>
          <p:nvPr/>
        </p:nvSpPr>
        <p:spPr>
          <a:xfrm rot="3987000">
            <a:off x="10383480" y="4226760"/>
            <a:ext cx="729000" cy="24184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CustomShape 28"/>
          <p:cNvSpPr/>
          <p:nvPr/>
        </p:nvSpPr>
        <p:spPr>
          <a:xfrm rot="3987000">
            <a:off x="10506960" y="3996000"/>
            <a:ext cx="266400" cy="241848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CustomShape 29"/>
          <p:cNvSpPr/>
          <p:nvPr/>
        </p:nvSpPr>
        <p:spPr>
          <a:xfrm rot="17316000">
            <a:off x="9113760" y="5192280"/>
            <a:ext cx="925560" cy="92628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CustomShape 30"/>
          <p:cNvSpPr/>
          <p:nvPr/>
        </p:nvSpPr>
        <p:spPr>
          <a:xfrm rot="17316000">
            <a:off x="9214200" y="5292000"/>
            <a:ext cx="725760" cy="72648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31"/>
          <p:cNvSpPr/>
          <p:nvPr/>
        </p:nvSpPr>
        <p:spPr>
          <a:xfrm rot="17316000">
            <a:off x="9395640" y="5475240"/>
            <a:ext cx="361440" cy="36036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CustomShape 32"/>
          <p:cNvSpPr/>
          <p:nvPr/>
        </p:nvSpPr>
        <p:spPr>
          <a:xfrm rot="17316000">
            <a:off x="9517680" y="5595840"/>
            <a:ext cx="119520" cy="120240"/>
          </a:xfrm>
          <a:prstGeom prst="ellipse">
            <a:avLst/>
          </a:prstGeom>
          <a:solidFill>
            <a:schemeClr val="bg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CustomShape 33"/>
          <p:cNvSpPr/>
          <p:nvPr/>
        </p:nvSpPr>
        <p:spPr>
          <a:xfrm rot="7032600">
            <a:off x="10612800" y="3327840"/>
            <a:ext cx="605880" cy="1518120"/>
          </a:xfrm>
          <a:prstGeom prst="trapezoid">
            <a:avLst>
              <a:gd name="adj" fmla="val 9168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CustomShape 34"/>
          <p:cNvSpPr/>
          <p:nvPr/>
        </p:nvSpPr>
        <p:spPr>
          <a:xfrm rot="7032600">
            <a:off x="10717560" y="3498840"/>
            <a:ext cx="219960" cy="1518120"/>
          </a:xfrm>
          <a:custGeom>
            <a:avLst/>
            <a:gdLst/>
            <a:ahLst/>
            <a:rect l="l" t="t" r="r" b="b"/>
            <a:pathLst>
              <a:path w="182880" h="1664988">
                <a:moveTo>
                  <a:pt x="0" y="1664988"/>
                </a:moveTo>
                <a:lnTo>
                  <a:pt x="0" y="0"/>
                </a:lnTo>
                <a:lnTo>
                  <a:pt x="133619" y="3079"/>
                </a:lnTo>
                <a:lnTo>
                  <a:pt x="182880" y="1664988"/>
                </a:lnTo>
                <a:lnTo>
                  <a:pt x="0" y="16649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CustomShape 35"/>
          <p:cNvSpPr/>
          <p:nvPr/>
        </p:nvSpPr>
        <p:spPr>
          <a:xfrm rot="17316000">
            <a:off x="11344680" y="4173480"/>
            <a:ext cx="769320" cy="77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CustomShape 36"/>
          <p:cNvSpPr/>
          <p:nvPr/>
        </p:nvSpPr>
        <p:spPr>
          <a:xfrm rot="17316000">
            <a:off x="11427120" y="4255560"/>
            <a:ext cx="603360" cy="60408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37"/>
          <p:cNvSpPr/>
          <p:nvPr/>
        </p:nvSpPr>
        <p:spPr>
          <a:xfrm rot="17316000">
            <a:off x="11579040" y="4408560"/>
            <a:ext cx="300600" cy="29952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CustomShape 38"/>
          <p:cNvSpPr/>
          <p:nvPr/>
        </p:nvSpPr>
        <p:spPr>
          <a:xfrm rot="17316000">
            <a:off x="11679480" y="4507920"/>
            <a:ext cx="99360" cy="100080"/>
          </a:xfrm>
          <a:prstGeom prst="ellipse">
            <a:avLst/>
          </a:prstGeom>
          <a:solidFill>
            <a:schemeClr val="bg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CustomShape 39"/>
          <p:cNvSpPr/>
          <p:nvPr/>
        </p:nvSpPr>
        <p:spPr>
          <a:xfrm>
            <a:off x="0" y="6479640"/>
            <a:ext cx="12190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  <a:hlinkClick r:id="rId1"/>
              </a:rPr>
              <a:t>http://www.free-powerpoint-templates-design.com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1" name="CustomShape 40"/>
          <p:cNvSpPr/>
          <p:nvPr/>
        </p:nvSpPr>
        <p:spPr>
          <a:xfrm rot="787200">
            <a:off x="2690280" y="2394000"/>
            <a:ext cx="6098760" cy="1812600"/>
          </a:xfrm>
          <a:custGeom>
            <a:avLst/>
            <a:gdLst/>
            <a:ahLst/>
            <a:rect l="l" t="t" r="r" b="b"/>
            <a:pathLst>
              <a:path w="6099817" h="1813579">
                <a:moveTo>
                  <a:pt x="5972478" y="542899"/>
                </a:moveTo>
                <a:cubicBezTo>
                  <a:pt x="5983539" y="538538"/>
                  <a:pt x="5995642" y="536358"/>
                  <a:pt x="6008787" y="536357"/>
                </a:cubicBezTo>
                <a:cubicBezTo>
                  <a:pt x="6034079" y="536357"/>
                  <a:pt x="6055574" y="545079"/>
                  <a:pt x="6073272" y="562525"/>
                </a:cubicBezTo>
                <a:cubicBezTo>
                  <a:pt x="6090970" y="579971"/>
                  <a:pt x="6099817" y="601339"/>
                  <a:pt x="6099817" y="626631"/>
                </a:cubicBezTo>
                <a:cubicBezTo>
                  <a:pt x="6099817" y="651914"/>
                  <a:pt x="6090970" y="673405"/>
                  <a:pt x="6073271" y="691109"/>
                </a:cubicBezTo>
                <a:cubicBezTo>
                  <a:pt x="6055574" y="708810"/>
                  <a:pt x="6034079" y="717660"/>
                  <a:pt x="6008787" y="717660"/>
                </a:cubicBezTo>
                <a:cubicBezTo>
                  <a:pt x="5982496" y="717660"/>
                  <a:pt x="5960376" y="708810"/>
                  <a:pt x="5942423" y="691108"/>
                </a:cubicBezTo>
                <a:cubicBezTo>
                  <a:pt x="5924469" y="673405"/>
                  <a:pt x="5915494" y="651914"/>
                  <a:pt x="5915494" y="626631"/>
                </a:cubicBezTo>
                <a:cubicBezTo>
                  <a:pt x="5915494" y="601339"/>
                  <a:pt x="5924469" y="579971"/>
                  <a:pt x="5942423" y="562525"/>
                </a:cubicBezTo>
                <a:cubicBezTo>
                  <a:pt x="5951400" y="553802"/>
                  <a:pt x="5961418" y="547260"/>
                  <a:pt x="5972478" y="542899"/>
                </a:cubicBezTo>
                <a:close/>
                <a:moveTo>
                  <a:pt x="1460552" y="1222681"/>
                </a:moveTo>
                <a:lnTo>
                  <a:pt x="1419580" y="1232230"/>
                </a:lnTo>
                <a:lnTo>
                  <a:pt x="1510505" y="1622414"/>
                </a:lnTo>
                <a:lnTo>
                  <a:pt x="1551478" y="1612866"/>
                </a:lnTo>
                <a:cubicBezTo>
                  <a:pt x="1621956" y="1596441"/>
                  <a:pt x="1669266" y="1560695"/>
                  <a:pt x="1693407" y="1505626"/>
                </a:cubicBezTo>
                <a:cubicBezTo>
                  <a:pt x="1711715" y="1463654"/>
                  <a:pt x="1715327" y="1418883"/>
                  <a:pt x="1704242" y="1371313"/>
                </a:cubicBezTo>
                <a:cubicBezTo>
                  <a:pt x="1693157" y="1323745"/>
                  <a:pt x="1670164" y="1285350"/>
                  <a:pt x="1635267" y="1256132"/>
                </a:cubicBezTo>
                <a:cubicBezTo>
                  <a:pt x="1588933" y="1217488"/>
                  <a:pt x="1530692" y="1206337"/>
                  <a:pt x="1460552" y="1222681"/>
                </a:cubicBezTo>
                <a:close/>
                <a:moveTo>
                  <a:pt x="3991260" y="619107"/>
                </a:moveTo>
                <a:lnTo>
                  <a:pt x="3957827" y="626898"/>
                </a:lnTo>
                <a:lnTo>
                  <a:pt x="3997820" y="798517"/>
                </a:lnTo>
                <a:lnTo>
                  <a:pt x="4031253" y="790726"/>
                </a:lnTo>
                <a:cubicBezTo>
                  <a:pt x="4069078" y="781912"/>
                  <a:pt x="4094427" y="767692"/>
                  <a:pt x="4107299" y="748068"/>
                </a:cubicBezTo>
                <a:cubicBezTo>
                  <a:pt x="4121209" y="726782"/>
                  <a:pt x="4125310" y="703894"/>
                  <a:pt x="4119603" y="679401"/>
                </a:cubicBezTo>
                <a:cubicBezTo>
                  <a:pt x="4113896" y="654910"/>
                  <a:pt x="4100138" y="636361"/>
                  <a:pt x="4078330" y="623754"/>
                </a:cubicBezTo>
                <a:cubicBezTo>
                  <a:pt x="4057767" y="611921"/>
                  <a:pt x="4028744" y="610372"/>
                  <a:pt x="3991260" y="619107"/>
                </a:cubicBezTo>
                <a:close/>
                <a:moveTo>
                  <a:pt x="5546591" y="251558"/>
                </a:moveTo>
                <a:lnTo>
                  <a:pt x="5408347" y="466855"/>
                </a:lnTo>
                <a:lnTo>
                  <a:pt x="5546591" y="466855"/>
                </a:lnTo>
                <a:close/>
                <a:moveTo>
                  <a:pt x="1470067" y="1062943"/>
                </a:moveTo>
                <a:cubicBezTo>
                  <a:pt x="1534677" y="1047886"/>
                  <a:pt x="1598770" y="1051930"/>
                  <a:pt x="1662349" y="1075076"/>
                </a:cubicBezTo>
                <a:cubicBezTo>
                  <a:pt x="1724682" y="1097448"/>
                  <a:pt x="1777141" y="1134539"/>
                  <a:pt x="1819726" y="1186347"/>
                </a:cubicBezTo>
                <a:cubicBezTo>
                  <a:pt x="1854573" y="1229314"/>
                  <a:pt x="1877995" y="1276541"/>
                  <a:pt x="1889992" y="1328027"/>
                </a:cubicBezTo>
                <a:cubicBezTo>
                  <a:pt x="1906696" y="1399703"/>
                  <a:pt x="1900543" y="1471119"/>
                  <a:pt x="1871534" y="1542271"/>
                </a:cubicBezTo>
                <a:cubicBezTo>
                  <a:pt x="1842528" y="1613424"/>
                  <a:pt x="1797116" y="1668620"/>
                  <a:pt x="1735303" y="1707859"/>
                </a:cubicBezTo>
                <a:cubicBezTo>
                  <a:pt x="1702535" y="1728622"/>
                  <a:pt x="1667643" y="1743317"/>
                  <a:pt x="1630628" y="1751943"/>
                </a:cubicBezTo>
                <a:lnTo>
                  <a:pt x="1366133" y="1813579"/>
                </a:lnTo>
                <a:lnTo>
                  <a:pt x="1205573" y="1124579"/>
                </a:lnTo>
                <a:close/>
                <a:moveTo>
                  <a:pt x="3746878" y="532370"/>
                </a:moveTo>
                <a:lnTo>
                  <a:pt x="4025506" y="467441"/>
                </a:lnTo>
                <a:cubicBezTo>
                  <a:pt x="4106942" y="448463"/>
                  <a:pt x="4172861" y="458823"/>
                  <a:pt x="4223267" y="498520"/>
                </a:cubicBezTo>
                <a:cubicBezTo>
                  <a:pt x="4264073" y="530520"/>
                  <a:pt x="4290672" y="573103"/>
                  <a:pt x="4303063" y="626272"/>
                </a:cubicBezTo>
                <a:cubicBezTo>
                  <a:pt x="4317256" y="687180"/>
                  <a:pt x="4310416" y="740041"/>
                  <a:pt x="4282541" y="784854"/>
                </a:cubicBezTo>
                <a:cubicBezTo>
                  <a:pt x="4264733" y="813482"/>
                  <a:pt x="4236530" y="837085"/>
                  <a:pt x="4197929" y="855660"/>
                </a:cubicBezTo>
                <a:lnTo>
                  <a:pt x="4480343" y="1087865"/>
                </a:lnTo>
                <a:lnTo>
                  <a:pt x="4257743" y="1139738"/>
                </a:lnTo>
                <a:lnTo>
                  <a:pt x="4024992" y="915118"/>
                </a:lnTo>
                <a:lnTo>
                  <a:pt x="4086628" y="1179613"/>
                </a:lnTo>
                <a:lnTo>
                  <a:pt x="3907438" y="1221370"/>
                </a:lnTo>
                <a:close/>
                <a:moveTo>
                  <a:pt x="4777601" y="292177"/>
                </a:moveTo>
                <a:lnTo>
                  <a:pt x="4994649" y="241598"/>
                </a:lnTo>
                <a:lnTo>
                  <a:pt x="4820113" y="659581"/>
                </a:lnTo>
                <a:lnTo>
                  <a:pt x="4897276" y="990705"/>
                </a:lnTo>
                <a:lnTo>
                  <a:pt x="4718084" y="1032463"/>
                </a:lnTo>
                <a:lnTo>
                  <a:pt x="4640921" y="701339"/>
                </a:lnTo>
                <a:lnTo>
                  <a:pt x="4308173" y="401570"/>
                </a:lnTo>
                <a:lnTo>
                  <a:pt x="4522192" y="351696"/>
                </a:lnTo>
                <a:lnTo>
                  <a:pt x="4696177" y="509119"/>
                </a:lnTo>
                <a:close/>
                <a:moveTo>
                  <a:pt x="3667070" y="550968"/>
                </a:moveTo>
                <a:lnTo>
                  <a:pt x="3701887" y="700376"/>
                </a:lnTo>
                <a:lnTo>
                  <a:pt x="3553486" y="734959"/>
                </a:lnTo>
                <a:lnTo>
                  <a:pt x="3679230" y="1274551"/>
                </a:lnTo>
                <a:lnTo>
                  <a:pt x="3500040" y="1316308"/>
                </a:lnTo>
                <a:lnTo>
                  <a:pt x="3374296" y="776715"/>
                </a:lnTo>
                <a:lnTo>
                  <a:pt x="3228421" y="810709"/>
                </a:lnTo>
                <a:lnTo>
                  <a:pt x="3193604" y="661302"/>
                </a:lnTo>
                <a:close/>
                <a:moveTo>
                  <a:pt x="2102644" y="915531"/>
                </a:moveTo>
                <a:lnTo>
                  <a:pt x="2189491" y="1288212"/>
                </a:lnTo>
                <a:cubicBezTo>
                  <a:pt x="2196463" y="1318128"/>
                  <a:pt x="2202179" y="1340368"/>
                  <a:pt x="2206636" y="1354927"/>
                </a:cubicBezTo>
                <a:cubicBezTo>
                  <a:pt x="2220892" y="1400876"/>
                  <a:pt x="2249859" y="1428507"/>
                  <a:pt x="2293539" y="1437818"/>
                </a:cubicBezTo>
                <a:cubicBezTo>
                  <a:pt x="2311493" y="1441789"/>
                  <a:pt x="2330229" y="1441501"/>
                  <a:pt x="2349747" y="1436952"/>
                </a:cubicBezTo>
                <a:cubicBezTo>
                  <a:pt x="2393493" y="1426758"/>
                  <a:pt x="2422905" y="1403775"/>
                  <a:pt x="2437985" y="1368004"/>
                </a:cubicBezTo>
                <a:cubicBezTo>
                  <a:pt x="2449225" y="1341635"/>
                  <a:pt x="2447324" y="1296177"/>
                  <a:pt x="2432283" y="1231634"/>
                </a:cubicBezTo>
                <a:lnTo>
                  <a:pt x="2345436" y="858953"/>
                </a:lnTo>
                <a:lnTo>
                  <a:pt x="2524626" y="817196"/>
                </a:lnTo>
                <a:lnTo>
                  <a:pt x="2617198" y="1214443"/>
                </a:lnTo>
                <a:cubicBezTo>
                  <a:pt x="2626844" y="1255833"/>
                  <a:pt x="2631712" y="1291951"/>
                  <a:pt x="2631805" y="1322795"/>
                </a:cubicBezTo>
                <a:cubicBezTo>
                  <a:pt x="2631958" y="1370656"/>
                  <a:pt x="2616702" y="1417849"/>
                  <a:pt x="2586036" y="1464376"/>
                </a:cubicBezTo>
                <a:cubicBezTo>
                  <a:pt x="2542487" y="1530225"/>
                  <a:pt x="2473938" y="1574048"/>
                  <a:pt x="2380390" y="1595849"/>
                </a:cubicBezTo>
                <a:cubicBezTo>
                  <a:pt x="2285158" y="1618041"/>
                  <a:pt x="2204516" y="1608452"/>
                  <a:pt x="2138464" y="1567078"/>
                </a:cubicBezTo>
                <a:cubicBezTo>
                  <a:pt x="2103611" y="1545399"/>
                  <a:pt x="2075988" y="1514406"/>
                  <a:pt x="2055598" y="1474100"/>
                </a:cubicBezTo>
                <a:cubicBezTo>
                  <a:pt x="2041137" y="1445540"/>
                  <a:pt x="2027947" y="1405684"/>
                  <a:pt x="2016028" y="1354536"/>
                </a:cubicBezTo>
                <a:lnTo>
                  <a:pt x="1923455" y="957288"/>
                </a:lnTo>
                <a:close/>
                <a:moveTo>
                  <a:pt x="2897352" y="712775"/>
                </a:moveTo>
                <a:cubicBezTo>
                  <a:pt x="2971721" y="695444"/>
                  <a:pt x="3048928" y="697143"/>
                  <a:pt x="3128971" y="717872"/>
                </a:cubicBezTo>
                <a:lnTo>
                  <a:pt x="3089758" y="873889"/>
                </a:lnTo>
                <a:cubicBezTo>
                  <a:pt x="3043488" y="852386"/>
                  <a:pt x="3000447" y="846274"/>
                  <a:pt x="2960633" y="855553"/>
                </a:cubicBezTo>
                <a:cubicBezTo>
                  <a:pt x="2941406" y="860033"/>
                  <a:pt x="2925340" y="868941"/>
                  <a:pt x="2912438" y="882273"/>
                </a:cubicBezTo>
                <a:cubicBezTo>
                  <a:pt x="2897831" y="897430"/>
                  <a:pt x="2892694" y="914297"/>
                  <a:pt x="2897023" y="932872"/>
                </a:cubicBezTo>
                <a:cubicBezTo>
                  <a:pt x="2901272" y="951106"/>
                  <a:pt x="2916221" y="964180"/>
                  <a:pt x="2941874" y="972087"/>
                </a:cubicBezTo>
                <a:cubicBezTo>
                  <a:pt x="2953407" y="975814"/>
                  <a:pt x="2986187" y="979215"/>
                  <a:pt x="3040209" y="982291"/>
                </a:cubicBezTo>
                <a:cubicBezTo>
                  <a:pt x="3107902" y="986053"/>
                  <a:pt x="3159192" y="1001807"/>
                  <a:pt x="3194086" y="1029552"/>
                </a:cubicBezTo>
                <a:cubicBezTo>
                  <a:pt x="3224098" y="1053103"/>
                  <a:pt x="3244405" y="1087618"/>
                  <a:pt x="3255003" y="1133099"/>
                </a:cubicBezTo>
                <a:cubicBezTo>
                  <a:pt x="3282166" y="1249663"/>
                  <a:pt x="3248720" y="1337552"/>
                  <a:pt x="3154665" y="1396767"/>
                </a:cubicBezTo>
                <a:cubicBezTo>
                  <a:pt x="3121900" y="1417545"/>
                  <a:pt x="3084991" y="1432718"/>
                  <a:pt x="3043937" y="1442285"/>
                </a:cubicBezTo>
                <a:cubicBezTo>
                  <a:pt x="2957790" y="1462359"/>
                  <a:pt x="2871794" y="1454906"/>
                  <a:pt x="2785943" y="1419919"/>
                </a:cubicBezTo>
                <a:lnTo>
                  <a:pt x="2829025" y="1257678"/>
                </a:lnTo>
                <a:cubicBezTo>
                  <a:pt x="2894347" y="1293899"/>
                  <a:pt x="2952803" y="1306000"/>
                  <a:pt x="3004395" y="1293977"/>
                </a:cubicBezTo>
                <a:cubicBezTo>
                  <a:pt x="3027661" y="1288555"/>
                  <a:pt x="3046123" y="1278518"/>
                  <a:pt x="3059777" y="1263866"/>
                </a:cubicBezTo>
                <a:cubicBezTo>
                  <a:pt x="3075807" y="1247231"/>
                  <a:pt x="3081207" y="1227697"/>
                  <a:pt x="3075979" y="1205260"/>
                </a:cubicBezTo>
                <a:cubicBezTo>
                  <a:pt x="3071226" y="1184864"/>
                  <a:pt x="3056815" y="1170304"/>
                  <a:pt x="3032747" y="1161577"/>
                </a:cubicBezTo>
                <a:cubicBezTo>
                  <a:pt x="3014863" y="1154990"/>
                  <a:pt x="2986323" y="1150711"/>
                  <a:pt x="2947125" y="1148733"/>
                </a:cubicBezTo>
                <a:cubicBezTo>
                  <a:pt x="2899578" y="1145994"/>
                  <a:pt x="2869486" y="1143440"/>
                  <a:pt x="2856848" y="1141069"/>
                </a:cubicBezTo>
                <a:cubicBezTo>
                  <a:pt x="2836844" y="1137581"/>
                  <a:pt x="2819224" y="1132117"/>
                  <a:pt x="2803987" y="1124682"/>
                </a:cubicBezTo>
                <a:cubicBezTo>
                  <a:pt x="2760194" y="1102995"/>
                  <a:pt x="2731172" y="1061566"/>
                  <a:pt x="2716918" y="1000395"/>
                </a:cubicBezTo>
                <a:cubicBezTo>
                  <a:pt x="2702035" y="936533"/>
                  <a:pt x="2708712" y="879165"/>
                  <a:pt x="2736948" y="828294"/>
                </a:cubicBezTo>
                <a:cubicBezTo>
                  <a:pt x="2769852" y="768532"/>
                  <a:pt x="2823320" y="730027"/>
                  <a:pt x="2897352" y="712775"/>
                </a:cubicBezTo>
                <a:close/>
                <a:moveTo>
                  <a:pt x="5546591" y="0"/>
                </a:moveTo>
                <a:lnTo>
                  <a:pt x="5699187" y="0"/>
                </a:lnTo>
                <a:lnTo>
                  <a:pt x="5699187" y="466856"/>
                </a:lnTo>
                <a:lnTo>
                  <a:pt x="5779264" y="466855"/>
                </a:lnTo>
                <a:lnTo>
                  <a:pt x="5724118" y="602080"/>
                </a:lnTo>
                <a:lnTo>
                  <a:pt x="5699187" y="602080"/>
                </a:lnTo>
                <a:lnTo>
                  <a:pt x="5699187" y="705574"/>
                </a:lnTo>
                <a:lnTo>
                  <a:pt x="5546591" y="705574"/>
                </a:lnTo>
                <a:lnTo>
                  <a:pt x="5546591" y="602080"/>
                </a:lnTo>
                <a:lnTo>
                  <a:pt x="5254995" y="602080"/>
                </a:lnTo>
                <a:lnTo>
                  <a:pt x="5254995" y="478944"/>
                </a:lnTo>
                <a:close/>
                <a:moveTo>
                  <a:pt x="434793" y="805520"/>
                </a:moveTo>
                <a:lnTo>
                  <a:pt x="616970" y="831282"/>
                </a:lnTo>
                <a:lnTo>
                  <a:pt x="891481" y="1307176"/>
                </a:lnTo>
                <a:lnTo>
                  <a:pt x="952077" y="878670"/>
                </a:lnTo>
                <a:lnTo>
                  <a:pt x="1134256" y="904433"/>
                </a:lnTo>
                <a:lnTo>
                  <a:pt x="1035198" y="1604924"/>
                </a:lnTo>
                <a:lnTo>
                  <a:pt x="853019" y="1579162"/>
                </a:lnTo>
                <a:lnTo>
                  <a:pt x="578581" y="1102753"/>
                </a:lnTo>
                <a:lnTo>
                  <a:pt x="517912" y="1531774"/>
                </a:lnTo>
                <a:lnTo>
                  <a:pt x="335735" y="1506012"/>
                </a:lnTo>
                <a:close/>
                <a:moveTo>
                  <a:pt x="99058" y="758043"/>
                </a:moveTo>
                <a:lnTo>
                  <a:pt x="281236" y="783805"/>
                </a:lnTo>
                <a:lnTo>
                  <a:pt x="182178" y="1484297"/>
                </a:lnTo>
                <a:lnTo>
                  <a:pt x="0" y="1458535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80000">
                <a:schemeClr val="accent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41"/>
          <p:cNvSpPr/>
          <p:nvPr/>
        </p:nvSpPr>
        <p:spPr>
          <a:xfrm>
            <a:off x="8831520" y="2981160"/>
            <a:ext cx="892080" cy="891360"/>
          </a:xfrm>
          <a:custGeom>
            <a:avLst/>
            <a:gdLst/>
            <a:ahLst/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42"/>
          <p:cNvSpPr/>
          <p:nvPr/>
        </p:nvSpPr>
        <p:spPr>
          <a:xfrm flipH="1" rot="15564600">
            <a:off x="9666720" y="3819240"/>
            <a:ext cx="191520" cy="12564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CustomShape 43"/>
          <p:cNvSpPr/>
          <p:nvPr/>
        </p:nvSpPr>
        <p:spPr>
          <a:xfrm flipH="1" rot="15564600">
            <a:off x="9853200" y="3668040"/>
            <a:ext cx="271080" cy="36108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CustomShape 44"/>
          <p:cNvSpPr/>
          <p:nvPr/>
        </p:nvSpPr>
        <p:spPr>
          <a:xfrm flipH="1" rot="16929600">
            <a:off x="9375120" y="3755520"/>
            <a:ext cx="139320" cy="12996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CustomShape 45"/>
          <p:cNvSpPr/>
          <p:nvPr/>
        </p:nvSpPr>
        <p:spPr>
          <a:xfrm flipH="1" rot="16929600">
            <a:off x="9515880" y="3726360"/>
            <a:ext cx="197640" cy="26352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CustomShape 46"/>
          <p:cNvSpPr/>
          <p:nvPr/>
        </p:nvSpPr>
        <p:spPr>
          <a:xfrm flipH="1" rot="18519600">
            <a:off x="9267120" y="3616920"/>
            <a:ext cx="126000" cy="24732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CustomShape 47"/>
          <p:cNvSpPr/>
          <p:nvPr/>
        </p:nvSpPr>
        <p:spPr>
          <a:xfrm rot="13779600">
            <a:off x="10033200" y="3499560"/>
            <a:ext cx="508320" cy="509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CustomShape 48"/>
          <p:cNvSpPr/>
          <p:nvPr/>
        </p:nvSpPr>
        <p:spPr>
          <a:xfrm rot="13779600">
            <a:off x="10113120" y="3580200"/>
            <a:ext cx="347040" cy="347400"/>
          </a:xfrm>
          <a:custGeom>
            <a:avLst/>
            <a:gdLst/>
            <a:ahLst/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49"/>
          <p:cNvSpPr/>
          <p:nvPr/>
        </p:nvSpPr>
        <p:spPr>
          <a:xfrm>
            <a:off x="-1080" y="4375080"/>
            <a:ext cx="121910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Free PPT Templates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1" name="CustomShape 50"/>
          <p:cNvSpPr/>
          <p:nvPr/>
        </p:nvSpPr>
        <p:spPr>
          <a:xfrm>
            <a:off x="-1080" y="5252400"/>
            <a:ext cx="12190680" cy="3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Insert the Sub Title of Your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2" name="CustomShape 51"/>
          <p:cNvSpPr/>
          <p:nvPr/>
        </p:nvSpPr>
        <p:spPr>
          <a:xfrm>
            <a:off x="10026360" y="373320"/>
            <a:ext cx="1543680" cy="378720"/>
          </a:xfrm>
          <a:prstGeom prst="roundRect">
            <a:avLst>
              <a:gd name="adj" fmla="val 50000"/>
            </a:avLst>
          </a:prstGeom>
          <a:noFill/>
          <a:ln w="19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CustomShape 52"/>
          <p:cNvSpPr/>
          <p:nvPr/>
        </p:nvSpPr>
        <p:spPr>
          <a:xfrm>
            <a:off x="10750320" y="450360"/>
            <a:ext cx="474840" cy="229680"/>
          </a:xfrm>
          <a:custGeom>
            <a:avLst/>
            <a:gdLst/>
            <a:ahLst/>
            <a:rect l="l" t="t" r="r" b="b"/>
            <a:pathLst>
              <a:path w="476008" h="184091">
                <a:moveTo>
                  <a:pt x="208619" y="31142"/>
                </a:moveTo>
                <a:lnTo>
                  <a:pt x="208619" y="83381"/>
                </a:lnTo>
                <a:lnTo>
                  <a:pt x="228962" y="83381"/>
                </a:lnTo>
                <a:cubicBezTo>
                  <a:pt x="243613" y="83381"/>
                  <a:pt x="253407" y="82418"/>
                  <a:pt x="258347" y="80493"/>
                </a:cubicBezTo>
                <a:cubicBezTo>
                  <a:pt x="263286" y="78567"/>
                  <a:pt x="267158" y="75554"/>
                  <a:pt x="269962" y="71452"/>
                </a:cubicBezTo>
                <a:cubicBezTo>
                  <a:pt x="272767" y="67350"/>
                  <a:pt x="274169" y="62578"/>
                  <a:pt x="274169" y="57136"/>
                </a:cubicBezTo>
                <a:cubicBezTo>
                  <a:pt x="274169" y="50439"/>
                  <a:pt x="272202" y="44914"/>
                  <a:pt x="268267" y="40560"/>
                </a:cubicBezTo>
                <a:cubicBezTo>
                  <a:pt x="264332" y="36207"/>
                  <a:pt x="259351" y="33486"/>
                  <a:pt x="253324" y="32398"/>
                </a:cubicBezTo>
                <a:cubicBezTo>
                  <a:pt x="248887" y="31561"/>
                  <a:pt x="239971" y="31142"/>
                  <a:pt x="226576" y="31142"/>
                </a:cubicBezTo>
                <a:close/>
                <a:moveTo>
                  <a:pt x="37169" y="31142"/>
                </a:moveTo>
                <a:lnTo>
                  <a:pt x="37169" y="83381"/>
                </a:lnTo>
                <a:lnTo>
                  <a:pt x="57512" y="83381"/>
                </a:lnTo>
                <a:cubicBezTo>
                  <a:pt x="72163" y="83381"/>
                  <a:pt x="81957" y="82418"/>
                  <a:pt x="86897" y="80493"/>
                </a:cubicBezTo>
                <a:cubicBezTo>
                  <a:pt x="91836" y="78567"/>
                  <a:pt x="95708" y="75554"/>
                  <a:pt x="98512" y="71452"/>
                </a:cubicBezTo>
                <a:cubicBezTo>
                  <a:pt x="101317" y="67350"/>
                  <a:pt x="102719" y="62578"/>
                  <a:pt x="102719" y="57136"/>
                </a:cubicBezTo>
                <a:cubicBezTo>
                  <a:pt x="102719" y="50439"/>
                  <a:pt x="100752" y="44914"/>
                  <a:pt x="96817" y="40560"/>
                </a:cubicBezTo>
                <a:cubicBezTo>
                  <a:pt x="92882" y="36207"/>
                  <a:pt x="87901" y="33486"/>
                  <a:pt x="81874" y="32398"/>
                </a:cubicBezTo>
                <a:cubicBezTo>
                  <a:pt x="77437" y="31561"/>
                  <a:pt x="68521" y="31142"/>
                  <a:pt x="55126" y="31142"/>
                </a:cubicBezTo>
                <a:close/>
                <a:moveTo>
                  <a:pt x="329714" y="0"/>
                </a:moveTo>
                <a:lnTo>
                  <a:pt x="476008" y="0"/>
                </a:lnTo>
                <a:lnTo>
                  <a:pt x="476008" y="31142"/>
                </a:lnTo>
                <a:lnTo>
                  <a:pt x="421509" y="31142"/>
                </a:lnTo>
                <a:lnTo>
                  <a:pt x="421509" y="184091"/>
                </a:lnTo>
                <a:lnTo>
                  <a:pt x="384339" y="184091"/>
                </a:lnTo>
                <a:lnTo>
                  <a:pt x="384339" y="31142"/>
                </a:lnTo>
                <a:lnTo>
                  <a:pt x="329714" y="31142"/>
                </a:lnTo>
                <a:close/>
                <a:moveTo>
                  <a:pt x="171450" y="0"/>
                </a:moveTo>
                <a:lnTo>
                  <a:pt x="231097" y="0"/>
                </a:lnTo>
                <a:cubicBezTo>
                  <a:pt x="253700" y="0"/>
                  <a:pt x="268434" y="921"/>
                  <a:pt x="275299" y="2763"/>
                </a:cubicBezTo>
                <a:cubicBezTo>
                  <a:pt x="285847" y="5525"/>
                  <a:pt x="294679" y="11532"/>
                  <a:pt x="301795" y="20783"/>
                </a:cubicBezTo>
                <a:cubicBezTo>
                  <a:pt x="308911" y="30033"/>
                  <a:pt x="312469" y="41984"/>
                  <a:pt x="312469" y="56634"/>
                </a:cubicBezTo>
                <a:cubicBezTo>
                  <a:pt x="312469" y="67936"/>
                  <a:pt x="310418" y="77437"/>
                  <a:pt x="306316" y="85139"/>
                </a:cubicBezTo>
                <a:cubicBezTo>
                  <a:pt x="302214" y="92841"/>
                  <a:pt x="297002" y="98889"/>
                  <a:pt x="290682" y="103285"/>
                </a:cubicBezTo>
                <a:cubicBezTo>
                  <a:pt x="284361" y="107680"/>
                  <a:pt x="277936" y="110589"/>
                  <a:pt x="271406" y="112012"/>
                </a:cubicBezTo>
                <a:cubicBezTo>
                  <a:pt x="262532" y="113770"/>
                  <a:pt x="249682" y="114649"/>
                  <a:pt x="232855" y="114649"/>
                </a:cubicBezTo>
                <a:lnTo>
                  <a:pt x="208619" y="114649"/>
                </a:lnTo>
                <a:lnTo>
                  <a:pt x="208619" y="184091"/>
                </a:lnTo>
                <a:lnTo>
                  <a:pt x="171450" y="184091"/>
                </a:lnTo>
                <a:close/>
                <a:moveTo>
                  <a:pt x="0" y="0"/>
                </a:moveTo>
                <a:lnTo>
                  <a:pt x="59647" y="0"/>
                </a:lnTo>
                <a:cubicBezTo>
                  <a:pt x="82250" y="0"/>
                  <a:pt x="96984" y="921"/>
                  <a:pt x="103849" y="2763"/>
                </a:cubicBezTo>
                <a:cubicBezTo>
                  <a:pt x="114397" y="5525"/>
                  <a:pt x="123229" y="11532"/>
                  <a:pt x="130345" y="20783"/>
                </a:cubicBezTo>
                <a:cubicBezTo>
                  <a:pt x="137461" y="30033"/>
                  <a:pt x="141019" y="41984"/>
                  <a:pt x="141019" y="56634"/>
                </a:cubicBezTo>
                <a:cubicBezTo>
                  <a:pt x="141019" y="67936"/>
                  <a:pt x="138968" y="77437"/>
                  <a:pt x="134866" y="85139"/>
                </a:cubicBezTo>
                <a:cubicBezTo>
                  <a:pt x="130764" y="92841"/>
                  <a:pt x="125552" y="98889"/>
                  <a:pt x="119232" y="103285"/>
                </a:cubicBezTo>
                <a:cubicBezTo>
                  <a:pt x="112911" y="107680"/>
                  <a:pt x="106486" y="110589"/>
                  <a:pt x="99956" y="112012"/>
                </a:cubicBezTo>
                <a:cubicBezTo>
                  <a:pt x="91082" y="113770"/>
                  <a:pt x="78232" y="114649"/>
                  <a:pt x="61405" y="114649"/>
                </a:cubicBezTo>
                <a:lnTo>
                  <a:pt x="37169" y="114649"/>
                </a:lnTo>
                <a:lnTo>
                  <a:pt x="37169" y="184091"/>
                </a:lnTo>
                <a:lnTo>
                  <a:pt x="0" y="1840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CustomShape 53"/>
          <p:cNvSpPr/>
          <p:nvPr/>
        </p:nvSpPr>
        <p:spPr>
          <a:xfrm>
            <a:off x="10257120" y="452520"/>
            <a:ext cx="163440" cy="227520"/>
          </a:xfrm>
          <a:custGeom>
            <a:avLst/>
            <a:gdLst/>
            <a:ahLst/>
            <a:rect l="l" t="t" r="r" b="b"/>
            <a:pathLst>
              <a:path w="164495" h="212876">
                <a:moveTo>
                  <a:pt x="0" y="208038"/>
                </a:moveTo>
                <a:lnTo>
                  <a:pt x="79828" y="0"/>
                </a:lnTo>
                <a:lnTo>
                  <a:pt x="164495" y="212876"/>
                </a:lnTo>
              </a:path>
            </a:pathLst>
          </a:cu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CustomShape 54"/>
          <p:cNvSpPr/>
          <p:nvPr/>
        </p:nvSpPr>
        <p:spPr>
          <a:xfrm>
            <a:off x="10465200" y="452520"/>
            <a:ext cx="100440" cy="227520"/>
          </a:xfrm>
          <a:custGeom>
            <a:avLst/>
            <a:gdLst/>
            <a:ahLst/>
            <a:rect l="l" t="t" r="r" b="b"/>
            <a:pathLst>
              <a:path w="101600" h="220133">
                <a:moveTo>
                  <a:pt x="4838" y="0"/>
                </a:moveTo>
                <a:lnTo>
                  <a:pt x="0" y="220133"/>
                </a:lnTo>
                <a:lnTo>
                  <a:pt x="101600" y="220133"/>
                </a:lnTo>
              </a:path>
            </a:pathLst>
          </a:cu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CustomShape 55"/>
          <p:cNvSpPr/>
          <p:nvPr/>
        </p:nvSpPr>
        <p:spPr>
          <a:xfrm>
            <a:off x="10605960" y="452520"/>
            <a:ext cx="100440" cy="227520"/>
          </a:xfrm>
          <a:custGeom>
            <a:avLst/>
            <a:gdLst/>
            <a:ahLst/>
            <a:rect l="l" t="t" r="r" b="b"/>
            <a:pathLst>
              <a:path w="101600" h="220133">
                <a:moveTo>
                  <a:pt x="4838" y="0"/>
                </a:moveTo>
                <a:lnTo>
                  <a:pt x="0" y="220133"/>
                </a:lnTo>
                <a:lnTo>
                  <a:pt x="101600" y="220133"/>
                </a:lnTo>
              </a:path>
            </a:pathLst>
          </a:cu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CustomShape 56"/>
          <p:cNvSpPr/>
          <p:nvPr/>
        </p:nvSpPr>
        <p:spPr>
          <a:xfrm>
            <a:off x="11192400" y="614520"/>
            <a:ext cx="216360" cy="65520"/>
          </a:xfrm>
          <a:custGeom>
            <a:avLst/>
            <a:gdLst/>
            <a:ahLst/>
            <a:rect l="l" t="t" r="r" b="b"/>
            <a:pathLst>
              <a:path w="253314" h="77558">
                <a:moveTo>
                  <a:pt x="0" y="61903"/>
                </a:moveTo>
                <a:lnTo>
                  <a:pt x="14375" y="61903"/>
                </a:lnTo>
                <a:lnTo>
                  <a:pt x="14375" y="76279"/>
                </a:lnTo>
                <a:lnTo>
                  <a:pt x="0" y="76279"/>
                </a:lnTo>
                <a:close/>
                <a:moveTo>
                  <a:pt x="138233" y="12944"/>
                </a:moveTo>
                <a:cubicBezTo>
                  <a:pt x="131992" y="12944"/>
                  <a:pt x="126961" y="15084"/>
                  <a:pt x="123141" y="19364"/>
                </a:cubicBezTo>
                <a:cubicBezTo>
                  <a:pt x="119321" y="23644"/>
                  <a:pt x="117411" y="30099"/>
                  <a:pt x="117411" y="38728"/>
                </a:cubicBezTo>
                <a:cubicBezTo>
                  <a:pt x="117411" y="47221"/>
                  <a:pt x="119372" y="53658"/>
                  <a:pt x="123294" y="58041"/>
                </a:cubicBezTo>
                <a:cubicBezTo>
                  <a:pt x="127217" y="62423"/>
                  <a:pt x="132196" y="64615"/>
                  <a:pt x="138233" y="64615"/>
                </a:cubicBezTo>
                <a:cubicBezTo>
                  <a:pt x="144270" y="64615"/>
                  <a:pt x="149224" y="62441"/>
                  <a:pt x="153095" y="58092"/>
                </a:cubicBezTo>
                <a:cubicBezTo>
                  <a:pt x="156966" y="53743"/>
                  <a:pt x="158902" y="47221"/>
                  <a:pt x="158902" y="38523"/>
                </a:cubicBezTo>
                <a:cubicBezTo>
                  <a:pt x="158902" y="29929"/>
                  <a:pt x="157017" y="23517"/>
                  <a:pt x="153248" y="19287"/>
                </a:cubicBezTo>
                <a:cubicBezTo>
                  <a:pt x="149480" y="15058"/>
                  <a:pt x="144475" y="12944"/>
                  <a:pt x="138233" y="12944"/>
                </a:cubicBezTo>
                <a:close/>
                <a:moveTo>
                  <a:pt x="180872" y="1279"/>
                </a:moveTo>
                <a:lnTo>
                  <a:pt x="203536" y="1279"/>
                </a:lnTo>
                <a:lnTo>
                  <a:pt x="217144" y="52439"/>
                </a:lnTo>
                <a:lnTo>
                  <a:pt x="230599" y="1279"/>
                </a:lnTo>
                <a:lnTo>
                  <a:pt x="253314" y="1279"/>
                </a:lnTo>
                <a:lnTo>
                  <a:pt x="253314" y="76279"/>
                </a:lnTo>
                <a:lnTo>
                  <a:pt x="239245" y="76279"/>
                </a:lnTo>
                <a:lnTo>
                  <a:pt x="239245" y="17241"/>
                </a:lnTo>
                <a:lnTo>
                  <a:pt x="224358" y="76279"/>
                </a:lnTo>
                <a:lnTo>
                  <a:pt x="209778" y="76279"/>
                </a:lnTo>
                <a:lnTo>
                  <a:pt x="194941" y="17241"/>
                </a:lnTo>
                <a:lnTo>
                  <a:pt x="194941" y="76279"/>
                </a:lnTo>
                <a:lnTo>
                  <a:pt x="180872" y="76279"/>
                </a:lnTo>
                <a:close/>
                <a:moveTo>
                  <a:pt x="138080" y="0"/>
                </a:moveTo>
                <a:cubicBezTo>
                  <a:pt x="149130" y="0"/>
                  <a:pt x="157972" y="3428"/>
                  <a:pt x="164606" y="10283"/>
                </a:cubicBezTo>
                <a:cubicBezTo>
                  <a:pt x="171240" y="17139"/>
                  <a:pt x="174556" y="26671"/>
                  <a:pt x="174556" y="38882"/>
                </a:cubicBezTo>
                <a:cubicBezTo>
                  <a:pt x="174556" y="50989"/>
                  <a:pt x="171265" y="60462"/>
                  <a:pt x="164683" y="67301"/>
                </a:cubicBezTo>
                <a:cubicBezTo>
                  <a:pt x="158100" y="74139"/>
                  <a:pt x="149301" y="77558"/>
                  <a:pt x="138284" y="77558"/>
                </a:cubicBezTo>
                <a:cubicBezTo>
                  <a:pt x="127131" y="77558"/>
                  <a:pt x="118264" y="74156"/>
                  <a:pt x="111681" y="67352"/>
                </a:cubicBezTo>
                <a:cubicBezTo>
                  <a:pt x="105099" y="60548"/>
                  <a:pt x="101807" y="51177"/>
                  <a:pt x="101807" y="39240"/>
                </a:cubicBezTo>
                <a:cubicBezTo>
                  <a:pt x="101807" y="31600"/>
                  <a:pt x="102950" y="25188"/>
                  <a:pt x="105235" y="20004"/>
                </a:cubicBezTo>
                <a:cubicBezTo>
                  <a:pt x="106940" y="16184"/>
                  <a:pt x="109268" y="12756"/>
                  <a:pt x="112218" y="9721"/>
                </a:cubicBezTo>
                <a:cubicBezTo>
                  <a:pt x="115169" y="6685"/>
                  <a:pt x="118400" y="4434"/>
                  <a:pt x="121913" y="2967"/>
                </a:cubicBezTo>
                <a:cubicBezTo>
                  <a:pt x="126586" y="989"/>
                  <a:pt x="131975" y="0"/>
                  <a:pt x="138080" y="0"/>
                </a:cubicBezTo>
                <a:close/>
                <a:moveTo>
                  <a:pt x="61112" y="0"/>
                </a:moveTo>
                <a:cubicBezTo>
                  <a:pt x="70287" y="0"/>
                  <a:pt x="77739" y="2712"/>
                  <a:pt x="83469" y="8135"/>
                </a:cubicBezTo>
                <a:cubicBezTo>
                  <a:pt x="86880" y="11341"/>
                  <a:pt x="89438" y="15945"/>
                  <a:pt x="91143" y="21948"/>
                </a:cubicBezTo>
                <a:lnTo>
                  <a:pt x="76153" y="25529"/>
                </a:lnTo>
                <a:cubicBezTo>
                  <a:pt x="75266" y="21641"/>
                  <a:pt x="73416" y="18571"/>
                  <a:pt x="70602" y="16320"/>
                </a:cubicBezTo>
                <a:cubicBezTo>
                  <a:pt x="67788" y="14069"/>
                  <a:pt x="64369" y="12944"/>
                  <a:pt x="60345" y="12944"/>
                </a:cubicBezTo>
                <a:cubicBezTo>
                  <a:pt x="54785" y="12944"/>
                  <a:pt x="50275" y="14939"/>
                  <a:pt x="46813" y="18929"/>
                </a:cubicBezTo>
                <a:cubicBezTo>
                  <a:pt x="43351" y="22920"/>
                  <a:pt x="41620" y="29383"/>
                  <a:pt x="41620" y="38319"/>
                </a:cubicBezTo>
                <a:cubicBezTo>
                  <a:pt x="41620" y="47800"/>
                  <a:pt x="43326" y="54553"/>
                  <a:pt x="46736" y="58578"/>
                </a:cubicBezTo>
                <a:cubicBezTo>
                  <a:pt x="50147" y="62603"/>
                  <a:pt x="54581" y="64615"/>
                  <a:pt x="60038" y="64615"/>
                </a:cubicBezTo>
                <a:cubicBezTo>
                  <a:pt x="64062" y="64615"/>
                  <a:pt x="67524" y="63336"/>
                  <a:pt x="70423" y="60778"/>
                </a:cubicBezTo>
                <a:cubicBezTo>
                  <a:pt x="73322" y="58220"/>
                  <a:pt x="75403" y="54195"/>
                  <a:pt x="76665" y="48704"/>
                </a:cubicBezTo>
                <a:lnTo>
                  <a:pt x="91348" y="53360"/>
                </a:lnTo>
                <a:cubicBezTo>
                  <a:pt x="89097" y="61545"/>
                  <a:pt x="85353" y="67625"/>
                  <a:pt x="80118" y="71598"/>
                </a:cubicBezTo>
                <a:cubicBezTo>
                  <a:pt x="74883" y="75572"/>
                  <a:pt x="68240" y="77558"/>
                  <a:pt x="60191" y="77558"/>
                </a:cubicBezTo>
                <a:cubicBezTo>
                  <a:pt x="50232" y="77558"/>
                  <a:pt x="42047" y="74156"/>
                  <a:pt x="35635" y="67352"/>
                </a:cubicBezTo>
                <a:cubicBezTo>
                  <a:pt x="29223" y="60548"/>
                  <a:pt x="26017" y="51245"/>
                  <a:pt x="26017" y="39444"/>
                </a:cubicBezTo>
                <a:cubicBezTo>
                  <a:pt x="26017" y="26961"/>
                  <a:pt x="29240" y="17267"/>
                  <a:pt x="35686" y="10360"/>
                </a:cubicBezTo>
                <a:cubicBezTo>
                  <a:pt x="42132" y="3453"/>
                  <a:pt x="50607" y="0"/>
                  <a:pt x="611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CustomShape 57"/>
          <p:cNvSpPr/>
          <p:nvPr/>
        </p:nvSpPr>
        <p:spPr>
          <a:xfrm flipH="1" rot="9261000">
            <a:off x="3324960" y="2210400"/>
            <a:ext cx="191520" cy="12564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CustomShape 58"/>
          <p:cNvSpPr/>
          <p:nvPr/>
        </p:nvSpPr>
        <p:spPr>
          <a:xfrm flipH="1" rot="10626000">
            <a:off x="3372840" y="2531520"/>
            <a:ext cx="140400" cy="13032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CustomShape 59"/>
          <p:cNvSpPr/>
          <p:nvPr/>
        </p:nvSpPr>
        <p:spPr>
          <a:xfrm flipH="1" rot="9261000">
            <a:off x="3194640" y="1883160"/>
            <a:ext cx="271080" cy="36108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CustomShape 60"/>
          <p:cNvSpPr/>
          <p:nvPr/>
        </p:nvSpPr>
        <p:spPr>
          <a:xfrm flipH="1" rot="10626000">
            <a:off x="3336480" y="2291040"/>
            <a:ext cx="197640" cy="26316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CustomShape 61"/>
          <p:cNvSpPr/>
          <p:nvPr/>
        </p:nvSpPr>
        <p:spPr>
          <a:xfrm flipH="1" rot="12216000">
            <a:off x="3329280" y="2603880"/>
            <a:ext cx="126720" cy="24372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CustomShape 62"/>
          <p:cNvSpPr/>
          <p:nvPr/>
        </p:nvSpPr>
        <p:spPr>
          <a:xfrm rot="3536400">
            <a:off x="2904840" y="1491480"/>
            <a:ext cx="508320" cy="508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CustomShape 63"/>
          <p:cNvSpPr/>
          <p:nvPr/>
        </p:nvSpPr>
        <p:spPr>
          <a:xfrm rot="3536400">
            <a:off x="2984760" y="1572480"/>
            <a:ext cx="347040" cy="346680"/>
          </a:xfrm>
          <a:custGeom>
            <a:avLst/>
            <a:gdLst/>
            <a:ahLst/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Fetching Data with Queries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7" name="CustomShape 2"/>
          <p:cNvSpPr/>
          <p:nvPr/>
        </p:nvSpPr>
        <p:spPr>
          <a:xfrm>
            <a:off x="564480" y="4307400"/>
            <a:ext cx="2792880" cy="96120"/>
          </a:xfrm>
          <a:custGeom>
            <a:avLst/>
            <a:gdLst/>
            <a:ahLst/>
            <a:rect l="l" t="t" r="r" b="b"/>
            <a:pathLst>
              <a:path w="1657350" h="57150">
                <a:moveTo>
                  <a:pt x="1605439" y="54769"/>
                </a:moveTo>
                <a:cubicBezTo>
                  <a:pt x="1605439" y="54769"/>
                  <a:pt x="1638776" y="50959"/>
                  <a:pt x="1652111" y="22384"/>
                </a:cubicBezTo>
                <a:lnTo>
                  <a:pt x="1652111" y="22384"/>
                </a:lnTo>
                <a:cubicBezTo>
                  <a:pt x="1652111" y="13811"/>
                  <a:pt x="1645444" y="7144"/>
                  <a:pt x="1636871" y="7144"/>
                </a:cubicBezTo>
                <a:lnTo>
                  <a:pt x="44291" y="12859"/>
                </a:lnTo>
                <a:lnTo>
                  <a:pt x="23336" y="12859"/>
                </a:lnTo>
                <a:cubicBezTo>
                  <a:pt x="14764" y="12859"/>
                  <a:pt x="7144" y="18574"/>
                  <a:pt x="7144" y="26194"/>
                </a:cubicBezTo>
                <a:lnTo>
                  <a:pt x="7144" y="26194"/>
                </a:lnTo>
                <a:cubicBezTo>
                  <a:pt x="17621" y="45244"/>
                  <a:pt x="40481" y="51911"/>
                  <a:pt x="50959" y="53816"/>
                </a:cubicBezTo>
                <a:lnTo>
                  <a:pt x="51911" y="54769"/>
                </a:lnTo>
                <a:cubicBezTo>
                  <a:pt x="51911" y="54769"/>
                  <a:pt x="51911" y="54769"/>
                  <a:pt x="51911" y="54769"/>
                </a:cubicBezTo>
                <a:lnTo>
                  <a:pt x="56674" y="54769"/>
                </a:lnTo>
              </a:path>
            </a:pathLst>
          </a:custGeom>
          <a:solidFill>
            <a:srgbClr val="5f67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8" name="CustomShape 3"/>
          <p:cNvSpPr/>
          <p:nvPr/>
        </p:nvSpPr>
        <p:spPr>
          <a:xfrm>
            <a:off x="853560" y="2836440"/>
            <a:ext cx="2214360" cy="1458000"/>
          </a:xfrm>
          <a:custGeom>
            <a:avLst/>
            <a:gdLst/>
            <a:ahLst/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9" name="CustomShape 4"/>
          <p:cNvSpPr/>
          <p:nvPr/>
        </p:nvSpPr>
        <p:spPr>
          <a:xfrm>
            <a:off x="948240" y="2925360"/>
            <a:ext cx="2022120" cy="1247400"/>
          </a:xfrm>
          <a:custGeom>
            <a:avLst/>
            <a:gdLst/>
            <a:ahLst/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0" name="CustomShape 5"/>
          <p:cNvSpPr/>
          <p:nvPr/>
        </p:nvSpPr>
        <p:spPr>
          <a:xfrm>
            <a:off x="548640" y="4239000"/>
            <a:ext cx="2824560" cy="112320"/>
          </a:xfrm>
          <a:custGeom>
            <a:avLst/>
            <a:gdLst/>
            <a:ahLst/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1" name="CustomShape 6"/>
          <p:cNvSpPr/>
          <p:nvPr/>
        </p:nvSpPr>
        <p:spPr>
          <a:xfrm>
            <a:off x="1766520" y="4251600"/>
            <a:ext cx="394200" cy="43920"/>
          </a:xfrm>
          <a:custGeom>
            <a:avLst/>
            <a:gdLst/>
            <a:ahLst/>
            <a:rect l="l" t="t" r="r" b="b"/>
            <a:pathLst>
              <a:path w="1618413" h="184076">
                <a:moveTo>
                  <a:pt x="1478513" y="177499"/>
                </a:moveTo>
                <a:lnTo>
                  <a:pt x="1485084" y="177499"/>
                </a:lnTo>
                <a:lnTo>
                  <a:pt x="1502686" y="178122"/>
                </a:lnTo>
                <a:lnTo>
                  <a:pt x="1499879" y="178526"/>
                </a:lnTo>
                <a:cubicBezTo>
                  <a:pt x="1487142" y="179142"/>
                  <a:pt x="1478513" y="177499"/>
                  <a:pt x="1478513" y="177499"/>
                </a:cubicBezTo>
                <a:close/>
                <a:moveTo>
                  <a:pt x="84799" y="170928"/>
                </a:moveTo>
                <a:cubicBezTo>
                  <a:pt x="97947" y="177499"/>
                  <a:pt x="104518" y="177499"/>
                  <a:pt x="117666" y="177499"/>
                </a:cubicBezTo>
                <a:lnTo>
                  <a:pt x="104518" y="177499"/>
                </a:lnTo>
                <a:cubicBezTo>
                  <a:pt x="97947" y="177499"/>
                  <a:pt x="91370" y="177499"/>
                  <a:pt x="84799" y="170928"/>
                </a:cubicBezTo>
                <a:close/>
                <a:moveTo>
                  <a:pt x="1603418" y="0"/>
                </a:moveTo>
                <a:lnTo>
                  <a:pt x="1616567" y="0"/>
                </a:lnTo>
                <a:cubicBezTo>
                  <a:pt x="1631361" y="152847"/>
                  <a:pt x="1553705" y="176266"/>
                  <a:pt x="1511177" y="178423"/>
                </a:cubicBezTo>
                <a:lnTo>
                  <a:pt x="1502686" y="178122"/>
                </a:lnTo>
                <a:lnTo>
                  <a:pt x="1521501" y="175419"/>
                </a:lnTo>
                <a:cubicBezTo>
                  <a:pt x="1560791" y="165788"/>
                  <a:pt x="1611636" y="129836"/>
                  <a:pt x="1603418" y="6571"/>
                </a:cubicBezTo>
                <a:close/>
                <a:moveTo>
                  <a:pt x="5911" y="0"/>
                </a:moveTo>
                <a:lnTo>
                  <a:pt x="19060" y="6571"/>
                </a:lnTo>
                <a:cubicBezTo>
                  <a:pt x="19060" y="6571"/>
                  <a:pt x="-20385" y="144631"/>
                  <a:pt x="91379" y="184076"/>
                </a:cubicBezTo>
                <a:cubicBezTo>
                  <a:pt x="-33534" y="151202"/>
                  <a:pt x="5911" y="0"/>
                  <a:pt x="5911" y="0"/>
                </a:cubicBezTo>
                <a:close/>
              </a:path>
            </a:pathLst>
          </a:custGeom>
          <a:solidFill>
            <a:srgbClr val="4d4d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CustomShape 7"/>
          <p:cNvSpPr/>
          <p:nvPr/>
        </p:nvSpPr>
        <p:spPr>
          <a:xfrm>
            <a:off x="682920" y="4293000"/>
            <a:ext cx="100080" cy="27000"/>
          </a:xfrm>
          <a:prstGeom prst="roundRect">
            <a:avLst>
              <a:gd name="adj" fmla="val 2815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CustomShape 8"/>
          <p:cNvSpPr/>
          <p:nvPr/>
        </p:nvSpPr>
        <p:spPr>
          <a:xfrm>
            <a:off x="705960" y="4299840"/>
            <a:ext cx="54000" cy="12240"/>
          </a:xfrm>
          <a:prstGeom prst="roundRect">
            <a:avLst>
              <a:gd name="adj" fmla="val 2815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CustomShape 9"/>
          <p:cNvSpPr/>
          <p:nvPr/>
        </p:nvSpPr>
        <p:spPr>
          <a:xfrm>
            <a:off x="3089520" y="4292280"/>
            <a:ext cx="214920" cy="27000"/>
          </a:xfrm>
          <a:prstGeom prst="roundRect">
            <a:avLst>
              <a:gd name="adj" fmla="val 2815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CustomShape 10"/>
          <p:cNvSpPr/>
          <p:nvPr/>
        </p:nvSpPr>
        <p:spPr>
          <a:xfrm>
            <a:off x="3130920" y="4299840"/>
            <a:ext cx="132480" cy="12240"/>
          </a:xfrm>
          <a:prstGeom prst="roundRect">
            <a:avLst>
              <a:gd name="adj" fmla="val 2815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CustomShape 11"/>
          <p:cNvSpPr/>
          <p:nvPr/>
        </p:nvSpPr>
        <p:spPr>
          <a:xfrm>
            <a:off x="1633320" y="2834640"/>
            <a:ext cx="1337040" cy="1338120"/>
          </a:xfrm>
          <a:custGeom>
            <a:avLst/>
            <a:gdLst/>
            <a:ahLst/>
            <a:rect l="l" t="t" r="r" b="b"/>
            <a:pathLst>
              <a:path w="3976489" h="4035268">
                <a:moveTo>
                  <a:pt x="2473335" y="0"/>
                </a:moveTo>
                <a:lnTo>
                  <a:pt x="3976489" y="10635"/>
                </a:lnTo>
                <a:cubicBezTo>
                  <a:pt x="3973762" y="1342950"/>
                  <a:pt x="3971034" y="2702953"/>
                  <a:pt x="3968307" y="4035268"/>
                </a:cubicBezTo>
                <a:lnTo>
                  <a:pt x="0" y="4035268"/>
                </a:lnTo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7" name="CustomShape 12"/>
          <p:cNvSpPr/>
          <p:nvPr/>
        </p:nvSpPr>
        <p:spPr>
          <a:xfrm>
            <a:off x="2713320" y="3353040"/>
            <a:ext cx="29880" cy="10080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8" name="CustomShape 13"/>
          <p:cNvSpPr/>
          <p:nvPr/>
        </p:nvSpPr>
        <p:spPr>
          <a:xfrm>
            <a:off x="2711520" y="3455280"/>
            <a:ext cx="30240" cy="10080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9" name="CustomShape 14"/>
          <p:cNvSpPr/>
          <p:nvPr/>
        </p:nvSpPr>
        <p:spPr>
          <a:xfrm>
            <a:off x="3351240" y="3453480"/>
            <a:ext cx="30240" cy="10080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9526" y="65246"/>
                  <a:pt x="16669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0" name="CustomShape 15"/>
          <p:cNvSpPr/>
          <p:nvPr/>
        </p:nvSpPr>
        <p:spPr>
          <a:xfrm>
            <a:off x="2720880" y="3151800"/>
            <a:ext cx="662400" cy="1267200"/>
          </a:xfrm>
          <a:custGeom>
            <a:avLst/>
            <a:gdLst/>
            <a:ahLst/>
            <a:rect l="l" t="t" r="r" b="b"/>
            <a:pathLst>
              <a:path w="400050" h="828675">
                <a:moveTo>
                  <a:pt x="350044" y="7144"/>
                </a:moveTo>
                <a:lnTo>
                  <a:pt x="53816" y="7144"/>
                </a:lnTo>
                <a:cubicBezTo>
                  <a:pt x="28099" y="7144"/>
                  <a:pt x="7144" y="28099"/>
                  <a:pt x="7144" y="53816"/>
                </a:cubicBezTo>
                <a:lnTo>
                  <a:pt x="7144" y="781526"/>
                </a:lnTo>
                <a:cubicBezTo>
                  <a:pt x="7144" y="807244"/>
                  <a:pt x="28099" y="828199"/>
                  <a:pt x="53816" y="828199"/>
                </a:cubicBezTo>
                <a:lnTo>
                  <a:pt x="350044" y="828199"/>
                </a:lnTo>
                <a:cubicBezTo>
                  <a:pt x="375761" y="828199"/>
                  <a:pt x="396716" y="807244"/>
                  <a:pt x="396716" y="781526"/>
                </a:cubicBezTo>
                <a:lnTo>
                  <a:pt x="396716" y="53816"/>
                </a:lnTo>
                <a:cubicBezTo>
                  <a:pt x="396716" y="28099"/>
                  <a:pt x="375761" y="7144"/>
                  <a:pt x="350044" y="714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1" name="CustomShape 16"/>
          <p:cNvSpPr/>
          <p:nvPr/>
        </p:nvSpPr>
        <p:spPr>
          <a:xfrm>
            <a:off x="2725560" y="3157920"/>
            <a:ext cx="646560" cy="1252800"/>
          </a:xfrm>
          <a:custGeom>
            <a:avLst/>
            <a:gdLst/>
            <a:ahLst/>
            <a:rect l="l" t="t" r="r" b="b"/>
            <a:pathLst>
              <a:path w="390525" h="819150">
                <a:moveTo>
                  <a:pt x="345281" y="7144"/>
                </a:moveTo>
                <a:lnTo>
                  <a:pt x="52864" y="7144"/>
                </a:lnTo>
                <a:cubicBezTo>
                  <a:pt x="27146" y="7144"/>
                  <a:pt x="7144" y="27146"/>
                  <a:pt x="7144" y="52864"/>
                </a:cubicBezTo>
                <a:lnTo>
                  <a:pt x="7144" y="772954"/>
                </a:lnTo>
                <a:cubicBezTo>
                  <a:pt x="7144" y="798671"/>
                  <a:pt x="27146" y="818674"/>
                  <a:pt x="52864" y="818674"/>
                </a:cubicBezTo>
                <a:lnTo>
                  <a:pt x="345281" y="818674"/>
                </a:lnTo>
                <a:cubicBezTo>
                  <a:pt x="370999" y="818674"/>
                  <a:pt x="391001" y="798671"/>
                  <a:pt x="391001" y="772954"/>
                </a:cubicBezTo>
                <a:lnTo>
                  <a:pt x="391001" y="52864"/>
                </a:lnTo>
                <a:cubicBezTo>
                  <a:pt x="391001" y="28099"/>
                  <a:pt x="370046" y="7144"/>
                  <a:pt x="345281" y="7144"/>
                </a:cubicBez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2" name="CustomShape 17"/>
          <p:cNvSpPr/>
          <p:nvPr/>
        </p:nvSpPr>
        <p:spPr>
          <a:xfrm>
            <a:off x="2774880" y="3345480"/>
            <a:ext cx="551520" cy="902880"/>
          </a:xfrm>
          <a:custGeom>
            <a:avLst/>
            <a:gdLst/>
            <a:ahLst/>
            <a:rect l="l" t="t" r="r" b="b"/>
            <a:pathLst>
              <a:path w="333375" h="590550">
                <a:moveTo>
                  <a:pt x="7144" y="7144"/>
                </a:moveTo>
                <a:lnTo>
                  <a:pt x="331946" y="7144"/>
                </a:lnTo>
                <a:lnTo>
                  <a:pt x="331946" y="586264"/>
                </a:lnTo>
                <a:lnTo>
                  <a:pt x="7144" y="5862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3" name="CustomShape 18"/>
          <p:cNvSpPr/>
          <p:nvPr/>
        </p:nvSpPr>
        <p:spPr>
          <a:xfrm>
            <a:off x="3006360" y="4290840"/>
            <a:ext cx="85680" cy="78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4" name="CustomShape 19"/>
          <p:cNvSpPr/>
          <p:nvPr/>
        </p:nvSpPr>
        <p:spPr>
          <a:xfrm>
            <a:off x="3025800" y="4308840"/>
            <a:ext cx="46440" cy="42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5" name="CustomShape 20"/>
          <p:cNvSpPr/>
          <p:nvPr/>
        </p:nvSpPr>
        <p:spPr>
          <a:xfrm>
            <a:off x="2872080" y="3360600"/>
            <a:ext cx="453960" cy="873000"/>
          </a:xfrm>
          <a:custGeom>
            <a:avLst/>
            <a:gdLst/>
            <a:ahLst/>
            <a:rect l="l" t="t" r="r" b="b"/>
            <a:pathLst>
              <a:path w="1119116" h="2330356">
                <a:moveTo>
                  <a:pt x="614149" y="0"/>
                </a:moveTo>
                <a:lnTo>
                  <a:pt x="1115704" y="3412"/>
                </a:lnTo>
                <a:cubicBezTo>
                  <a:pt x="1116841" y="777923"/>
                  <a:pt x="1117979" y="1555845"/>
                  <a:pt x="1119116" y="2330356"/>
                </a:cubicBezTo>
                <a:lnTo>
                  <a:pt x="0" y="2330356"/>
                </a:lnTo>
                <a:lnTo>
                  <a:pt x="614149" y="0"/>
                </a:lnTo>
                <a:close/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6" name="CustomShape 21"/>
          <p:cNvSpPr/>
          <p:nvPr/>
        </p:nvSpPr>
        <p:spPr>
          <a:xfrm>
            <a:off x="2991240" y="3277440"/>
            <a:ext cx="126360" cy="2556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CustomShape 22"/>
          <p:cNvSpPr/>
          <p:nvPr/>
        </p:nvSpPr>
        <p:spPr>
          <a:xfrm>
            <a:off x="2923200" y="3277440"/>
            <a:ext cx="28080" cy="255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8" name="CustomShape 23"/>
          <p:cNvSpPr/>
          <p:nvPr/>
        </p:nvSpPr>
        <p:spPr>
          <a:xfrm flipH="1">
            <a:off x="4023360" y="3931560"/>
            <a:ext cx="374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CustomShape 24"/>
          <p:cNvSpPr/>
          <p:nvPr/>
        </p:nvSpPr>
        <p:spPr>
          <a:xfrm flipH="1" rot="10800000">
            <a:off x="7772400" y="3474000"/>
            <a:ext cx="374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CustomShape 25"/>
          <p:cNvSpPr/>
          <p:nvPr/>
        </p:nvSpPr>
        <p:spPr>
          <a:xfrm>
            <a:off x="8321040" y="2194560"/>
            <a:ext cx="3200400" cy="292608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1" name="" descr=""/>
          <p:cNvPicPr/>
          <p:nvPr/>
        </p:nvPicPr>
        <p:blipFill>
          <a:blip r:embed="rId1"/>
          <a:stretch/>
        </p:blipFill>
        <p:spPr>
          <a:xfrm>
            <a:off x="9892080" y="2926080"/>
            <a:ext cx="1463040" cy="1554480"/>
          </a:xfrm>
          <a:prstGeom prst="rect">
            <a:avLst/>
          </a:prstGeom>
          <a:ln>
            <a:noFill/>
          </a:ln>
        </p:spPr>
      </p:pic>
      <p:sp>
        <p:nvSpPr>
          <p:cNvPr id="1272" name="Line 26"/>
          <p:cNvSpPr/>
          <p:nvPr/>
        </p:nvSpPr>
        <p:spPr>
          <a:xfrm flipV="1">
            <a:off x="9692640" y="2194560"/>
            <a:ext cx="0" cy="2926080"/>
          </a:xfrm>
          <a:prstGeom prst="line">
            <a:avLst/>
          </a:prstGeom>
          <a:ln w="19080">
            <a:solidFill>
              <a:schemeClr val="tx1">
                <a:lumMod val="50000"/>
                <a:lumOff val="50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3" name="" descr=""/>
          <p:cNvPicPr/>
          <p:nvPr/>
        </p:nvPicPr>
        <p:blipFill>
          <a:blip r:embed="rId2"/>
          <a:stretch/>
        </p:blipFill>
        <p:spPr>
          <a:xfrm>
            <a:off x="8534880" y="3108960"/>
            <a:ext cx="974880" cy="1097280"/>
          </a:xfrm>
          <a:prstGeom prst="rect">
            <a:avLst/>
          </a:prstGeom>
          <a:ln>
            <a:noFill/>
          </a:ln>
        </p:spPr>
      </p:pic>
      <p:pic>
        <p:nvPicPr>
          <p:cNvPr id="1274" name="" descr=""/>
          <p:cNvPicPr/>
          <p:nvPr/>
        </p:nvPicPr>
        <p:blipFill>
          <a:blip r:embed="rId3"/>
          <a:stretch/>
        </p:blipFill>
        <p:spPr>
          <a:xfrm>
            <a:off x="4637880" y="1550880"/>
            <a:ext cx="2128680" cy="1740960"/>
          </a:xfrm>
          <a:prstGeom prst="rect">
            <a:avLst/>
          </a:prstGeom>
          <a:ln>
            <a:noFill/>
          </a:ln>
        </p:spPr>
      </p:pic>
      <p:pic>
        <p:nvPicPr>
          <p:cNvPr id="1275" name="" descr=""/>
          <p:cNvPicPr/>
          <p:nvPr/>
        </p:nvPicPr>
        <p:blipFill>
          <a:blip r:embed="rId4"/>
          <a:stretch/>
        </p:blipFill>
        <p:spPr>
          <a:xfrm>
            <a:off x="4396680" y="4038840"/>
            <a:ext cx="3101400" cy="277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Fetching Data with Queries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7" name="" descr=""/>
          <p:cNvPicPr/>
          <p:nvPr/>
        </p:nvPicPr>
        <p:blipFill>
          <a:blip r:embed="rId1"/>
          <a:stretch/>
        </p:blipFill>
        <p:spPr>
          <a:xfrm>
            <a:off x="642240" y="2468880"/>
            <a:ext cx="2466720" cy="2771280"/>
          </a:xfrm>
          <a:prstGeom prst="rect">
            <a:avLst/>
          </a:prstGeom>
          <a:ln>
            <a:noFill/>
          </a:ln>
        </p:spPr>
      </p:pic>
      <p:pic>
        <p:nvPicPr>
          <p:cNvPr id="1278" name="" descr=""/>
          <p:cNvPicPr/>
          <p:nvPr/>
        </p:nvPicPr>
        <p:blipFill>
          <a:blip r:embed="rId2"/>
          <a:stretch/>
        </p:blipFill>
        <p:spPr>
          <a:xfrm>
            <a:off x="7503840" y="1371600"/>
            <a:ext cx="4133520" cy="5120640"/>
          </a:xfrm>
          <a:prstGeom prst="rect">
            <a:avLst/>
          </a:prstGeom>
          <a:ln>
            <a:noFill/>
          </a:ln>
        </p:spPr>
      </p:pic>
      <p:sp>
        <p:nvSpPr>
          <p:cNvPr id="1279" name="CustomShape 2"/>
          <p:cNvSpPr/>
          <p:nvPr/>
        </p:nvSpPr>
        <p:spPr>
          <a:xfrm>
            <a:off x="4114800" y="2560320"/>
            <a:ext cx="256032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0" name="" descr=""/>
          <p:cNvPicPr/>
          <p:nvPr/>
        </p:nvPicPr>
        <p:blipFill>
          <a:blip r:embed="rId3"/>
          <a:stretch/>
        </p:blipFill>
        <p:spPr>
          <a:xfrm>
            <a:off x="5371560" y="3131640"/>
            <a:ext cx="1170360" cy="1214640"/>
          </a:xfrm>
          <a:prstGeom prst="rect">
            <a:avLst/>
          </a:prstGeom>
          <a:ln>
            <a:noFill/>
          </a:ln>
        </p:spPr>
      </p:pic>
      <p:pic>
        <p:nvPicPr>
          <p:cNvPr id="1281" name="" descr=""/>
          <p:cNvPicPr/>
          <p:nvPr/>
        </p:nvPicPr>
        <p:blipFill>
          <a:blip r:embed="rId4"/>
          <a:stretch/>
        </p:blipFill>
        <p:spPr>
          <a:xfrm>
            <a:off x="4285800" y="3274560"/>
            <a:ext cx="780120" cy="857520"/>
          </a:xfrm>
          <a:prstGeom prst="rect">
            <a:avLst/>
          </a:prstGeom>
          <a:ln>
            <a:noFill/>
          </a:ln>
        </p:spPr>
      </p:pic>
      <p:sp>
        <p:nvSpPr>
          <p:cNvPr id="1282" name="Line 3"/>
          <p:cNvSpPr/>
          <p:nvPr/>
        </p:nvSpPr>
        <p:spPr>
          <a:xfrm flipV="1">
            <a:off x="5212080" y="2560320"/>
            <a:ext cx="0" cy="2286000"/>
          </a:xfrm>
          <a:prstGeom prst="line">
            <a:avLst/>
          </a:prstGeom>
          <a:ln w="19080">
            <a:solidFill>
              <a:schemeClr val="tx1">
                <a:lumMod val="50000"/>
                <a:lumOff val="50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CustomShape 1"/>
          <p:cNvSpPr/>
          <p:nvPr/>
        </p:nvSpPr>
        <p:spPr>
          <a:xfrm rot="60000">
            <a:off x="727920" y="1592640"/>
            <a:ext cx="5066640" cy="4614120"/>
          </a:xfrm>
          <a:custGeom>
            <a:avLst/>
            <a:gdLst/>
            <a:ahLst/>
            <a:rect l="l" t="t" r="r" b="b"/>
            <a:pathLst>
              <a:path w="4800600" h="4371975">
                <a:moveTo>
                  <a:pt x="2941389" y="337317"/>
                </a:moveTo>
                <a:lnTo>
                  <a:pt x="4699705" y="3252920"/>
                </a:lnTo>
                <a:cubicBezTo>
                  <a:pt x="4976882" y="3712977"/>
                  <a:pt x="4653032" y="4299717"/>
                  <a:pt x="4115822" y="4310195"/>
                </a:cubicBezTo>
                <a:lnTo>
                  <a:pt x="711587" y="4374965"/>
                </a:lnTo>
                <a:cubicBezTo>
                  <a:pt x="175329" y="4385442"/>
                  <a:pt x="-171381" y="3810132"/>
                  <a:pt x="87699" y="3340550"/>
                </a:cubicBezTo>
                <a:lnTo>
                  <a:pt x="1733620" y="360177"/>
                </a:lnTo>
                <a:cubicBezTo>
                  <a:pt x="1992700" y="-109405"/>
                  <a:pt x="2664212" y="-122740"/>
                  <a:pt x="2941389" y="33731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4" name="CustomShape 2"/>
          <p:cNvSpPr/>
          <p:nvPr/>
        </p:nvSpPr>
        <p:spPr>
          <a:xfrm rot="60000">
            <a:off x="1014480" y="1900800"/>
            <a:ext cx="4474080" cy="4074480"/>
          </a:xfrm>
          <a:custGeom>
            <a:avLst/>
            <a:gdLst/>
            <a:ahLst/>
            <a:rect l="l" t="t" r="r" b="b"/>
            <a:pathLst>
              <a:path w="4800600" h="4371975">
                <a:moveTo>
                  <a:pt x="2941389" y="337317"/>
                </a:moveTo>
                <a:lnTo>
                  <a:pt x="4699705" y="3252920"/>
                </a:lnTo>
                <a:cubicBezTo>
                  <a:pt x="4976882" y="3712977"/>
                  <a:pt x="4653032" y="4299717"/>
                  <a:pt x="4115822" y="4310195"/>
                </a:cubicBezTo>
                <a:lnTo>
                  <a:pt x="711587" y="4374965"/>
                </a:lnTo>
                <a:cubicBezTo>
                  <a:pt x="175329" y="4385442"/>
                  <a:pt x="-171381" y="3810132"/>
                  <a:pt x="87699" y="3340550"/>
                </a:cubicBezTo>
                <a:lnTo>
                  <a:pt x="1733620" y="360177"/>
                </a:lnTo>
                <a:cubicBezTo>
                  <a:pt x="1992700" y="-109405"/>
                  <a:pt x="2664212" y="-122740"/>
                  <a:pt x="2941389" y="337317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CustomShape 3"/>
          <p:cNvSpPr/>
          <p:nvPr/>
        </p:nvSpPr>
        <p:spPr>
          <a:xfrm rot="14190600">
            <a:off x="1972800" y="3387240"/>
            <a:ext cx="404280" cy="20710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6" name="CustomShape 4"/>
          <p:cNvSpPr/>
          <p:nvPr/>
        </p:nvSpPr>
        <p:spPr>
          <a:xfrm rot="18091200">
            <a:off x="3544560" y="4111200"/>
            <a:ext cx="404280" cy="20710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7" name="CustomShape 5"/>
          <p:cNvSpPr/>
          <p:nvPr/>
        </p:nvSpPr>
        <p:spPr>
          <a:xfrm rot="19725600">
            <a:off x="3067200" y="2392920"/>
            <a:ext cx="404280" cy="20710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8" name="CustomShape 6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Writing Data with Mutations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9" name="CustomShape 7"/>
          <p:cNvSpPr/>
          <p:nvPr/>
        </p:nvSpPr>
        <p:spPr>
          <a:xfrm>
            <a:off x="2589120" y="3607920"/>
            <a:ext cx="1343880" cy="1343880"/>
          </a:xfrm>
          <a:custGeom>
            <a:avLst/>
            <a:gdLst/>
            <a:ahLst/>
            <a:rect l="l" t="t" r="r" b="b"/>
            <a:pathLst>
              <a:path w="2968238" h="2968238">
                <a:moveTo>
                  <a:pt x="1484119" y="1312669"/>
                </a:moveTo>
                <a:cubicBezTo>
                  <a:pt x="1389430" y="1312669"/>
                  <a:pt x="1312669" y="1389430"/>
                  <a:pt x="1312669" y="1484119"/>
                </a:cubicBezTo>
                <a:cubicBezTo>
                  <a:pt x="1312669" y="1578808"/>
                  <a:pt x="1389430" y="1655569"/>
                  <a:pt x="1484119" y="1655569"/>
                </a:cubicBezTo>
                <a:cubicBezTo>
                  <a:pt x="1578808" y="1655569"/>
                  <a:pt x="1655569" y="1578808"/>
                  <a:pt x="1655569" y="1484119"/>
                </a:cubicBezTo>
                <a:cubicBezTo>
                  <a:pt x="1655569" y="1389430"/>
                  <a:pt x="1578808" y="1312669"/>
                  <a:pt x="1484119" y="1312669"/>
                </a:cubicBezTo>
                <a:close/>
                <a:moveTo>
                  <a:pt x="1484119" y="0"/>
                </a:moveTo>
                <a:cubicBezTo>
                  <a:pt x="2303775" y="0"/>
                  <a:pt x="2968238" y="664463"/>
                  <a:pt x="2968238" y="1484119"/>
                </a:cubicBezTo>
                <a:cubicBezTo>
                  <a:pt x="2968238" y="2303775"/>
                  <a:pt x="2303775" y="2968238"/>
                  <a:pt x="1484119" y="2968238"/>
                </a:cubicBezTo>
                <a:cubicBezTo>
                  <a:pt x="664463" y="2968238"/>
                  <a:pt x="0" y="2303775"/>
                  <a:pt x="0" y="1484119"/>
                </a:cubicBezTo>
                <a:cubicBezTo>
                  <a:pt x="0" y="664463"/>
                  <a:pt x="664463" y="0"/>
                  <a:pt x="14841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0" name="CustomShape 8"/>
          <p:cNvSpPr/>
          <p:nvPr/>
        </p:nvSpPr>
        <p:spPr>
          <a:xfrm>
            <a:off x="2655000" y="3674880"/>
            <a:ext cx="1212120" cy="1211400"/>
          </a:xfrm>
          <a:custGeom>
            <a:avLst/>
            <a:gdLst/>
            <a:ahLst/>
            <a:rect l="l" t="t" r="r" b="b"/>
            <a:pathLst>
              <a:path w="2678023" h="2676273">
                <a:moveTo>
                  <a:pt x="1338961" y="855269"/>
                </a:moveTo>
                <a:cubicBezTo>
                  <a:pt x="1073250" y="855269"/>
                  <a:pt x="857849" y="1070670"/>
                  <a:pt x="857849" y="1336381"/>
                </a:cubicBezTo>
                <a:cubicBezTo>
                  <a:pt x="857849" y="1602092"/>
                  <a:pt x="1073250" y="1817493"/>
                  <a:pt x="1338961" y="1817493"/>
                </a:cubicBezTo>
                <a:cubicBezTo>
                  <a:pt x="1604672" y="1817493"/>
                  <a:pt x="1820073" y="1602092"/>
                  <a:pt x="1820073" y="1336381"/>
                </a:cubicBezTo>
                <a:cubicBezTo>
                  <a:pt x="1820073" y="1070670"/>
                  <a:pt x="1604672" y="855269"/>
                  <a:pt x="1338961" y="855269"/>
                </a:cubicBezTo>
                <a:close/>
                <a:moveTo>
                  <a:pt x="1338961" y="545806"/>
                </a:moveTo>
                <a:cubicBezTo>
                  <a:pt x="1775584" y="545806"/>
                  <a:pt x="2129536" y="899758"/>
                  <a:pt x="2129536" y="1336381"/>
                </a:cubicBezTo>
                <a:cubicBezTo>
                  <a:pt x="2129536" y="1773004"/>
                  <a:pt x="1775584" y="2126956"/>
                  <a:pt x="1338961" y="2126956"/>
                </a:cubicBezTo>
                <a:cubicBezTo>
                  <a:pt x="902338" y="2126956"/>
                  <a:pt x="548386" y="1773004"/>
                  <a:pt x="548386" y="1336381"/>
                </a:cubicBezTo>
                <a:cubicBezTo>
                  <a:pt x="548386" y="899758"/>
                  <a:pt x="902338" y="545806"/>
                  <a:pt x="1338961" y="545806"/>
                </a:cubicBezTo>
                <a:close/>
                <a:moveTo>
                  <a:pt x="1340068" y="359376"/>
                </a:moveTo>
                <a:cubicBezTo>
                  <a:pt x="796228" y="358860"/>
                  <a:pt x="363839" y="794861"/>
                  <a:pt x="361775" y="1331995"/>
                </a:cubicBezTo>
                <a:cubicBezTo>
                  <a:pt x="359711" y="1882027"/>
                  <a:pt x="806032" y="2314416"/>
                  <a:pt x="1338521" y="2312868"/>
                </a:cubicBezTo>
                <a:cubicBezTo>
                  <a:pt x="1869461" y="2314932"/>
                  <a:pt x="2317329" y="1887702"/>
                  <a:pt x="2316814" y="1335606"/>
                </a:cubicBezTo>
                <a:cubicBezTo>
                  <a:pt x="2316298" y="792797"/>
                  <a:pt x="1880813" y="359892"/>
                  <a:pt x="1340068" y="359376"/>
                </a:cubicBezTo>
                <a:close/>
                <a:moveTo>
                  <a:pt x="1190637" y="143"/>
                </a:moveTo>
                <a:cubicBezTo>
                  <a:pt x="1216299" y="1546"/>
                  <a:pt x="1225780" y="13543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3"/>
                  <a:pt x="2498437" y="942948"/>
                  <a:pt x="2461287" y="964103"/>
                </a:cubicBezTo>
                <a:cubicBezTo>
                  <a:pt x="2440132" y="976486"/>
                  <a:pt x="2434456" y="992998"/>
                  <a:pt x="2438068" y="1014669"/>
                </a:cubicBezTo>
                <a:cubicBezTo>
                  <a:pt x="2441164" y="1034792"/>
                  <a:pt x="2446840" y="1054399"/>
                  <a:pt x="2454063" y="1073490"/>
                </a:cubicBezTo>
                <a:cubicBezTo>
                  <a:pt x="2460771" y="1091033"/>
                  <a:pt x="2472638" y="1100321"/>
                  <a:pt x="2492762" y="1100837"/>
                </a:cubicBezTo>
                <a:cubicBezTo>
                  <a:pt x="2538168" y="1101353"/>
                  <a:pt x="2583058" y="1104449"/>
                  <a:pt x="2628464" y="1105997"/>
                </a:cubicBezTo>
                <a:cubicBezTo>
                  <a:pt x="2653230" y="1107029"/>
                  <a:pt x="2665614" y="1116832"/>
                  <a:pt x="2672322" y="1140567"/>
                </a:cubicBezTo>
                <a:cubicBezTo>
                  <a:pt x="2676449" y="1153983"/>
                  <a:pt x="2677998" y="1167914"/>
                  <a:pt x="2677998" y="1182361"/>
                </a:cubicBezTo>
                <a:cubicBezTo>
                  <a:pt x="2677998" y="1210224"/>
                  <a:pt x="2670258" y="1221576"/>
                  <a:pt x="2644459" y="1229831"/>
                </a:cubicBezTo>
                <a:cubicBezTo>
                  <a:pt x="2603697" y="1242731"/>
                  <a:pt x="2562934" y="1255114"/>
                  <a:pt x="2522172" y="1267498"/>
                </a:cubicBezTo>
                <a:cubicBezTo>
                  <a:pt x="2492762" y="1276269"/>
                  <a:pt x="2485022" y="1285557"/>
                  <a:pt x="2483990" y="1315999"/>
                </a:cubicBezTo>
                <a:cubicBezTo>
                  <a:pt x="2483474" y="1337154"/>
                  <a:pt x="2481926" y="1358825"/>
                  <a:pt x="2486570" y="1379981"/>
                </a:cubicBezTo>
                <a:cubicBezTo>
                  <a:pt x="2489666" y="1394428"/>
                  <a:pt x="2498437" y="1403200"/>
                  <a:pt x="2512885" y="1407843"/>
                </a:cubicBezTo>
                <a:cubicBezTo>
                  <a:pt x="2555711" y="1420743"/>
                  <a:pt x="2598537" y="1433642"/>
                  <a:pt x="2641363" y="1447058"/>
                </a:cubicBezTo>
                <a:cubicBezTo>
                  <a:pt x="2671290" y="1456345"/>
                  <a:pt x="2678514" y="1466665"/>
                  <a:pt x="2677998" y="1498139"/>
                </a:cubicBezTo>
                <a:cubicBezTo>
                  <a:pt x="2677998" y="1501235"/>
                  <a:pt x="2677998" y="1504331"/>
                  <a:pt x="2677998" y="1507427"/>
                </a:cubicBezTo>
                <a:cubicBezTo>
                  <a:pt x="2675934" y="1555929"/>
                  <a:pt x="2660454" y="1571408"/>
                  <a:pt x="2611952" y="1572956"/>
                </a:cubicBezTo>
                <a:cubicBezTo>
                  <a:pt x="2571190" y="1573988"/>
                  <a:pt x="2530944" y="1576052"/>
                  <a:pt x="2490182" y="1576568"/>
                </a:cubicBezTo>
                <a:cubicBezTo>
                  <a:pt x="2474702" y="1577084"/>
                  <a:pt x="2463867" y="1583792"/>
                  <a:pt x="2457675" y="1596691"/>
                </a:cubicBezTo>
                <a:cubicBezTo>
                  <a:pt x="2446324" y="1620942"/>
                  <a:pt x="2439100" y="1646225"/>
                  <a:pt x="2437036" y="1673056"/>
                </a:cubicBezTo>
                <a:cubicBezTo>
                  <a:pt x="2435488" y="1690083"/>
                  <a:pt x="2442712" y="1701435"/>
                  <a:pt x="2457159" y="1710206"/>
                </a:cubicBezTo>
                <a:cubicBezTo>
                  <a:pt x="2493278" y="1732393"/>
                  <a:pt x="2528880" y="1754580"/>
                  <a:pt x="2564483" y="1777283"/>
                </a:cubicBezTo>
                <a:cubicBezTo>
                  <a:pt x="2596989" y="1797406"/>
                  <a:pt x="2601117" y="1809790"/>
                  <a:pt x="2588733" y="1845908"/>
                </a:cubicBezTo>
                <a:cubicBezTo>
                  <a:pt x="2584606" y="1858292"/>
                  <a:pt x="2578930" y="1870159"/>
                  <a:pt x="2571706" y="1880995"/>
                </a:cubicBezTo>
                <a:cubicBezTo>
                  <a:pt x="2564998" y="1890798"/>
                  <a:pt x="2554163" y="1897506"/>
                  <a:pt x="2538684" y="1897506"/>
                </a:cubicBezTo>
                <a:cubicBezTo>
                  <a:pt x="2511337" y="1891314"/>
                  <a:pt x="2483990" y="1885122"/>
                  <a:pt x="2456643" y="1879447"/>
                </a:cubicBezTo>
                <a:cubicBezTo>
                  <a:pt x="2434456" y="1874287"/>
                  <a:pt x="2411753" y="1869643"/>
                  <a:pt x="2389566" y="1863967"/>
                </a:cubicBezTo>
                <a:cubicBezTo>
                  <a:pt x="2375119" y="1860355"/>
                  <a:pt x="2363767" y="1864483"/>
                  <a:pt x="2354479" y="1874803"/>
                </a:cubicBezTo>
                <a:cubicBezTo>
                  <a:pt x="2335389" y="1896990"/>
                  <a:pt x="2320425" y="1922273"/>
                  <a:pt x="2312170" y="1950652"/>
                </a:cubicBezTo>
                <a:cubicBezTo>
                  <a:pt x="2308042" y="1964067"/>
                  <a:pt x="2314234" y="1973870"/>
                  <a:pt x="2322489" y="1983158"/>
                </a:cubicBezTo>
                <a:cubicBezTo>
                  <a:pt x="2352416" y="2015665"/>
                  <a:pt x="2382858" y="2048171"/>
                  <a:pt x="2412785" y="2080162"/>
                </a:cubicBezTo>
                <a:cubicBezTo>
                  <a:pt x="2435488" y="2104413"/>
                  <a:pt x="2436520" y="2118860"/>
                  <a:pt x="2418461" y="2146723"/>
                </a:cubicBezTo>
                <a:cubicBezTo>
                  <a:pt x="2417429" y="2148271"/>
                  <a:pt x="2416397" y="2150335"/>
                  <a:pt x="2414849" y="2151883"/>
                </a:cubicBezTo>
                <a:cubicBezTo>
                  <a:pt x="2380795" y="2197805"/>
                  <a:pt x="2365831" y="2198321"/>
                  <a:pt x="2324037" y="2174586"/>
                </a:cubicBezTo>
                <a:cubicBezTo>
                  <a:pt x="2289982" y="2154979"/>
                  <a:pt x="2253864" y="2137435"/>
                  <a:pt x="2219294" y="2118860"/>
                </a:cubicBezTo>
                <a:cubicBezTo>
                  <a:pt x="2204846" y="2111121"/>
                  <a:pt x="2191431" y="2111121"/>
                  <a:pt x="2178531" y="2120408"/>
                </a:cubicBezTo>
                <a:cubicBezTo>
                  <a:pt x="2157892" y="2134856"/>
                  <a:pt x="2140349" y="2152399"/>
                  <a:pt x="2125386" y="2172522"/>
                </a:cubicBezTo>
                <a:cubicBezTo>
                  <a:pt x="2114550" y="2186969"/>
                  <a:pt x="2114034" y="2201417"/>
                  <a:pt x="2122806" y="2217412"/>
                </a:cubicBezTo>
                <a:cubicBezTo>
                  <a:pt x="2143961" y="2256110"/>
                  <a:pt x="2164600" y="2295324"/>
                  <a:pt x="2184723" y="2334539"/>
                </a:cubicBezTo>
                <a:cubicBezTo>
                  <a:pt x="2198655" y="2361886"/>
                  <a:pt x="2196591" y="2374269"/>
                  <a:pt x="2174404" y="2395424"/>
                </a:cubicBezTo>
                <a:cubicBezTo>
                  <a:pt x="2170792" y="2398520"/>
                  <a:pt x="2167696" y="2402132"/>
                  <a:pt x="2164084" y="2404712"/>
                </a:cubicBezTo>
                <a:cubicBezTo>
                  <a:pt x="2131062" y="2428963"/>
                  <a:pt x="2114034" y="2440830"/>
                  <a:pt x="2075336" y="2401616"/>
                </a:cubicBezTo>
                <a:cubicBezTo>
                  <a:pt x="2047473" y="2373237"/>
                  <a:pt x="2017547" y="2347954"/>
                  <a:pt x="1988652" y="2320607"/>
                </a:cubicBezTo>
                <a:cubicBezTo>
                  <a:pt x="1975236" y="2307708"/>
                  <a:pt x="1960789" y="2305128"/>
                  <a:pt x="1944277" y="2311836"/>
                </a:cubicBezTo>
                <a:cubicBezTo>
                  <a:pt x="1922607" y="2320607"/>
                  <a:pt x="1901968" y="2331959"/>
                  <a:pt x="1883392" y="2346406"/>
                </a:cubicBezTo>
                <a:cubicBezTo>
                  <a:pt x="1867913" y="2358274"/>
                  <a:pt x="1863785" y="2373237"/>
                  <a:pt x="1868429" y="2391812"/>
                </a:cubicBezTo>
                <a:cubicBezTo>
                  <a:pt x="1879264" y="2436702"/>
                  <a:pt x="1889584" y="2482108"/>
                  <a:pt x="1899388" y="2526998"/>
                </a:cubicBezTo>
                <a:cubicBezTo>
                  <a:pt x="1903516" y="2546605"/>
                  <a:pt x="1896808" y="2561569"/>
                  <a:pt x="1879264" y="2571888"/>
                </a:cubicBezTo>
                <a:cubicBezTo>
                  <a:pt x="1867397" y="2579112"/>
                  <a:pt x="1854498" y="2584788"/>
                  <a:pt x="1841082" y="2588916"/>
                </a:cubicBezTo>
                <a:cubicBezTo>
                  <a:pt x="1813736" y="2597687"/>
                  <a:pt x="1798256" y="2592527"/>
                  <a:pt x="1782777" y="2568277"/>
                </a:cubicBezTo>
                <a:cubicBezTo>
                  <a:pt x="1760074" y="2532158"/>
                  <a:pt x="1736855" y="2496556"/>
                  <a:pt x="1715184" y="2459405"/>
                </a:cubicBezTo>
                <a:cubicBezTo>
                  <a:pt x="1703316" y="2439282"/>
                  <a:pt x="1687837" y="2431543"/>
                  <a:pt x="1664618" y="2435670"/>
                </a:cubicBezTo>
                <a:cubicBezTo>
                  <a:pt x="1646043" y="2439282"/>
                  <a:pt x="1627984" y="2443926"/>
                  <a:pt x="1610440" y="2450118"/>
                </a:cubicBezTo>
                <a:cubicBezTo>
                  <a:pt x="1586190" y="2458889"/>
                  <a:pt x="1578450" y="2469209"/>
                  <a:pt x="1577418" y="2495008"/>
                </a:cubicBezTo>
                <a:cubicBezTo>
                  <a:pt x="1575870" y="2535770"/>
                  <a:pt x="1574838" y="2576016"/>
                  <a:pt x="1573806" y="2616778"/>
                </a:cubicBezTo>
                <a:cubicBezTo>
                  <a:pt x="1572774" y="2653929"/>
                  <a:pt x="1563487" y="2665796"/>
                  <a:pt x="1526852" y="2672504"/>
                </a:cubicBezTo>
                <a:cubicBezTo>
                  <a:pt x="1517049" y="2674568"/>
                  <a:pt x="1507245" y="2675600"/>
                  <a:pt x="1497441" y="2676116"/>
                </a:cubicBezTo>
                <a:cubicBezTo>
                  <a:pt x="1473191" y="2677664"/>
                  <a:pt x="1457711" y="2667860"/>
                  <a:pt x="1449972" y="2644125"/>
                </a:cubicBezTo>
                <a:cubicBezTo>
                  <a:pt x="1436040" y="2600783"/>
                  <a:pt x="1422624" y="2557957"/>
                  <a:pt x="1410241" y="2514615"/>
                </a:cubicBezTo>
                <a:cubicBezTo>
                  <a:pt x="1404565" y="2495008"/>
                  <a:pt x="1392698" y="2485720"/>
                  <a:pt x="1373091" y="2482624"/>
                </a:cubicBezTo>
                <a:cubicBezTo>
                  <a:pt x="1350388" y="2479528"/>
                  <a:pt x="1327685" y="2479528"/>
                  <a:pt x="1304982" y="2483140"/>
                </a:cubicBezTo>
                <a:cubicBezTo>
                  <a:pt x="1287955" y="2485720"/>
                  <a:pt x="1277119" y="2494492"/>
                  <a:pt x="1271959" y="2511519"/>
                </a:cubicBezTo>
                <a:cubicBezTo>
                  <a:pt x="1260092" y="2552281"/>
                  <a:pt x="1247192" y="2593043"/>
                  <a:pt x="1234293" y="2633806"/>
                </a:cubicBezTo>
                <a:cubicBezTo>
                  <a:pt x="1222941" y="2670440"/>
                  <a:pt x="1208494" y="2679728"/>
                  <a:pt x="1170828" y="2674568"/>
                </a:cubicBezTo>
                <a:cubicBezTo>
                  <a:pt x="1114070" y="2666828"/>
                  <a:pt x="1107362" y="2659088"/>
                  <a:pt x="1106847" y="2602331"/>
                </a:cubicBezTo>
                <a:cubicBezTo>
                  <a:pt x="1106331" y="2565181"/>
                  <a:pt x="1104783" y="2528546"/>
                  <a:pt x="1103751" y="2491396"/>
                </a:cubicBezTo>
                <a:cubicBezTo>
                  <a:pt x="1103234" y="2474369"/>
                  <a:pt x="1096527" y="2460953"/>
                  <a:pt x="1080532" y="2454245"/>
                </a:cubicBezTo>
                <a:cubicBezTo>
                  <a:pt x="1056281" y="2443926"/>
                  <a:pt x="1031514" y="2436702"/>
                  <a:pt x="1005199" y="2435154"/>
                </a:cubicBezTo>
                <a:cubicBezTo>
                  <a:pt x="989203" y="2434122"/>
                  <a:pt x="977852" y="2440314"/>
                  <a:pt x="969080" y="2454245"/>
                </a:cubicBezTo>
                <a:cubicBezTo>
                  <a:pt x="946894" y="2491396"/>
                  <a:pt x="923159" y="2527514"/>
                  <a:pt x="900456" y="2564149"/>
                </a:cubicBezTo>
                <a:cubicBezTo>
                  <a:pt x="882396" y="2593043"/>
                  <a:pt x="868465" y="2598203"/>
                  <a:pt x="836474" y="2587368"/>
                </a:cubicBezTo>
                <a:cubicBezTo>
                  <a:pt x="834926" y="2586852"/>
                  <a:pt x="833379" y="2586336"/>
                  <a:pt x="831830" y="2585820"/>
                </a:cubicBezTo>
                <a:cubicBezTo>
                  <a:pt x="782297" y="2565697"/>
                  <a:pt x="772493" y="2554345"/>
                  <a:pt x="785392" y="2504811"/>
                </a:cubicBezTo>
                <a:cubicBezTo>
                  <a:pt x="795196" y="2467145"/>
                  <a:pt x="802420" y="2428963"/>
                  <a:pt x="811707" y="2390780"/>
                </a:cubicBezTo>
                <a:cubicBezTo>
                  <a:pt x="816351" y="2371173"/>
                  <a:pt x="811191" y="2356210"/>
                  <a:pt x="794680" y="2344342"/>
                </a:cubicBezTo>
                <a:cubicBezTo>
                  <a:pt x="777137" y="2331959"/>
                  <a:pt x="759078" y="2321123"/>
                  <a:pt x="739470" y="2312352"/>
                </a:cubicBezTo>
                <a:cubicBezTo>
                  <a:pt x="720895" y="2304096"/>
                  <a:pt x="704900" y="2307192"/>
                  <a:pt x="689421" y="2321639"/>
                </a:cubicBezTo>
                <a:cubicBezTo>
                  <a:pt x="658462" y="2351050"/>
                  <a:pt x="626988" y="2379945"/>
                  <a:pt x="596029" y="2408839"/>
                </a:cubicBezTo>
                <a:cubicBezTo>
                  <a:pt x="572810" y="2431027"/>
                  <a:pt x="557847" y="2432058"/>
                  <a:pt x="530500" y="2415031"/>
                </a:cubicBezTo>
                <a:cubicBezTo>
                  <a:pt x="527404" y="2412967"/>
                  <a:pt x="524308" y="2410903"/>
                  <a:pt x="521212" y="2408839"/>
                </a:cubicBezTo>
                <a:cubicBezTo>
                  <a:pt x="481482" y="2380461"/>
                  <a:pt x="477870" y="2365497"/>
                  <a:pt x="500573" y="2322671"/>
                </a:cubicBezTo>
                <a:cubicBezTo>
                  <a:pt x="519148" y="2287585"/>
                  <a:pt x="537207" y="2252498"/>
                  <a:pt x="556298" y="2217928"/>
                </a:cubicBezTo>
                <a:cubicBezTo>
                  <a:pt x="566102" y="2199869"/>
                  <a:pt x="564555" y="2184389"/>
                  <a:pt x="552171" y="2168910"/>
                </a:cubicBezTo>
                <a:cubicBezTo>
                  <a:pt x="538756" y="2151883"/>
                  <a:pt x="523276" y="2136403"/>
                  <a:pt x="505733" y="2122988"/>
                </a:cubicBezTo>
                <a:cubicBezTo>
                  <a:pt x="490254" y="2111121"/>
                  <a:pt x="474774" y="2110089"/>
                  <a:pt x="457747" y="2119376"/>
                </a:cubicBezTo>
                <a:cubicBezTo>
                  <a:pt x="419564" y="2140015"/>
                  <a:pt x="380866" y="2160654"/>
                  <a:pt x="341652" y="2180778"/>
                </a:cubicBezTo>
                <a:cubicBezTo>
                  <a:pt x="314305" y="2195225"/>
                  <a:pt x="298310" y="2191613"/>
                  <a:pt x="278187" y="2168910"/>
                </a:cubicBezTo>
                <a:cubicBezTo>
                  <a:pt x="276639" y="2167362"/>
                  <a:pt x="275607" y="2165814"/>
                  <a:pt x="274059" y="2164266"/>
                </a:cubicBezTo>
                <a:cubicBezTo>
                  <a:pt x="238456" y="2122988"/>
                  <a:pt x="238972" y="2108541"/>
                  <a:pt x="276639" y="2069326"/>
                </a:cubicBezTo>
                <a:cubicBezTo>
                  <a:pt x="302954" y="2041464"/>
                  <a:pt x="327721" y="2013085"/>
                  <a:pt x="354551" y="1986254"/>
                </a:cubicBezTo>
                <a:cubicBezTo>
                  <a:pt x="367967" y="1972323"/>
                  <a:pt x="370547" y="1957875"/>
                  <a:pt x="363839" y="1940848"/>
                </a:cubicBezTo>
                <a:cubicBezTo>
                  <a:pt x="355067" y="1918661"/>
                  <a:pt x="342684" y="1898022"/>
                  <a:pt x="328237" y="1878931"/>
                </a:cubicBezTo>
                <a:cubicBezTo>
                  <a:pt x="316369" y="1863451"/>
                  <a:pt x="300374" y="1861903"/>
                  <a:pt x="283347" y="1866031"/>
                </a:cubicBezTo>
                <a:cubicBezTo>
                  <a:pt x="245680" y="1874803"/>
                  <a:pt x="208530" y="1883574"/>
                  <a:pt x="170864" y="1891830"/>
                </a:cubicBezTo>
                <a:cubicBezTo>
                  <a:pt x="165704" y="1892862"/>
                  <a:pt x="160544" y="1894410"/>
                  <a:pt x="155900" y="1895442"/>
                </a:cubicBezTo>
                <a:cubicBezTo>
                  <a:pt x="127521" y="1900602"/>
                  <a:pt x="113074" y="1893894"/>
                  <a:pt x="100175" y="1868095"/>
                </a:cubicBezTo>
                <a:cubicBezTo>
                  <a:pt x="95531" y="1858292"/>
                  <a:pt x="90887" y="1848488"/>
                  <a:pt x="87275" y="1838169"/>
                </a:cubicBezTo>
                <a:cubicBezTo>
                  <a:pt x="77988" y="1810822"/>
                  <a:pt x="83147" y="1795342"/>
                  <a:pt x="107915" y="1779863"/>
                </a:cubicBezTo>
                <a:cubicBezTo>
                  <a:pt x="143001" y="1757676"/>
                  <a:pt x="178603" y="1735489"/>
                  <a:pt x="213690" y="1713818"/>
                </a:cubicBezTo>
                <a:cubicBezTo>
                  <a:pt x="241552" y="1696275"/>
                  <a:pt x="245680" y="1686471"/>
                  <a:pt x="238972" y="1654481"/>
                </a:cubicBezTo>
                <a:cubicBezTo>
                  <a:pt x="234845" y="1636421"/>
                  <a:pt x="230201" y="1617846"/>
                  <a:pt x="222977" y="1600819"/>
                </a:cubicBezTo>
                <a:cubicBezTo>
                  <a:pt x="215753" y="1583792"/>
                  <a:pt x="203370" y="1575536"/>
                  <a:pt x="184279" y="1575020"/>
                </a:cubicBezTo>
                <a:cubicBezTo>
                  <a:pt x="142485" y="1574504"/>
                  <a:pt x="101207" y="1572956"/>
                  <a:pt x="59413" y="1571408"/>
                </a:cubicBezTo>
                <a:cubicBezTo>
                  <a:pt x="21746" y="1570376"/>
                  <a:pt x="10395" y="1560573"/>
                  <a:pt x="3687" y="1524454"/>
                </a:cubicBezTo>
                <a:cubicBezTo>
                  <a:pt x="3171" y="1520842"/>
                  <a:pt x="2139" y="1517231"/>
                  <a:pt x="1623" y="1513619"/>
                </a:cubicBezTo>
                <a:cubicBezTo>
                  <a:pt x="-4053" y="1467697"/>
                  <a:pt x="3687" y="1455829"/>
                  <a:pt x="48577" y="1442414"/>
                </a:cubicBezTo>
                <a:cubicBezTo>
                  <a:pt x="85727" y="1431062"/>
                  <a:pt x="122877" y="1418679"/>
                  <a:pt x="160544" y="1408359"/>
                </a:cubicBezTo>
                <a:cubicBezTo>
                  <a:pt x="181183" y="1402684"/>
                  <a:pt x="192018" y="1390816"/>
                  <a:pt x="194083" y="1370693"/>
                </a:cubicBezTo>
                <a:cubicBezTo>
                  <a:pt x="196147" y="1346958"/>
                  <a:pt x="197178" y="1322707"/>
                  <a:pt x="192534" y="1298972"/>
                </a:cubicBezTo>
                <a:cubicBezTo>
                  <a:pt x="189954" y="1283493"/>
                  <a:pt x="181183" y="1274205"/>
                  <a:pt x="166220" y="1269561"/>
                </a:cubicBezTo>
                <a:cubicBezTo>
                  <a:pt x="126490" y="1257694"/>
                  <a:pt x="86759" y="1245311"/>
                  <a:pt x="47029" y="1232927"/>
                </a:cubicBezTo>
                <a:cubicBezTo>
                  <a:pt x="3687" y="1219512"/>
                  <a:pt x="-957" y="1212288"/>
                  <a:pt x="1623" y="1166882"/>
                </a:cubicBezTo>
                <a:cubicBezTo>
                  <a:pt x="2139" y="1157594"/>
                  <a:pt x="4203" y="1148307"/>
                  <a:pt x="6267" y="1139535"/>
                </a:cubicBezTo>
                <a:cubicBezTo>
                  <a:pt x="12459" y="1116832"/>
                  <a:pt x="25358" y="1106513"/>
                  <a:pt x="49093" y="1105481"/>
                </a:cubicBezTo>
                <a:cubicBezTo>
                  <a:pt x="87791" y="1103933"/>
                  <a:pt x="125974" y="1102901"/>
                  <a:pt x="164672" y="1101869"/>
                </a:cubicBezTo>
                <a:cubicBezTo>
                  <a:pt x="170348" y="1101869"/>
                  <a:pt x="176023" y="1101353"/>
                  <a:pt x="181699" y="1101353"/>
                </a:cubicBezTo>
                <a:cubicBezTo>
                  <a:pt x="207498" y="1102385"/>
                  <a:pt x="220913" y="1087937"/>
                  <a:pt x="227621" y="1065234"/>
                </a:cubicBezTo>
                <a:cubicBezTo>
                  <a:pt x="232781" y="1048207"/>
                  <a:pt x="237425" y="1031180"/>
                  <a:pt x="241036" y="1014153"/>
                </a:cubicBezTo>
                <a:cubicBezTo>
                  <a:pt x="245680" y="990418"/>
                  <a:pt x="240005" y="979066"/>
                  <a:pt x="219366" y="965651"/>
                </a:cubicBezTo>
                <a:cubicBezTo>
                  <a:pt x="184279" y="943464"/>
                  <a:pt x="148676" y="921277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171731" y="385"/>
                  <a:pt x="1182083" y="-325"/>
                  <a:pt x="1190637" y="143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CustomShape 9"/>
          <p:cNvSpPr/>
          <p:nvPr/>
        </p:nvSpPr>
        <p:spPr>
          <a:xfrm>
            <a:off x="2589120" y="1863000"/>
            <a:ext cx="1297080" cy="1297080"/>
          </a:xfrm>
          <a:custGeom>
            <a:avLst/>
            <a:gdLst/>
            <a:ahLst/>
            <a:rect l="l" t="t" r="r" b="b"/>
            <a:pathLst>
              <a:path w="2968238" h="2968238">
                <a:moveTo>
                  <a:pt x="1484119" y="1312669"/>
                </a:moveTo>
                <a:cubicBezTo>
                  <a:pt x="1389430" y="1312669"/>
                  <a:pt x="1312669" y="1389430"/>
                  <a:pt x="1312669" y="1484119"/>
                </a:cubicBezTo>
                <a:cubicBezTo>
                  <a:pt x="1312669" y="1578808"/>
                  <a:pt x="1389430" y="1655569"/>
                  <a:pt x="1484119" y="1655569"/>
                </a:cubicBezTo>
                <a:cubicBezTo>
                  <a:pt x="1578808" y="1655569"/>
                  <a:pt x="1655569" y="1578808"/>
                  <a:pt x="1655569" y="1484119"/>
                </a:cubicBezTo>
                <a:cubicBezTo>
                  <a:pt x="1655569" y="1389430"/>
                  <a:pt x="1578808" y="1312669"/>
                  <a:pt x="1484119" y="1312669"/>
                </a:cubicBezTo>
                <a:close/>
                <a:moveTo>
                  <a:pt x="1484119" y="0"/>
                </a:moveTo>
                <a:cubicBezTo>
                  <a:pt x="2303775" y="0"/>
                  <a:pt x="2968238" y="664463"/>
                  <a:pt x="2968238" y="1484119"/>
                </a:cubicBezTo>
                <a:cubicBezTo>
                  <a:pt x="2968238" y="2303775"/>
                  <a:pt x="2303775" y="2968238"/>
                  <a:pt x="1484119" y="2968238"/>
                </a:cubicBezTo>
                <a:cubicBezTo>
                  <a:pt x="664463" y="2968238"/>
                  <a:pt x="0" y="2303775"/>
                  <a:pt x="0" y="1484119"/>
                </a:cubicBezTo>
                <a:cubicBezTo>
                  <a:pt x="0" y="664463"/>
                  <a:pt x="664463" y="0"/>
                  <a:pt x="14841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2" name="CustomShape 10"/>
          <p:cNvSpPr/>
          <p:nvPr/>
        </p:nvSpPr>
        <p:spPr>
          <a:xfrm>
            <a:off x="2652480" y="1927440"/>
            <a:ext cx="1170000" cy="1169280"/>
          </a:xfrm>
          <a:custGeom>
            <a:avLst/>
            <a:gdLst/>
            <a:ahLst/>
            <a:rect l="l" t="t" r="r" b="b"/>
            <a:pathLst>
              <a:path w="2678023" h="2676273">
                <a:moveTo>
                  <a:pt x="1338961" y="855269"/>
                </a:moveTo>
                <a:cubicBezTo>
                  <a:pt x="1073250" y="855269"/>
                  <a:pt x="857849" y="1070670"/>
                  <a:pt x="857849" y="1336381"/>
                </a:cubicBezTo>
                <a:cubicBezTo>
                  <a:pt x="857849" y="1602092"/>
                  <a:pt x="1073250" y="1817493"/>
                  <a:pt x="1338961" y="1817493"/>
                </a:cubicBezTo>
                <a:cubicBezTo>
                  <a:pt x="1604672" y="1817493"/>
                  <a:pt x="1820073" y="1602092"/>
                  <a:pt x="1820073" y="1336381"/>
                </a:cubicBezTo>
                <a:cubicBezTo>
                  <a:pt x="1820073" y="1070670"/>
                  <a:pt x="1604672" y="855269"/>
                  <a:pt x="1338961" y="855269"/>
                </a:cubicBezTo>
                <a:close/>
                <a:moveTo>
                  <a:pt x="1338961" y="545806"/>
                </a:moveTo>
                <a:cubicBezTo>
                  <a:pt x="1775584" y="545806"/>
                  <a:pt x="2129536" y="899758"/>
                  <a:pt x="2129536" y="1336381"/>
                </a:cubicBezTo>
                <a:cubicBezTo>
                  <a:pt x="2129536" y="1773004"/>
                  <a:pt x="1775584" y="2126956"/>
                  <a:pt x="1338961" y="2126956"/>
                </a:cubicBezTo>
                <a:cubicBezTo>
                  <a:pt x="902338" y="2126956"/>
                  <a:pt x="548386" y="1773004"/>
                  <a:pt x="548386" y="1336381"/>
                </a:cubicBezTo>
                <a:cubicBezTo>
                  <a:pt x="548386" y="899758"/>
                  <a:pt x="902338" y="545806"/>
                  <a:pt x="1338961" y="545806"/>
                </a:cubicBezTo>
                <a:close/>
                <a:moveTo>
                  <a:pt x="1340068" y="359376"/>
                </a:moveTo>
                <a:cubicBezTo>
                  <a:pt x="796228" y="358860"/>
                  <a:pt x="363839" y="794861"/>
                  <a:pt x="361775" y="1331995"/>
                </a:cubicBezTo>
                <a:cubicBezTo>
                  <a:pt x="359711" y="1882027"/>
                  <a:pt x="806032" y="2314416"/>
                  <a:pt x="1338521" y="2312868"/>
                </a:cubicBezTo>
                <a:cubicBezTo>
                  <a:pt x="1869461" y="2314932"/>
                  <a:pt x="2317329" y="1887702"/>
                  <a:pt x="2316814" y="1335606"/>
                </a:cubicBezTo>
                <a:cubicBezTo>
                  <a:pt x="2316298" y="792797"/>
                  <a:pt x="1880813" y="359892"/>
                  <a:pt x="1340068" y="359376"/>
                </a:cubicBezTo>
                <a:close/>
                <a:moveTo>
                  <a:pt x="1190637" y="143"/>
                </a:moveTo>
                <a:cubicBezTo>
                  <a:pt x="1216299" y="1546"/>
                  <a:pt x="1225780" y="13543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3"/>
                  <a:pt x="2498437" y="942948"/>
                  <a:pt x="2461287" y="964103"/>
                </a:cubicBezTo>
                <a:cubicBezTo>
                  <a:pt x="2440132" y="976486"/>
                  <a:pt x="2434456" y="992998"/>
                  <a:pt x="2438068" y="1014669"/>
                </a:cubicBezTo>
                <a:cubicBezTo>
                  <a:pt x="2441164" y="1034792"/>
                  <a:pt x="2446840" y="1054399"/>
                  <a:pt x="2454063" y="1073490"/>
                </a:cubicBezTo>
                <a:cubicBezTo>
                  <a:pt x="2460771" y="1091033"/>
                  <a:pt x="2472638" y="1100321"/>
                  <a:pt x="2492762" y="1100837"/>
                </a:cubicBezTo>
                <a:cubicBezTo>
                  <a:pt x="2538168" y="1101353"/>
                  <a:pt x="2583058" y="1104449"/>
                  <a:pt x="2628464" y="1105997"/>
                </a:cubicBezTo>
                <a:cubicBezTo>
                  <a:pt x="2653230" y="1107029"/>
                  <a:pt x="2665614" y="1116832"/>
                  <a:pt x="2672322" y="1140567"/>
                </a:cubicBezTo>
                <a:cubicBezTo>
                  <a:pt x="2676449" y="1153983"/>
                  <a:pt x="2677998" y="1167914"/>
                  <a:pt x="2677998" y="1182361"/>
                </a:cubicBezTo>
                <a:cubicBezTo>
                  <a:pt x="2677998" y="1210224"/>
                  <a:pt x="2670258" y="1221576"/>
                  <a:pt x="2644459" y="1229831"/>
                </a:cubicBezTo>
                <a:cubicBezTo>
                  <a:pt x="2603697" y="1242731"/>
                  <a:pt x="2562934" y="1255114"/>
                  <a:pt x="2522172" y="1267498"/>
                </a:cubicBezTo>
                <a:cubicBezTo>
                  <a:pt x="2492762" y="1276269"/>
                  <a:pt x="2485022" y="1285557"/>
                  <a:pt x="2483990" y="1315999"/>
                </a:cubicBezTo>
                <a:cubicBezTo>
                  <a:pt x="2483474" y="1337154"/>
                  <a:pt x="2481926" y="1358825"/>
                  <a:pt x="2486570" y="1379981"/>
                </a:cubicBezTo>
                <a:cubicBezTo>
                  <a:pt x="2489666" y="1394428"/>
                  <a:pt x="2498437" y="1403200"/>
                  <a:pt x="2512885" y="1407843"/>
                </a:cubicBezTo>
                <a:cubicBezTo>
                  <a:pt x="2555711" y="1420743"/>
                  <a:pt x="2598537" y="1433642"/>
                  <a:pt x="2641363" y="1447058"/>
                </a:cubicBezTo>
                <a:cubicBezTo>
                  <a:pt x="2671290" y="1456345"/>
                  <a:pt x="2678514" y="1466665"/>
                  <a:pt x="2677998" y="1498139"/>
                </a:cubicBezTo>
                <a:cubicBezTo>
                  <a:pt x="2677998" y="1501235"/>
                  <a:pt x="2677998" y="1504331"/>
                  <a:pt x="2677998" y="1507427"/>
                </a:cubicBezTo>
                <a:cubicBezTo>
                  <a:pt x="2675934" y="1555929"/>
                  <a:pt x="2660454" y="1571408"/>
                  <a:pt x="2611952" y="1572956"/>
                </a:cubicBezTo>
                <a:cubicBezTo>
                  <a:pt x="2571190" y="1573988"/>
                  <a:pt x="2530944" y="1576052"/>
                  <a:pt x="2490182" y="1576568"/>
                </a:cubicBezTo>
                <a:cubicBezTo>
                  <a:pt x="2474702" y="1577084"/>
                  <a:pt x="2463867" y="1583792"/>
                  <a:pt x="2457675" y="1596691"/>
                </a:cubicBezTo>
                <a:cubicBezTo>
                  <a:pt x="2446324" y="1620942"/>
                  <a:pt x="2439100" y="1646225"/>
                  <a:pt x="2437036" y="1673056"/>
                </a:cubicBezTo>
                <a:cubicBezTo>
                  <a:pt x="2435488" y="1690083"/>
                  <a:pt x="2442712" y="1701435"/>
                  <a:pt x="2457159" y="1710206"/>
                </a:cubicBezTo>
                <a:cubicBezTo>
                  <a:pt x="2493278" y="1732393"/>
                  <a:pt x="2528880" y="1754580"/>
                  <a:pt x="2564483" y="1777283"/>
                </a:cubicBezTo>
                <a:cubicBezTo>
                  <a:pt x="2596989" y="1797406"/>
                  <a:pt x="2601117" y="1809790"/>
                  <a:pt x="2588733" y="1845908"/>
                </a:cubicBezTo>
                <a:cubicBezTo>
                  <a:pt x="2584606" y="1858292"/>
                  <a:pt x="2578930" y="1870159"/>
                  <a:pt x="2571706" y="1880995"/>
                </a:cubicBezTo>
                <a:cubicBezTo>
                  <a:pt x="2564998" y="1890798"/>
                  <a:pt x="2554163" y="1897506"/>
                  <a:pt x="2538684" y="1897506"/>
                </a:cubicBezTo>
                <a:cubicBezTo>
                  <a:pt x="2511337" y="1891314"/>
                  <a:pt x="2483990" y="1885122"/>
                  <a:pt x="2456643" y="1879447"/>
                </a:cubicBezTo>
                <a:cubicBezTo>
                  <a:pt x="2434456" y="1874287"/>
                  <a:pt x="2411753" y="1869643"/>
                  <a:pt x="2389566" y="1863967"/>
                </a:cubicBezTo>
                <a:cubicBezTo>
                  <a:pt x="2375119" y="1860355"/>
                  <a:pt x="2363767" y="1864483"/>
                  <a:pt x="2354479" y="1874803"/>
                </a:cubicBezTo>
                <a:cubicBezTo>
                  <a:pt x="2335389" y="1896990"/>
                  <a:pt x="2320425" y="1922273"/>
                  <a:pt x="2312170" y="1950652"/>
                </a:cubicBezTo>
                <a:cubicBezTo>
                  <a:pt x="2308042" y="1964067"/>
                  <a:pt x="2314234" y="1973870"/>
                  <a:pt x="2322489" y="1983158"/>
                </a:cubicBezTo>
                <a:cubicBezTo>
                  <a:pt x="2352416" y="2015665"/>
                  <a:pt x="2382858" y="2048171"/>
                  <a:pt x="2412785" y="2080162"/>
                </a:cubicBezTo>
                <a:cubicBezTo>
                  <a:pt x="2435488" y="2104413"/>
                  <a:pt x="2436520" y="2118860"/>
                  <a:pt x="2418461" y="2146723"/>
                </a:cubicBezTo>
                <a:cubicBezTo>
                  <a:pt x="2417429" y="2148271"/>
                  <a:pt x="2416397" y="2150335"/>
                  <a:pt x="2414849" y="2151883"/>
                </a:cubicBezTo>
                <a:cubicBezTo>
                  <a:pt x="2380795" y="2197805"/>
                  <a:pt x="2365831" y="2198321"/>
                  <a:pt x="2324037" y="2174586"/>
                </a:cubicBezTo>
                <a:cubicBezTo>
                  <a:pt x="2289982" y="2154979"/>
                  <a:pt x="2253864" y="2137435"/>
                  <a:pt x="2219294" y="2118860"/>
                </a:cubicBezTo>
                <a:cubicBezTo>
                  <a:pt x="2204846" y="2111121"/>
                  <a:pt x="2191431" y="2111121"/>
                  <a:pt x="2178531" y="2120408"/>
                </a:cubicBezTo>
                <a:cubicBezTo>
                  <a:pt x="2157892" y="2134856"/>
                  <a:pt x="2140349" y="2152399"/>
                  <a:pt x="2125386" y="2172522"/>
                </a:cubicBezTo>
                <a:cubicBezTo>
                  <a:pt x="2114550" y="2186969"/>
                  <a:pt x="2114034" y="2201417"/>
                  <a:pt x="2122806" y="2217412"/>
                </a:cubicBezTo>
                <a:cubicBezTo>
                  <a:pt x="2143961" y="2256110"/>
                  <a:pt x="2164600" y="2295324"/>
                  <a:pt x="2184723" y="2334539"/>
                </a:cubicBezTo>
                <a:cubicBezTo>
                  <a:pt x="2198655" y="2361886"/>
                  <a:pt x="2196591" y="2374269"/>
                  <a:pt x="2174404" y="2395424"/>
                </a:cubicBezTo>
                <a:cubicBezTo>
                  <a:pt x="2170792" y="2398520"/>
                  <a:pt x="2167696" y="2402132"/>
                  <a:pt x="2164084" y="2404712"/>
                </a:cubicBezTo>
                <a:cubicBezTo>
                  <a:pt x="2131062" y="2428963"/>
                  <a:pt x="2114034" y="2440830"/>
                  <a:pt x="2075336" y="2401616"/>
                </a:cubicBezTo>
                <a:cubicBezTo>
                  <a:pt x="2047473" y="2373237"/>
                  <a:pt x="2017547" y="2347954"/>
                  <a:pt x="1988652" y="2320607"/>
                </a:cubicBezTo>
                <a:cubicBezTo>
                  <a:pt x="1975236" y="2307708"/>
                  <a:pt x="1960789" y="2305128"/>
                  <a:pt x="1944277" y="2311836"/>
                </a:cubicBezTo>
                <a:cubicBezTo>
                  <a:pt x="1922607" y="2320607"/>
                  <a:pt x="1901968" y="2331959"/>
                  <a:pt x="1883392" y="2346406"/>
                </a:cubicBezTo>
                <a:cubicBezTo>
                  <a:pt x="1867913" y="2358274"/>
                  <a:pt x="1863785" y="2373237"/>
                  <a:pt x="1868429" y="2391812"/>
                </a:cubicBezTo>
                <a:cubicBezTo>
                  <a:pt x="1879264" y="2436702"/>
                  <a:pt x="1889584" y="2482108"/>
                  <a:pt x="1899388" y="2526998"/>
                </a:cubicBezTo>
                <a:cubicBezTo>
                  <a:pt x="1903516" y="2546605"/>
                  <a:pt x="1896808" y="2561569"/>
                  <a:pt x="1879264" y="2571888"/>
                </a:cubicBezTo>
                <a:cubicBezTo>
                  <a:pt x="1867397" y="2579112"/>
                  <a:pt x="1854498" y="2584788"/>
                  <a:pt x="1841082" y="2588916"/>
                </a:cubicBezTo>
                <a:cubicBezTo>
                  <a:pt x="1813736" y="2597687"/>
                  <a:pt x="1798256" y="2592527"/>
                  <a:pt x="1782777" y="2568277"/>
                </a:cubicBezTo>
                <a:cubicBezTo>
                  <a:pt x="1760074" y="2532158"/>
                  <a:pt x="1736855" y="2496556"/>
                  <a:pt x="1715184" y="2459405"/>
                </a:cubicBezTo>
                <a:cubicBezTo>
                  <a:pt x="1703316" y="2439282"/>
                  <a:pt x="1687837" y="2431543"/>
                  <a:pt x="1664618" y="2435670"/>
                </a:cubicBezTo>
                <a:cubicBezTo>
                  <a:pt x="1646043" y="2439282"/>
                  <a:pt x="1627984" y="2443926"/>
                  <a:pt x="1610440" y="2450118"/>
                </a:cubicBezTo>
                <a:cubicBezTo>
                  <a:pt x="1586190" y="2458889"/>
                  <a:pt x="1578450" y="2469209"/>
                  <a:pt x="1577418" y="2495008"/>
                </a:cubicBezTo>
                <a:cubicBezTo>
                  <a:pt x="1575870" y="2535770"/>
                  <a:pt x="1574838" y="2576016"/>
                  <a:pt x="1573806" y="2616778"/>
                </a:cubicBezTo>
                <a:cubicBezTo>
                  <a:pt x="1572774" y="2653929"/>
                  <a:pt x="1563487" y="2665796"/>
                  <a:pt x="1526852" y="2672504"/>
                </a:cubicBezTo>
                <a:cubicBezTo>
                  <a:pt x="1517049" y="2674568"/>
                  <a:pt x="1507245" y="2675600"/>
                  <a:pt x="1497441" y="2676116"/>
                </a:cubicBezTo>
                <a:cubicBezTo>
                  <a:pt x="1473191" y="2677664"/>
                  <a:pt x="1457711" y="2667860"/>
                  <a:pt x="1449972" y="2644125"/>
                </a:cubicBezTo>
                <a:cubicBezTo>
                  <a:pt x="1436040" y="2600783"/>
                  <a:pt x="1422624" y="2557957"/>
                  <a:pt x="1410241" y="2514615"/>
                </a:cubicBezTo>
                <a:cubicBezTo>
                  <a:pt x="1404565" y="2495008"/>
                  <a:pt x="1392698" y="2485720"/>
                  <a:pt x="1373091" y="2482624"/>
                </a:cubicBezTo>
                <a:cubicBezTo>
                  <a:pt x="1350388" y="2479528"/>
                  <a:pt x="1327685" y="2479528"/>
                  <a:pt x="1304982" y="2483140"/>
                </a:cubicBezTo>
                <a:cubicBezTo>
                  <a:pt x="1287955" y="2485720"/>
                  <a:pt x="1277119" y="2494492"/>
                  <a:pt x="1271959" y="2511519"/>
                </a:cubicBezTo>
                <a:cubicBezTo>
                  <a:pt x="1260092" y="2552281"/>
                  <a:pt x="1247192" y="2593043"/>
                  <a:pt x="1234293" y="2633806"/>
                </a:cubicBezTo>
                <a:cubicBezTo>
                  <a:pt x="1222941" y="2670440"/>
                  <a:pt x="1208494" y="2679728"/>
                  <a:pt x="1170828" y="2674568"/>
                </a:cubicBezTo>
                <a:cubicBezTo>
                  <a:pt x="1114070" y="2666828"/>
                  <a:pt x="1107362" y="2659088"/>
                  <a:pt x="1106847" y="2602331"/>
                </a:cubicBezTo>
                <a:cubicBezTo>
                  <a:pt x="1106331" y="2565181"/>
                  <a:pt x="1104783" y="2528546"/>
                  <a:pt x="1103751" y="2491396"/>
                </a:cubicBezTo>
                <a:cubicBezTo>
                  <a:pt x="1103234" y="2474369"/>
                  <a:pt x="1096527" y="2460953"/>
                  <a:pt x="1080532" y="2454245"/>
                </a:cubicBezTo>
                <a:cubicBezTo>
                  <a:pt x="1056281" y="2443926"/>
                  <a:pt x="1031514" y="2436702"/>
                  <a:pt x="1005199" y="2435154"/>
                </a:cubicBezTo>
                <a:cubicBezTo>
                  <a:pt x="989203" y="2434122"/>
                  <a:pt x="977852" y="2440314"/>
                  <a:pt x="969080" y="2454245"/>
                </a:cubicBezTo>
                <a:cubicBezTo>
                  <a:pt x="946894" y="2491396"/>
                  <a:pt x="923159" y="2527514"/>
                  <a:pt x="900456" y="2564149"/>
                </a:cubicBezTo>
                <a:cubicBezTo>
                  <a:pt x="882396" y="2593043"/>
                  <a:pt x="868465" y="2598203"/>
                  <a:pt x="836474" y="2587368"/>
                </a:cubicBezTo>
                <a:cubicBezTo>
                  <a:pt x="834926" y="2586852"/>
                  <a:pt x="833379" y="2586336"/>
                  <a:pt x="831830" y="2585820"/>
                </a:cubicBezTo>
                <a:cubicBezTo>
                  <a:pt x="782297" y="2565697"/>
                  <a:pt x="772493" y="2554345"/>
                  <a:pt x="785392" y="2504811"/>
                </a:cubicBezTo>
                <a:cubicBezTo>
                  <a:pt x="795196" y="2467145"/>
                  <a:pt x="802420" y="2428963"/>
                  <a:pt x="811707" y="2390780"/>
                </a:cubicBezTo>
                <a:cubicBezTo>
                  <a:pt x="816351" y="2371173"/>
                  <a:pt x="811191" y="2356210"/>
                  <a:pt x="794680" y="2344342"/>
                </a:cubicBezTo>
                <a:cubicBezTo>
                  <a:pt x="777137" y="2331959"/>
                  <a:pt x="759078" y="2321123"/>
                  <a:pt x="739470" y="2312352"/>
                </a:cubicBezTo>
                <a:cubicBezTo>
                  <a:pt x="720895" y="2304096"/>
                  <a:pt x="704900" y="2307192"/>
                  <a:pt x="689421" y="2321639"/>
                </a:cubicBezTo>
                <a:cubicBezTo>
                  <a:pt x="658462" y="2351050"/>
                  <a:pt x="626988" y="2379945"/>
                  <a:pt x="596029" y="2408839"/>
                </a:cubicBezTo>
                <a:cubicBezTo>
                  <a:pt x="572810" y="2431027"/>
                  <a:pt x="557847" y="2432058"/>
                  <a:pt x="530500" y="2415031"/>
                </a:cubicBezTo>
                <a:cubicBezTo>
                  <a:pt x="527404" y="2412967"/>
                  <a:pt x="524308" y="2410903"/>
                  <a:pt x="521212" y="2408839"/>
                </a:cubicBezTo>
                <a:cubicBezTo>
                  <a:pt x="481482" y="2380461"/>
                  <a:pt x="477870" y="2365497"/>
                  <a:pt x="500573" y="2322671"/>
                </a:cubicBezTo>
                <a:cubicBezTo>
                  <a:pt x="519148" y="2287585"/>
                  <a:pt x="537207" y="2252498"/>
                  <a:pt x="556298" y="2217928"/>
                </a:cubicBezTo>
                <a:cubicBezTo>
                  <a:pt x="566102" y="2199869"/>
                  <a:pt x="564555" y="2184389"/>
                  <a:pt x="552171" y="2168910"/>
                </a:cubicBezTo>
                <a:cubicBezTo>
                  <a:pt x="538756" y="2151883"/>
                  <a:pt x="523276" y="2136403"/>
                  <a:pt x="505733" y="2122988"/>
                </a:cubicBezTo>
                <a:cubicBezTo>
                  <a:pt x="490254" y="2111121"/>
                  <a:pt x="474774" y="2110089"/>
                  <a:pt x="457747" y="2119376"/>
                </a:cubicBezTo>
                <a:cubicBezTo>
                  <a:pt x="419564" y="2140015"/>
                  <a:pt x="380866" y="2160654"/>
                  <a:pt x="341652" y="2180778"/>
                </a:cubicBezTo>
                <a:cubicBezTo>
                  <a:pt x="314305" y="2195225"/>
                  <a:pt x="298310" y="2191613"/>
                  <a:pt x="278187" y="2168910"/>
                </a:cubicBezTo>
                <a:cubicBezTo>
                  <a:pt x="276639" y="2167362"/>
                  <a:pt x="275607" y="2165814"/>
                  <a:pt x="274059" y="2164266"/>
                </a:cubicBezTo>
                <a:cubicBezTo>
                  <a:pt x="238456" y="2122988"/>
                  <a:pt x="238972" y="2108541"/>
                  <a:pt x="276639" y="2069326"/>
                </a:cubicBezTo>
                <a:cubicBezTo>
                  <a:pt x="302954" y="2041464"/>
                  <a:pt x="327721" y="2013085"/>
                  <a:pt x="354551" y="1986254"/>
                </a:cubicBezTo>
                <a:cubicBezTo>
                  <a:pt x="367967" y="1972323"/>
                  <a:pt x="370547" y="1957875"/>
                  <a:pt x="363839" y="1940848"/>
                </a:cubicBezTo>
                <a:cubicBezTo>
                  <a:pt x="355067" y="1918661"/>
                  <a:pt x="342684" y="1898022"/>
                  <a:pt x="328237" y="1878931"/>
                </a:cubicBezTo>
                <a:cubicBezTo>
                  <a:pt x="316369" y="1863451"/>
                  <a:pt x="300374" y="1861903"/>
                  <a:pt x="283347" y="1866031"/>
                </a:cubicBezTo>
                <a:cubicBezTo>
                  <a:pt x="245680" y="1874803"/>
                  <a:pt x="208530" y="1883574"/>
                  <a:pt x="170864" y="1891830"/>
                </a:cubicBezTo>
                <a:cubicBezTo>
                  <a:pt x="165704" y="1892862"/>
                  <a:pt x="160544" y="1894410"/>
                  <a:pt x="155900" y="1895442"/>
                </a:cubicBezTo>
                <a:cubicBezTo>
                  <a:pt x="127521" y="1900602"/>
                  <a:pt x="113074" y="1893894"/>
                  <a:pt x="100175" y="1868095"/>
                </a:cubicBezTo>
                <a:cubicBezTo>
                  <a:pt x="95531" y="1858292"/>
                  <a:pt x="90887" y="1848488"/>
                  <a:pt x="87275" y="1838169"/>
                </a:cubicBezTo>
                <a:cubicBezTo>
                  <a:pt x="77988" y="1810822"/>
                  <a:pt x="83147" y="1795342"/>
                  <a:pt x="107915" y="1779863"/>
                </a:cubicBezTo>
                <a:cubicBezTo>
                  <a:pt x="143001" y="1757676"/>
                  <a:pt x="178603" y="1735489"/>
                  <a:pt x="213690" y="1713818"/>
                </a:cubicBezTo>
                <a:cubicBezTo>
                  <a:pt x="241552" y="1696275"/>
                  <a:pt x="245680" y="1686471"/>
                  <a:pt x="238972" y="1654481"/>
                </a:cubicBezTo>
                <a:cubicBezTo>
                  <a:pt x="234845" y="1636421"/>
                  <a:pt x="230201" y="1617846"/>
                  <a:pt x="222977" y="1600819"/>
                </a:cubicBezTo>
                <a:cubicBezTo>
                  <a:pt x="215753" y="1583792"/>
                  <a:pt x="203370" y="1575536"/>
                  <a:pt x="184279" y="1575020"/>
                </a:cubicBezTo>
                <a:cubicBezTo>
                  <a:pt x="142485" y="1574504"/>
                  <a:pt x="101207" y="1572956"/>
                  <a:pt x="59413" y="1571408"/>
                </a:cubicBezTo>
                <a:cubicBezTo>
                  <a:pt x="21746" y="1570376"/>
                  <a:pt x="10395" y="1560573"/>
                  <a:pt x="3687" y="1524454"/>
                </a:cubicBezTo>
                <a:cubicBezTo>
                  <a:pt x="3171" y="1520842"/>
                  <a:pt x="2139" y="1517231"/>
                  <a:pt x="1623" y="1513619"/>
                </a:cubicBezTo>
                <a:cubicBezTo>
                  <a:pt x="-4053" y="1467697"/>
                  <a:pt x="3687" y="1455829"/>
                  <a:pt x="48577" y="1442414"/>
                </a:cubicBezTo>
                <a:cubicBezTo>
                  <a:pt x="85727" y="1431062"/>
                  <a:pt x="122877" y="1418679"/>
                  <a:pt x="160544" y="1408359"/>
                </a:cubicBezTo>
                <a:cubicBezTo>
                  <a:pt x="181183" y="1402684"/>
                  <a:pt x="192018" y="1390816"/>
                  <a:pt x="194083" y="1370693"/>
                </a:cubicBezTo>
                <a:cubicBezTo>
                  <a:pt x="196147" y="1346958"/>
                  <a:pt x="197178" y="1322707"/>
                  <a:pt x="192534" y="1298972"/>
                </a:cubicBezTo>
                <a:cubicBezTo>
                  <a:pt x="189954" y="1283493"/>
                  <a:pt x="181183" y="1274205"/>
                  <a:pt x="166220" y="1269561"/>
                </a:cubicBezTo>
                <a:cubicBezTo>
                  <a:pt x="126490" y="1257694"/>
                  <a:pt x="86759" y="1245311"/>
                  <a:pt x="47029" y="1232927"/>
                </a:cubicBezTo>
                <a:cubicBezTo>
                  <a:pt x="3687" y="1219512"/>
                  <a:pt x="-957" y="1212288"/>
                  <a:pt x="1623" y="1166882"/>
                </a:cubicBezTo>
                <a:cubicBezTo>
                  <a:pt x="2139" y="1157594"/>
                  <a:pt x="4203" y="1148307"/>
                  <a:pt x="6267" y="1139535"/>
                </a:cubicBezTo>
                <a:cubicBezTo>
                  <a:pt x="12459" y="1116832"/>
                  <a:pt x="25358" y="1106513"/>
                  <a:pt x="49093" y="1105481"/>
                </a:cubicBezTo>
                <a:cubicBezTo>
                  <a:pt x="87791" y="1103933"/>
                  <a:pt x="125974" y="1102901"/>
                  <a:pt x="164672" y="1101869"/>
                </a:cubicBezTo>
                <a:cubicBezTo>
                  <a:pt x="170348" y="1101869"/>
                  <a:pt x="176023" y="1101353"/>
                  <a:pt x="181699" y="1101353"/>
                </a:cubicBezTo>
                <a:cubicBezTo>
                  <a:pt x="207498" y="1102385"/>
                  <a:pt x="220913" y="1087937"/>
                  <a:pt x="227621" y="1065234"/>
                </a:cubicBezTo>
                <a:cubicBezTo>
                  <a:pt x="232781" y="1048207"/>
                  <a:pt x="237425" y="1031180"/>
                  <a:pt x="241036" y="1014153"/>
                </a:cubicBezTo>
                <a:cubicBezTo>
                  <a:pt x="245680" y="990418"/>
                  <a:pt x="240005" y="979066"/>
                  <a:pt x="219366" y="965651"/>
                </a:cubicBezTo>
                <a:cubicBezTo>
                  <a:pt x="184279" y="943464"/>
                  <a:pt x="148676" y="921277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171731" y="385"/>
                  <a:pt x="1182083" y="-325"/>
                  <a:pt x="1190637" y="143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3" name="CustomShape 11"/>
          <p:cNvSpPr/>
          <p:nvPr/>
        </p:nvSpPr>
        <p:spPr>
          <a:xfrm>
            <a:off x="992160" y="4653720"/>
            <a:ext cx="1297080" cy="1297080"/>
          </a:xfrm>
          <a:custGeom>
            <a:avLst/>
            <a:gdLst/>
            <a:ahLst/>
            <a:rect l="l" t="t" r="r" b="b"/>
            <a:pathLst>
              <a:path w="2968238" h="2968238">
                <a:moveTo>
                  <a:pt x="1484119" y="1312669"/>
                </a:moveTo>
                <a:cubicBezTo>
                  <a:pt x="1389430" y="1312669"/>
                  <a:pt x="1312669" y="1389430"/>
                  <a:pt x="1312669" y="1484119"/>
                </a:cubicBezTo>
                <a:cubicBezTo>
                  <a:pt x="1312669" y="1578808"/>
                  <a:pt x="1389430" y="1655569"/>
                  <a:pt x="1484119" y="1655569"/>
                </a:cubicBezTo>
                <a:cubicBezTo>
                  <a:pt x="1578808" y="1655569"/>
                  <a:pt x="1655569" y="1578808"/>
                  <a:pt x="1655569" y="1484119"/>
                </a:cubicBezTo>
                <a:cubicBezTo>
                  <a:pt x="1655569" y="1389430"/>
                  <a:pt x="1578808" y="1312669"/>
                  <a:pt x="1484119" y="1312669"/>
                </a:cubicBezTo>
                <a:close/>
                <a:moveTo>
                  <a:pt x="1484119" y="0"/>
                </a:moveTo>
                <a:cubicBezTo>
                  <a:pt x="2303775" y="0"/>
                  <a:pt x="2968238" y="664463"/>
                  <a:pt x="2968238" y="1484119"/>
                </a:cubicBezTo>
                <a:cubicBezTo>
                  <a:pt x="2968238" y="2303775"/>
                  <a:pt x="2303775" y="2968238"/>
                  <a:pt x="1484119" y="2968238"/>
                </a:cubicBezTo>
                <a:cubicBezTo>
                  <a:pt x="664463" y="2968238"/>
                  <a:pt x="0" y="2303775"/>
                  <a:pt x="0" y="1484119"/>
                </a:cubicBezTo>
                <a:cubicBezTo>
                  <a:pt x="0" y="664463"/>
                  <a:pt x="664463" y="0"/>
                  <a:pt x="14841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4" name="CustomShape 12"/>
          <p:cNvSpPr/>
          <p:nvPr/>
        </p:nvSpPr>
        <p:spPr>
          <a:xfrm>
            <a:off x="1055520" y="4718160"/>
            <a:ext cx="1170000" cy="1169280"/>
          </a:xfrm>
          <a:custGeom>
            <a:avLst/>
            <a:gdLst/>
            <a:ahLst/>
            <a:rect l="l" t="t" r="r" b="b"/>
            <a:pathLst>
              <a:path w="2678023" h="2676273">
                <a:moveTo>
                  <a:pt x="1338961" y="855269"/>
                </a:moveTo>
                <a:cubicBezTo>
                  <a:pt x="1073250" y="855269"/>
                  <a:pt x="857849" y="1070670"/>
                  <a:pt x="857849" y="1336381"/>
                </a:cubicBezTo>
                <a:cubicBezTo>
                  <a:pt x="857849" y="1602092"/>
                  <a:pt x="1073250" y="1817493"/>
                  <a:pt x="1338961" y="1817493"/>
                </a:cubicBezTo>
                <a:cubicBezTo>
                  <a:pt x="1604672" y="1817493"/>
                  <a:pt x="1820073" y="1602092"/>
                  <a:pt x="1820073" y="1336381"/>
                </a:cubicBezTo>
                <a:cubicBezTo>
                  <a:pt x="1820073" y="1070670"/>
                  <a:pt x="1604672" y="855269"/>
                  <a:pt x="1338961" y="855269"/>
                </a:cubicBezTo>
                <a:close/>
                <a:moveTo>
                  <a:pt x="1338961" y="545806"/>
                </a:moveTo>
                <a:cubicBezTo>
                  <a:pt x="1775584" y="545806"/>
                  <a:pt x="2129536" y="899758"/>
                  <a:pt x="2129536" y="1336381"/>
                </a:cubicBezTo>
                <a:cubicBezTo>
                  <a:pt x="2129536" y="1773004"/>
                  <a:pt x="1775584" y="2126956"/>
                  <a:pt x="1338961" y="2126956"/>
                </a:cubicBezTo>
                <a:cubicBezTo>
                  <a:pt x="902338" y="2126956"/>
                  <a:pt x="548386" y="1773004"/>
                  <a:pt x="548386" y="1336381"/>
                </a:cubicBezTo>
                <a:cubicBezTo>
                  <a:pt x="548386" y="899758"/>
                  <a:pt x="902338" y="545806"/>
                  <a:pt x="1338961" y="545806"/>
                </a:cubicBezTo>
                <a:close/>
                <a:moveTo>
                  <a:pt x="1340068" y="359376"/>
                </a:moveTo>
                <a:cubicBezTo>
                  <a:pt x="796228" y="358860"/>
                  <a:pt x="363839" y="794861"/>
                  <a:pt x="361775" y="1331995"/>
                </a:cubicBezTo>
                <a:cubicBezTo>
                  <a:pt x="359711" y="1882027"/>
                  <a:pt x="806032" y="2314416"/>
                  <a:pt x="1338521" y="2312868"/>
                </a:cubicBezTo>
                <a:cubicBezTo>
                  <a:pt x="1869461" y="2314932"/>
                  <a:pt x="2317329" y="1887702"/>
                  <a:pt x="2316814" y="1335606"/>
                </a:cubicBezTo>
                <a:cubicBezTo>
                  <a:pt x="2316298" y="792797"/>
                  <a:pt x="1880813" y="359892"/>
                  <a:pt x="1340068" y="359376"/>
                </a:cubicBezTo>
                <a:close/>
                <a:moveTo>
                  <a:pt x="1190637" y="143"/>
                </a:moveTo>
                <a:cubicBezTo>
                  <a:pt x="1216299" y="1546"/>
                  <a:pt x="1225780" y="13543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3"/>
                  <a:pt x="2498437" y="942948"/>
                  <a:pt x="2461287" y="964103"/>
                </a:cubicBezTo>
                <a:cubicBezTo>
                  <a:pt x="2440132" y="976486"/>
                  <a:pt x="2434456" y="992998"/>
                  <a:pt x="2438068" y="1014669"/>
                </a:cubicBezTo>
                <a:cubicBezTo>
                  <a:pt x="2441164" y="1034792"/>
                  <a:pt x="2446840" y="1054399"/>
                  <a:pt x="2454063" y="1073490"/>
                </a:cubicBezTo>
                <a:cubicBezTo>
                  <a:pt x="2460771" y="1091033"/>
                  <a:pt x="2472638" y="1100321"/>
                  <a:pt x="2492762" y="1100837"/>
                </a:cubicBezTo>
                <a:cubicBezTo>
                  <a:pt x="2538168" y="1101353"/>
                  <a:pt x="2583058" y="1104449"/>
                  <a:pt x="2628464" y="1105997"/>
                </a:cubicBezTo>
                <a:cubicBezTo>
                  <a:pt x="2653230" y="1107029"/>
                  <a:pt x="2665614" y="1116832"/>
                  <a:pt x="2672322" y="1140567"/>
                </a:cubicBezTo>
                <a:cubicBezTo>
                  <a:pt x="2676449" y="1153983"/>
                  <a:pt x="2677998" y="1167914"/>
                  <a:pt x="2677998" y="1182361"/>
                </a:cubicBezTo>
                <a:cubicBezTo>
                  <a:pt x="2677998" y="1210224"/>
                  <a:pt x="2670258" y="1221576"/>
                  <a:pt x="2644459" y="1229831"/>
                </a:cubicBezTo>
                <a:cubicBezTo>
                  <a:pt x="2603697" y="1242731"/>
                  <a:pt x="2562934" y="1255114"/>
                  <a:pt x="2522172" y="1267498"/>
                </a:cubicBezTo>
                <a:cubicBezTo>
                  <a:pt x="2492762" y="1276269"/>
                  <a:pt x="2485022" y="1285557"/>
                  <a:pt x="2483990" y="1315999"/>
                </a:cubicBezTo>
                <a:cubicBezTo>
                  <a:pt x="2483474" y="1337154"/>
                  <a:pt x="2481926" y="1358825"/>
                  <a:pt x="2486570" y="1379981"/>
                </a:cubicBezTo>
                <a:cubicBezTo>
                  <a:pt x="2489666" y="1394428"/>
                  <a:pt x="2498437" y="1403200"/>
                  <a:pt x="2512885" y="1407843"/>
                </a:cubicBezTo>
                <a:cubicBezTo>
                  <a:pt x="2555711" y="1420743"/>
                  <a:pt x="2598537" y="1433642"/>
                  <a:pt x="2641363" y="1447058"/>
                </a:cubicBezTo>
                <a:cubicBezTo>
                  <a:pt x="2671290" y="1456345"/>
                  <a:pt x="2678514" y="1466665"/>
                  <a:pt x="2677998" y="1498139"/>
                </a:cubicBezTo>
                <a:cubicBezTo>
                  <a:pt x="2677998" y="1501235"/>
                  <a:pt x="2677998" y="1504331"/>
                  <a:pt x="2677998" y="1507427"/>
                </a:cubicBezTo>
                <a:cubicBezTo>
                  <a:pt x="2675934" y="1555929"/>
                  <a:pt x="2660454" y="1571408"/>
                  <a:pt x="2611952" y="1572956"/>
                </a:cubicBezTo>
                <a:cubicBezTo>
                  <a:pt x="2571190" y="1573988"/>
                  <a:pt x="2530944" y="1576052"/>
                  <a:pt x="2490182" y="1576568"/>
                </a:cubicBezTo>
                <a:cubicBezTo>
                  <a:pt x="2474702" y="1577084"/>
                  <a:pt x="2463867" y="1583792"/>
                  <a:pt x="2457675" y="1596691"/>
                </a:cubicBezTo>
                <a:cubicBezTo>
                  <a:pt x="2446324" y="1620942"/>
                  <a:pt x="2439100" y="1646225"/>
                  <a:pt x="2437036" y="1673056"/>
                </a:cubicBezTo>
                <a:cubicBezTo>
                  <a:pt x="2435488" y="1690083"/>
                  <a:pt x="2442712" y="1701435"/>
                  <a:pt x="2457159" y="1710206"/>
                </a:cubicBezTo>
                <a:cubicBezTo>
                  <a:pt x="2493278" y="1732393"/>
                  <a:pt x="2528880" y="1754580"/>
                  <a:pt x="2564483" y="1777283"/>
                </a:cubicBezTo>
                <a:cubicBezTo>
                  <a:pt x="2596989" y="1797406"/>
                  <a:pt x="2601117" y="1809790"/>
                  <a:pt x="2588733" y="1845908"/>
                </a:cubicBezTo>
                <a:cubicBezTo>
                  <a:pt x="2584606" y="1858292"/>
                  <a:pt x="2578930" y="1870159"/>
                  <a:pt x="2571706" y="1880995"/>
                </a:cubicBezTo>
                <a:cubicBezTo>
                  <a:pt x="2564998" y="1890798"/>
                  <a:pt x="2554163" y="1897506"/>
                  <a:pt x="2538684" y="1897506"/>
                </a:cubicBezTo>
                <a:cubicBezTo>
                  <a:pt x="2511337" y="1891314"/>
                  <a:pt x="2483990" y="1885122"/>
                  <a:pt x="2456643" y="1879447"/>
                </a:cubicBezTo>
                <a:cubicBezTo>
                  <a:pt x="2434456" y="1874287"/>
                  <a:pt x="2411753" y="1869643"/>
                  <a:pt x="2389566" y="1863967"/>
                </a:cubicBezTo>
                <a:cubicBezTo>
                  <a:pt x="2375119" y="1860355"/>
                  <a:pt x="2363767" y="1864483"/>
                  <a:pt x="2354479" y="1874803"/>
                </a:cubicBezTo>
                <a:cubicBezTo>
                  <a:pt x="2335389" y="1896990"/>
                  <a:pt x="2320425" y="1922273"/>
                  <a:pt x="2312170" y="1950652"/>
                </a:cubicBezTo>
                <a:cubicBezTo>
                  <a:pt x="2308042" y="1964067"/>
                  <a:pt x="2314234" y="1973870"/>
                  <a:pt x="2322489" y="1983158"/>
                </a:cubicBezTo>
                <a:cubicBezTo>
                  <a:pt x="2352416" y="2015665"/>
                  <a:pt x="2382858" y="2048171"/>
                  <a:pt x="2412785" y="2080162"/>
                </a:cubicBezTo>
                <a:cubicBezTo>
                  <a:pt x="2435488" y="2104413"/>
                  <a:pt x="2436520" y="2118860"/>
                  <a:pt x="2418461" y="2146723"/>
                </a:cubicBezTo>
                <a:cubicBezTo>
                  <a:pt x="2417429" y="2148271"/>
                  <a:pt x="2416397" y="2150335"/>
                  <a:pt x="2414849" y="2151883"/>
                </a:cubicBezTo>
                <a:cubicBezTo>
                  <a:pt x="2380795" y="2197805"/>
                  <a:pt x="2365831" y="2198321"/>
                  <a:pt x="2324037" y="2174586"/>
                </a:cubicBezTo>
                <a:cubicBezTo>
                  <a:pt x="2289982" y="2154979"/>
                  <a:pt x="2253864" y="2137435"/>
                  <a:pt x="2219294" y="2118860"/>
                </a:cubicBezTo>
                <a:cubicBezTo>
                  <a:pt x="2204846" y="2111121"/>
                  <a:pt x="2191431" y="2111121"/>
                  <a:pt x="2178531" y="2120408"/>
                </a:cubicBezTo>
                <a:cubicBezTo>
                  <a:pt x="2157892" y="2134856"/>
                  <a:pt x="2140349" y="2152399"/>
                  <a:pt x="2125386" y="2172522"/>
                </a:cubicBezTo>
                <a:cubicBezTo>
                  <a:pt x="2114550" y="2186969"/>
                  <a:pt x="2114034" y="2201417"/>
                  <a:pt x="2122806" y="2217412"/>
                </a:cubicBezTo>
                <a:cubicBezTo>
                  <a:pt x="2143961" y="2256110"/>
                  <a:pt x="2164600" y="2295324"/>
                  <a:pt x="2184723" y="2334539"/>
                </a:cubicBezTo>
                <a:cubicBezTo>
                  <a:pt x="2198655" y="2361886"/>
                  <a:pt x="2196591" y="2374269"/>
                  <a:pt x="2174404" y="2395424"/>
                </a:cubicBezTo>
                <a:cubicBezTo>
                  <a:pt x="2170792" y="2398520"/>
                  <a:pt x="2167696" y="2402132"/>
                  <a:pt x="2164084" y="2404712"/>
                </a:cubicBezTo>
                <a:cubicBezTo>
                  <a:pt x="2131062" y="2428963"/>
                  <a:pt x="2114034" y="2440830"/>
                  <a:pt x="2075336" y="2401616"/>
                </a:cubicBezTo>
                <a:cubicBezTo>
                  <a:pt x="2047473" y="2373237"/>
                  <a:pt x="2017547" y="2347954"/>
                  <a:pt x="1988652" y="2320607"/>
                </a:cubicBezTo>
                <a:cubicBezTo>
                  <a:pt x="1975236" y="2307708"/>
                  <a:pt x="1960789" y="2305128"/>
                  <a:pt x="1944277" y="2311836"/>
                </a:cubicBezTo>
                <a:cubicBezTo>
                  <a:pt x="1922607" y="2320607"/>
                  <a:pt x="1901968" y="2331959"/>
                  <a:pt x="1883392" y="2346406"/>
                </a:cubicBezTo>
                <a:cubicBezTo>
                  <a:pt x="1867913" y="2358274"/>
                  <a:pt x="1863785" y="2373237"/>
                  <a:pt x="1868429" y="2391812"/>
                </a:cubicBezTo>
                <a:cubicBezTo>
                  <a:pt x="1879264" y="2436702"/>
                  <a:pt x="1889584" y="2482108"/>
                  <a:pt x="1899388" y="2526998"/>
                </a:cubicBezTo>
                <a:cubicBezTo>
                  <a:pt x="1903516" y="2546605"/>
                  <a:pt x="1896808" y="2561569"/>
                  <a:pt x="1879264" y="2571888"/>
                </a:cubicBezTo>
                <a:cubicBezTo>
                  <a:pt x="1867397" y="2579112"/>
                  <a:pt x="1854498" y="2584788"/>
                  <a:pt x="1841082" y="2588916"/>
                </a:cubicBezTo>
                <a:cubicBezTo>
                  <a:pt x="1813736" y="2597687"/>
                  <a:pt x="1798256" y="2592527"/>
                  <a:pt x="1782777" y="2568277"/>
                </a:cubicBezTo>
                <a:cubicBezTo>
                  <a:pt x="1760074" y="2532158"/>
                  <a:pt x="1736855" y="2496556"/>
                  <a:pt x="1715184" y="2459405"/>
                </a:cubicBezTo>
                <a:cubicBezTo>
                  <a:pt x="1703316" y="2439282"/>
                  <a:pt x="1687837" y="2431543"/>
                  <a:pt x="1664618" y="2435670"/>
                </a:cubicBezTo>
                <a:cubicBezTo>
                  <a:pt x="1646043" y="2439282"/>
                  <a:pt x="1627984" y="2443926"/>
                  <a:pt x="1610440" y="2450118"/>
                </a:cubicBezTo>
                <a:cubicBezTo>
                  <a:pt x="1586190" y="2458889"/>
                  <a:pt x="1578450" y="2469209"/>
                  <a:pt x="1577418" y="2495008"/>
                </a:cubicBezTo>
                <a:cubicBezTo>
                  <a:pt x="1575870" y="2535770"/>
                  <a:pt x="1574838" y="2576016"/>
                  <a:pt x="1573806" y="2616778"/>
                </a:cubicBezTo>
                <a:cubicBezTo>
                  <a:pt x="1572774" y="2653929"/>
                  <a:pt x="1563487" y="2665796"/>
                  <a:pt x="1526852" y="2672504"/>
                </a:cubicBezTo>
                <a:cubicBezTo>
                  <a:pt x="1517049" y="2674568"/>
                  <a:pt x="1507245" y="2675600"/>
                  <a:pt x="1497441" y="2676116"/>
                </a:cubicBezTo>
                <a:cubicBezTo>
                  <a:pt x="1473191" y="2677664"/>
                  <a:pt x="1457711" y="2667860"/>
                  <a:pt x="1449972" y="2644125"/>
                </a:cubicBezTo>
                <a:cubicBezTo>
                  <a:pt x="1436040" y="2600783"/>
                  <a:pt x="1422624" y="2557957"/>
                  <a:pt x="1410241" y="2514615"/>
                </a:cubicBezTo>
                <a:cubicBezTo>
                  <a:pt x="1404565" y="2495008"/>
                  <a:pt x="1392698" y="2485720"/>
                  <a:pt x="1373091" y="2482624"/>
                </a:cubicBezTo>
                <a:cubicBezTo>
                  <a:pt x="1350388" y="2479528"/>
                  <a:pt x="1327685" y="2479528"/>
                  <a:pt x="1304982" y="2483140"/>
                </a:cubicBezTo>
                <a:cubicBezTo>
                  <a:pt x="1287955" y="2485720"/>
                  <a:pt x="1277119" y="2494492"/>
                  <a:pt x="1271959" y="2511519"/>
                </a:cubicBezTo>
                <a:cubicBezTo>
                  <a:pt x="1260092" y="2552281"/>
                  <a:pt x="1247192" y="2593043"/>
                  <a:pt x="1234293" y="2633806"/>
                </a:cubicBezTo>
                <a:cubicBezTo>
                  <a:pt x="1222941" y="2670440"/>
                  <a:pt x="1208494" y="2679728"/>
                  <a:pt x="1170828" y="2674568"/>
                </a:cubicBezTo>
                <a:cubicBezTo>
                  <a:pt x="1114070" y="2666828"/>
                  <a:pt x="1107362" y="2659088"/>
                  <a:pt x="1106847" y="2602331"/>
                </a:cubicBezTo>
                <a:cubicBezTo>
                  <a:pt x="1106331" y="2565181"/>
                  <a:pt x="1104783" y="2528546"/>
                  <a:pt x="1103751" y="2491396"/>
                </a:cubicBezTo>
                <a:cubicBezTo>
                  <a:pt x="1103234" y="2474369"/>
                  <a:pt x="1096527" y="2460953"/>
                  <a:pt x="1080532" y="2454245"/>
                </a:cubicBezTo>
                <a:cubicBezTo>
                  <a:pt x="1056281" y="2443926"/>
                  <a:pt x="1031514" y="2436702"/>
                  <a:pt x="1005199" y="2435154"/>
                </a:cubicBezTo>
                <a:cubicBezTo>
                  <a:pt x="989203" y="2434122"/>
                  <a:pt x="977852" y="2440314"/>
                  <a:pt x="969080" y="2454245"/>
                </a:cubicBezTo>
                <a:cubicBezTo>
                  <a:pt x="946894" y="2491396"/>
                  <a:pt x="923159" y="2527514"/>
                  <a:pt x="900456" y="2564149"/>
                </a:cubicBezTo>
                <a:cubicBezTo>
                  <a:pt x="882396" y="2593043"/>
                  <a:pt x="868465" y="2598203"/>
                  <a:pt x="836474" y="2587368"/>
                </a:cubicBezTo>
                <a:cubicBezTo>
                  <a:pt x="834926" y="2586852"/>
                  <a:pt x="833379" y="2586336"/>
                  <a:pt x="831830" y="2585820"/>
                </a:cubicBezTo>
                <a:cubicBezTo>
                  <a:pt x="782297" y="2565697"/>
                  <a:pt x="772493" y="2554345"/>
                  <a:pt x="785392" y="2504811"/>
                </a:cubicBezTo>
                <a:cubicBezTo>
                  <a:pt x="795196" y="2467145"/>
                  <a:pt x="802420" y="2428963"/>
                  <a:pt x="811707" y="2390780"/>
                </a:cubicBezTo>
                <a:cubicBezTo>
                  <a:pt x="816351" y="2371173"/>
                  <a:pt x="811191" y="2356210"/>
                  <a:pt x="794680" y="2344342"/>
                </a:cubicBezTo>
                <a:cubicBezTo>
                  <a:pt x="777137" y="2331959"/>
                  <a:pt x="759078" y="2321123"/>
                  <a:pt x="739470" y="2312352"/>
                </a:cubicBezTo>
                <a:cubicBezTo>
                  <a:pt x="720895" y="2304096"/>
                  <a:pt x="704900" y="2307192"/>
                  <a:pt x="689421" y="2321639"/>
                </a:cubicBezTo>
                <a:cubicBezTo>
                  <a:pt x="658462" y="2351050"/>
                  <a:pt x="626988" y="2379945"/>
                  <a:pt x="596029" y="2408839"/>
                </a:cubicBezTo>
                <a:cubicBezTo>
                  <a:pt x="572810" y="2431027"/>
                  <a:pt x="557847" y="2432058"/>
                  <a:pt x="530500" y="2415031"/>
                </a:cubicBezTo>
                <a:cubicBezTo>
                  <a:pt x="527404" y="2412967"/>
                  <a:pt x="524308" y="2410903"/>
                  <a:pt x="521212" y="2408839"/>
                </a:cubicBezTo>
                <a:cubicBezTo>
                  <a:pt x="481482" y="2380461"/>
                  <a:pt x="477870" y="2365497"/>
                  <a:pt x="500573" y="2322671"/>
                </a:cubicBezTo>
                <a:cubicBezTo>
                  <a:pt x="519148" y="2287585"/>
                  <a:pt x="537207" y="2252498"/>
                  <a:pt x="556298" y="2217928"/>
                </a:cubicBezTo>
                <a:cubicBezTo>
                  <a:pt x="566102" y="2199869"/>
                  <a:pt x="564555" y="2184389"/>
                  <a:pt x="552171" y="2168910"/>
                </a:cubicBezTo>
                <a:cubicBezTo>
                  <a:pt x="538756" y="2151883"/>
                  <a:pt x="523276" y="2136403"/>
                  <a:pt x="505733" y="2122988"/>
                </a:cubicBezTo>
                <a:cubicBezTo>
                  <a:pt x="490254" y="2111121"/>
                  <a:pt x="474774" y="2110089"/>
                  <a:pt x="457747" y="2119376"/>
                </a:cubicBezTo>
                <a:cubicBezTo>
                  <a:pt x="419564" y="2140015"/>
                  <a:pt x="380866" y="2160654"/>
                  <a:pt x="341652" y="2180778"/>
                </a:cubicBezTo>
                <a:cubicBezTo>
                  <a:pt x="314305" y="2195225"/>
                  <a:pt x="298310" y="2191613"/>
                  <a:pt x="278187" y="2168910"/>
                </a:cubicBezTo>
                <a:cubicBezTo>
                  <a:pt x="276639" y="2167362"/>
                  <a:pt x="275607" y="2165814"/>
                  <a:pt x="274059" y="2164266"/>
                </a:cubicBezTo>
                <a:cubicBezTo>
                  <a:pt x="238456" y="2122988"/>
                  <a:pt x="238972" y="2108541"/>
                  <a:pt x="276639" y="2069326"/>
                </a:cubicBezTo>
                <a:cubicBezTo>
                  <a:pt x="302954" y="2041464"/>
                  <a:pt x="327721" y="2013085"/>
                  <a:pt x="354551" y="1986254"/>
                </a:cubicBezTo>
                <a:cubicBezTo>
                  <a:pt x="367967" y="1972323"/>
                  <a:pt x="370547" y="1957875"/>
                  <a:pt x="363839" y="1940848"/>
                </a:cubicBezTo>
                <a:cubicBezTo>
                  <a:pt x="355067" y="1918661"/>
                  <a:pt x="342684" y="1898022"/>
                  <a:pt x="328237" y="1878931"/>
                </a:cubicBezTo>
                <a:cubicBezTo>
                  <a:pt x="316369" y="1863451"/>
                  <a:pt x="300374" y="1861903"/>
                  <a:pt x="283347" y="1866031"/>
                </a:cubicBezTo>
                <a:cubicBezTo>
                  <a:pt x="245680" y="1874803"/>
                  <a:pt x="208530" y="1883574"/>
                  <a:pt x="170864" y="1891830"/>
                </a:cubicBezTo>
                <a:cubicBezTo>
                  <a:pt x="165704" y="1892862"/>
                  <a:pt x="160544" y="1894410"/>
                  <a:pt x="155900" y="1895442"/>
                </a:cubicBezTo>
                <a:cubicBezTo>
                  <a:pt x="127521" y="1900602"/>
                  <a:pt x="113074" y="1893894"/>
                  <a:pt x="100175" y="1868095"/>
                </a:cubicBezTo>
                <a:cubicBezTo>
                  <a:pt x="95531" y="1858292"/>
                  <a:pt x="90887" y="1848488"/>
                  <a:pt x="87275" y="1838169"/>
                </a:cubicBezTo>
                <a:cubicBezTo>
                  <a:pt x="77988" y="1810822"/>
                  <a:pt x="83147" y="1795342"/>
                  <a:pt x="107915" y="1779863"/>
                </a:cubicBezTo>
                <a:cubicBezTo>
                  <a:pt x="143001" y="1757676"/>
                  <a:pt x="178603" y="1735489"/>
                  <a:pt x="213690" y="1713818"/>
                </a:cubicBezTo>
                <a:cubicBezTo>
                  <a:pt x="241552" y="1696275"/>
                  <a:pt x="245680" y="1686471"/>
                  <a:pt x="238972" y="1654481"/>
                </a:cubicBezTo>
                <a:cubicBezTo>
                  <a:pt x="234845" y="1636421"/>
                  <a:pt x="230201" y="1617846"/>
                  <a:pt x="222977" y="1600819"/>
                </a:cubicBezTo>
                <a:cubicBezTo>
                  <a:pt x="215753" y="1583792"/>
                  <a:pt x="203370" y="1575536"/>
                  <a:pt x="184279" y="1575020"/>
                </a:cubicBezTo>
                <a:cubicBezTo>
                  <a:pt x="142485" y="1574504"/>
                  <a:pt x="101207" y="1572956"/>
                  <a:pt x="59413" y="1571408"/>
                </a:cubicBezTo>
                <a:cubicBezTo>
                  <a:pt x="21746" y="1570376"/>
                  <a:pt x="10395" y="1560573"/>
                  <a:pt x="3687" y="1524454"/>
                </a:cubicBezTo>
                <a:cubicBezTo>
                  <a:pt x="3171" y="1520842"/>
                  <a:pt x="2139" y="1517231"/>
                  <a:pt x="1623" y="1513619"/>
                </a:cubicBezTo>
                <a:cubicBezTo>
                  <a:pt x="-4053" y="1467697"/>
                  <a:pt x="3687" y="1455829"/>
                  <a:pt x="48577" y="1442414"/>
                </a:cubicBezTo>
                <a:cubicBezTo>
                  <a:pt x="85727" y="1431062"/>
                  <a:pt x="122877" y="1418679"/>
                  <a:pt x="160544" y="1408359"/>
                </a:cubicBezTo>
                <a:cubicBezTo>
                  <a:pt x="181183" y="1402684"/>
                  <a:pt x="192018" y="1390816"/>
                  <a:pt x="194083" y="1370693"/>
                </a:cubicBezTo>
                <a:cubicBezTo>
                  <a:pt x="196147" y="1346958"/>
                  <a:pt x="197178" y="1322707"/>
                  <a:pt x="192534" y="1298972"/>
                </a:cubicBezTo>
                <a:cubicBezTo>
                  <a:pt x="189954" y="1283493"/>
                  <a:pt x="181183" y="1274205"/>
                  <a:pt x="166220" y="1269561"/>
                </a:cubicBezTo>
                <a:cubicBezTo>
                  <a:pt x="126490" y="1257694"/>
                  <a:pt x="86759" y="1245311"/>
                  <a:pt x="47029" y="1232927"/>
                </a:cubicBezTo>
                <a:cubicBezTo>
                  <a:pt x="3687" y="1219512"/>
                  <a:pt x="-957" y="1212288"/>
                  <a:pt x="1623" y="1166882"/>
                </a:cubicBezTo>
                <a:cubicBezTo>
                  <a:pt x="2139" y="1157594"/>
                  <a:pt x="4203" y="1148307"/>
                  <a:pt x="6267" y="1139535"/>
                </a:cubicBezTo>
                <a:cubicBezTo>
                  <a:pt x="12459" y="1116832"/>
                  <a:pt x="25358" y="1106513"/>
                  <a:pt x="49093" y="1105481"/>
                </a:cubicBezTo>
                <a:cubicBezTo>
                  <a:pt x="87791" y="1103933"/>
                  <a:pt x="125974" y="1102901"/>
                  <a:pt x="164672" y="1101869"/>
                </a:cubicBezTo>
                <a:cubicBezTo>
                  <a:pt x="170348" y="1101869"/>
                  <a:pt x="176023" y="1101353"/>
                  <a:pt x="181699" y="1101353"/>
                </a:cubicBezTo>
                <a:cubicBezTo>
                  <a:pt x="207498" y="1102385"/>
                  <a:pt x="220913" y="1087937"/>
                  <a:pt x="227621" y="1065234"/>
                </a:cubicBezTo>
                <a:cubicBezTo>
                  <a:pt x="232781" y="1048207"/>
                  <a:pt x="237425" y="1031180"/>
                  <a:pt x="241036" y="1014153"/>
                </a:cubicBezTo>
                <a:cubicBezTo>
                  <a:pt x="245680" y="990418"/>
                  <a:pt x="240005" y="979066"/>
                  <a:pt x="219366" y="965651"/>
                </a:cubicBezTo>
                <a:cubicBezTo>
                  <a:pt x="184279" y="943464"/>
                  <a:pt x="148676" y="921277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171731" y="385"/>
                  <a:pt x="1182083" y="-325"/>
                  <a:pt x="1190637" y="143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5" name="CustomShape 13"/>
          <p:cNvSpPr/>
          <p:nvPr/>
        </p:nvSpPr>
        <p:spPr>
          <a:xfrm>
            <a:off x="4176720" y="4653720"/>
            <a:ext cx="1297080" cy="1297080"/>
          </a:xfrm>
          <a:custGeom>
            <a:avLst/>
            <a:gdLst/>
            <a:ahLst/>
            <a:rect l="l" t="t" r="r" b="b"/>
            <a:pathLst>
              <a:path w="2968238" h="2968238">
                <a:moveTo>
                  <a:pt x="1484119" y="1312669"/>
                </a:moveTo>
                <a:cubicBezTo>
                  <a:pt x="1389430" y="1312669"/>
                  <a:pt x="1312669" y="1389430"/>
                  <a:pt x="1312669" y="1484119"/>
                </a:cubicBezTo>
                <a:cubicBezTo>
                  <a:pt x="1312669" y="1578808"/>
                  <a:pt x="1389430" y="1655569"/>
                  <a:pt x="1484119" y="1655569"/>
                </a:cubicBezTo>
                <a:cubicBezTo>
                  <a:pt x="1578808" y="1655569"/>
                  <a:pt x="1655569" y="1578808"/>
                  <a:pt x="1655569" y="1484119"/>
                </a:cubicBezTo>
                <a:cubicBezTo>
                  <a:pt x="1655569" y="1389430"/>
                  <a:pt x="1578808" y="1312669"/>
                  <a:pt x="1484119" y="1312669"/>
                </a:cubicBezTo>
                <a:close/>
                <a:moveTo>
                  <a:pt x="1484119" y="0"/>
                </a:moveTo>
                <a:cubicBezTo>
                  <a:pt x="2303775" y="0"/>
                  <a:pt x="2968238" y="664463"/>
                  <a:pt x="2968238" y="1484119"/>
                </a:cubicBezTo>
                <a:cubicBezTo>
                  <a:pt x="2968238" y="2303775"/>
                  <a:pt x="2303775" y="2968238"/>
                  <a:pt x="1484119" y="2968238"/>
                </a:cubicBezTo>
                <a:cubicBezTo>
                  <a:pt x="664463" y="2968238"/>
                  <a:pt x="0" y="2303775"/>
                  <a:pt x="0" y="1484119"/>
                </a:cubicBezTo>
                <a:cubicBezTo>
                  <a:pt x="0" y="664463"/>
                  <a:pt x="664463" y="0"/>
                  <a:pt x="14841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6" name="CustomShape 14"/>
          <p:cNvSpPr/>
          <p:nvPr/>
        </p:nvSpPr>
        <p:spPr>
          <a:xfrm>
            <a:off x="4240080" y="4718160"/>
            <a:ext cx="1170000" cy="1169280"/>
          </a:xfrm>
          <a:custGeom>
            <a:avLst/>
            <a:gdLst/>
            <a:ahLst/>
            <a:rect l="l" t="t" r="r" b="b"/>
            <a:pathLst>
              <a:path w="2678023" h="2676273">
                <a:moveTo>
                  <a:pt x="1338961" y="855269"/>
                </a:moveTo>
                <a:cubicBezTo>
                  <a:pt x="1073250" y="855269"/>
                  <a:pt x="857849" y="1070670"/>
                  <a:pt x="857849" y="1336381"/>
                </a:cubicBezTo>
                <a:cubicBezTo>
                  <a:pt x="857849" y="1602092"/>
                  <a:pt x="1073250" y="1817493"/>
                  <a:pt x="1338961" y="1817493"/>
                </a:cubicBezTo>
                <a:cubicBezTo>
                  <a:pt x="1604672" y="1817493"/>
                  <a:pt x="1820073" y="1602092"/>
                  <a:pt x="1820073" y="1336381"/>
                </a:cubicBezTo>
                <a:cubicBezTo>
                  <a:pt x="1820073" y="1070670"/>
                  <a:pt x="1604672" y="855269"/>
                  <a:pt x="1338961" y="855269"/>
                </a:cubicBezTo>
                <a:close/>
                <a:moveTo>
                  <a:pt x="1338961" y="545806"/>
                </a:moveTo>
                <a:cubicBezTo>
                  <a:pt x="1775584" y="545806"/>
                  <a:pt x="2129536" y="899758"/>
                  <a:pt x="2129536" y="1336381"/>
                </a:cubicBezTo>
                <a:cubicBezTo>
                  <a:pt x="2129536" y="1773004"/>
                  <a:pt x="1775584" y="2126956"/>
                  <a:pt x="1338961" y="2126956"/>
                </a:cubicBezTo>
                <a:cubicBezTo>
                  <a:pt x="902338" y="2126956"/>
                  <a:pt x="548386" y="1773004"/>
                  <a:pt x="548386" y="1336381"/>
                </a:cubicBezTo>
                <a:cubicBezTo>
                  <a:pt x="548386" y="899758"/>
                  <a:pt x="902338" y="545806"/>
                  <a:pt x="1338961" y="545806"/>
                </a:cubicBezTo>
                <a:close/>
                <a:moveTo>
                  <a:pt x="1340068" y="359376"/>
                </a:moveTo>
                <a:cubicBezTo>
                  <a:pt x="796228" y="358860"/>
                  <a:pt x="363839" y="794861"/>
                  <a:pt x="361775" y="1331995"/>
                </a:cubicBezTo>
                <a:cubicBezTo>
                  <a:pt x="359711" y="1882027"/>
                  <a:pt x="806032" y="2314416"/>
                  <a:pt x="1338521" y="2312868"/>
                </a:cubicBezTo>
                <a:cubicBezTo>
                  <a:pt x="1869461" y="2314932"/>
                  <a:pt x="2317329" y="1887702"/>
                  <a:pt x="2316814" y="1335606"/>
                </a:cubicBezTo>
                <a:cubicBezTo>
                  <a:pt x="2316298" y="792797"/>
                  <a:pt x="1880813" y="359892"/>
                  <a:pt x="1340068" y="359376"/>
                </a:cubicBezTo>
                <a:close/>
                <a:moveTo>
                  <a:pt x="1190637" y="143"/>
                </a:moveTo>
                <a:cubicBezTo>
                  <a:pt x="1216299" y="1546"/>
                  <a:pt x="1225780" y="13543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3"/>
                  <a:pt x="2498437" y="942948"/>
                  <a:pt x="2461287" y="964103"/>
                </a:cubicBezTo>
                <a:cubicBezTo>
                  <a:pt x="2440132" y="976486"/>
                  <a:pt x="2434456" y="992998"/>
                  <a:pt x="2438068" y="1014669"/>
                </a:cubicBezTo>
                <a:cubicBezTo>
                  <a:pt x="2441164" y="1034792"/>
                  <a:pt x="2446840" y="1054399"/>
                  <a:pt x="2454063" y="1073490"/>
                </a:cubicBezTo>
                <a:cubicBezTo>
                  <a:pt x="2460771" y="1091033"/>
                  <a:pt x="2472638" y="1100321"/>
                  <a:pt x="2492762" y="1100837"/>
                </a:cubicBezTo>
                <a:cubicBezTo>
                  <a:pt x="2538168" y="1101353"/>
                  <a:pt x="2583058" y="1104449"/>
                  <a:pt x="2628464" y="1105997"/>
                </a:cubicBezTo>
                <a:cubicBezTo>
                  <a:pt x="2653230" y="1107029"/>
                  <a:pt x="2665614" y="1116832"/>
                  <a:pt x="2672322" y="1140567"/>
                </a:cubicBezTo>
                <a:cubicBezTo>
                  <a:pt x="2676449" y="1153983"/>
                  <a:pt x="2677998" y="1167914"/>
                  <a:pt x="2677998" y="1182361"/>
                </a:cubicBezTo>
                <a:cubicBezTo>
                  <a:pt x="2677998" y="1210224"/>
                  <a:pt x="2670258" y="1221576"/>
                  <a:pt x="2644459" y="1229831"/>
                </a:cubicBezTo>
                <a:cubicBezTo>
                  <a:pt x="2603697" y="1242731"/>
                  <a:pt x="2562934" y="1255114"/>
                  <a:pt x="2522172" y="1267498"/>
                </a:cubicBezTo>
                <a:cubicBezTo>
                  <a:pt x="2492762" y="1276269"/>
                  <a:pt x="2485022" y="1285557"/>
                  <a:pt x="2483990" y="1315999"/>
                </a:cubicBezTo>
                <a:cubicBezTo>
                  <a:pt x="2483474" y="1337154"/>
                  <a:pt x="2481926" y="1358825"/>
                  <a:pt x="2486570" y="1379981"/>
                </a:cubicBezTo>
                <a:cubicBezTo>
                  <a:pt x="2489666" y="1394428"/>
                  <a:pt x="2498437" y="1403200"/>
                  <a:pt x="2512885" y="1407843"/>
                </a:cubicBezTo>
                <a:cubicBezTo>
                  <a:pt x="2555711" y="1420743"/>
                  <a:pt x="2598537" y="1433642"/>
                  <a:pt x="2641363" y="1447058"/>
                </a:cubicBezTo>
                <a:cubicBezTo>
                  <a:pt x="2671290" y="1456345"/>
                  <a:pt x="2678514" y="1466665"/>
                  <a:pt x="2677998" y="1498139"/>
                </a:cubicBezTo>
                <a:cubicBezTo>
                  <a:pt x="2677998" y="1501235"/>
                  <a:pt x="2677998" y="1504331"/>
                  <a:pt x="2677998" y="1507427"/>
                </a:cubicBezTo>
                <a:cubicBezTo>
                  <a:pt x="2675934" y="1555929"/>
                  <a:pt x="2660454" y="1571408"/>
                  <a:pt x="2611952" y="1572956"/>
                </a:cubicBezTo>
                <a:cubicBezTo>
                  <a:pt x="2571190" y="1573988"/>
                  <a:pt x="2530944" y="1576052"/>
                  <a:pt x="2490182" y="1576568"/>
                </a:cubicBezTo>
                <a:cubicBezTo>
                  <a:pt x="2474702" y="1577084"/>
                  <a:pt x="2463867" y="1583792"/>
                  <a:pt x="2457675" y="1596691"/>
                </a:cubicBezTo>
                <a:cubicBezTo>
                  <a:pt x="2446324" y="1620942"/>
                  <a:pt x="2439100" y="1646225"/>
                  <a:pt x="2437036" y="1673056"/>
                </a:cubicBezTo>
                <a:cubicBezTo>
                  <a:pt x="2435488" y="1690083"/>
                  <a:pt x="2442712" y="1701435"/>
                  <a:pt x="2457159" y="1710206"/>
                </a:cubicBezTo>
                <a:cubicBezTo>
                  <a:pt x="2493278" y="1732393"/>
                  <a:pt x="2528880" y="1754580"/>
                  <a:pt x="2564483" y="1777283"/>
                </a:cubicBezTo>
                <a:cubicBezTo>
                  <a:pt x="2596989" y="1797406"/>
                  <a:pt x="2601117" y="1809790"/>
                  <a:pt x="2588733" y="1845908"/>
                </a:cubicBezTo>
                <a:cubicBezTo>
                  <a:pt x="2584606" y="1858292"/>
                  <a:pt x="2578930" y="1870159"/>
                  <a:pt x="2571706" y="1880995"/>
                </a:cubicBezTo>
                <a:cubicBezTo>
                  <a:pt x="2564998" y="1890798"/>
                  <a:pt x="2554163" y="1897506"/>
                  <a:pt x="2538684" y="1897506"/>
                </a:cubicBezTo>
                <a:cubicBezTo>
                  <a:pt x="2511337" y="1891314"/>
                  <a:pt x="2483990" y="1885122"/>
                  <a:pt x="2456643" y="1879447"/>
                </a:cubicBezTo>
                <a:cubicBezTo>
                  <a:pt x="2434456" y="1874287"/>
                  <a:pt x="2411753" y="1869643"/>
                  <a:pt x="2389566" y="1863967"/>
                </a:cubicBezTo>
                <a:cubicBezTo>
                  <a:pt x="2375119" y="1860355"/>
                  <a:pt x="2363767" y="1864483"/>
                  <a:pt x="2354479" y="1874803"/>
                </a:cubicBezTo>
                <a:cubicBezTo>
                  <a:pt x="2335389" y="1896990"/>
                  <a:pt x="2320425" y="1922273"/>
                  <a:pt x="2312170" y="1950652"/>
                </a:cubicBezTo>
                <a:cubicBezTo>
                  <a:pt x="2308042" y="1964067"/>
                  <a:pt x="2314234" y="1973870"/>
                  <a:pt x="2322489" y="1983158"/>
                </a:cubicBezTo>
                <a:cubicBezTo>
                  <a:pt x="2352416" y="2015665"/>
                  <a:pt x="2382858" y="2048171"/>
                  <a:pt x="2412785" y="2080162"/>
                </a:cubicBezTo>
                <a:cubicBezTo>
                  <a:pt x="2435488" y="2104413"/>
                  <a:pt x="2436520" y="2118860"/>
                  <a:pt x="2418461" y="2146723"/>
                </a:cubicBezTo>
                <a:cubicBezTo>
                  <a:pt x="2417429" y="2148271"/>
                  <a:pt x="2416397" y="2150335"/>
                  <a:pt x="2414849" y="2151883"/>
                </a:cubicBezTo>
                <a:cubicBezTo>
                  <a:pt x="2380795" y="2197805"/>
                  <a:pt x="2365831" y="2198321"/>
                  <a:pt x="2324037" y="2174586"/>
                </a:cubicBezTo>
                <a:cubicBezTo>
                  <a:pt x="2289982" y="2154979"/>
                  <a:pt x="2253864" y="2137435"/>
                  <a:pt x="2219294" y="2118860"/>
                </a:cubicBezTo>
                <a:cubicBezTo>
                  <a:pt x="2204846" y="2111121"/>
                  <a:pt x="2191431" y="2111121"/>
                  <a:pt x="2178531" y="2120408"/>
                </a:cubicBezTo>
                <a:cubicBezTo>
                  <a:pt x="2157892" y="2134856"/>
                  <a:pt x="2140349" y="2152399"/>
                  <a:pt x="2125386" y="2172522"/>
                </a:cubicBezTo>
                <a:cubicBezTo>
                  <a:pt x="2114550" y="2186969"/>
                  <a:pt x="2114034" y="2201417"/>
                  <a:pt x="2122806" y="2217412"/>
                </a:cubicBezTo>
                <a:cubicBezTo>
                  <a:pt x="2143961" y="2256110"/>
                  <a:pt x="2164600" y="2295324"/>
                  <a:pt x="2184723" y="2334539"/>
                </a:cubicBezTo>
                <a:cubicBezTo>
                  <a:pt x="2198655" y="2361886"/>
                  <a:pt x="2196591" y="2374269"/>
                  <a:pt x="2174404" y="2395424"/>
                </a:cubicBezTo>
                <a:cubicBezTo>
                  <a:pt x="2170792" y="2398520"/>
                  <a:pt x="2167696" y="2402132"/>
                  <a:pt x="2164084" y="2404712"/>
                </a:cubicBezTo>
                <a:cubicBezTo>
                  <a:pt x="2131062" y="2428963"/>
                  <a:pt x="2114034" y="2440830"/>
                  <a:pt x="2075336" y="2401616"/>
                </a:cubicBezTo>
                <a:cubicBezTo>
                  <a:pt x="2047473" y="2373237"/>
                  <a:pt x="2017547" y="2347954"/>
                  <a:pt x="1988652" y="2320607"/>
                </a:cubicBezTo>
                <a:cubicBezTo>
                  <a:pt x="1975236" y="2307708"/>
                  <a:pt x="1960789" y="2305128"/>
                  <a:pt x="1944277" y="2311836"/>
                </a:cubicBezTo>
                <a:cubicBezTo>
                  <a:pt x="1922607" y="2320607"/>
                  <a:pt x="1901968" y="2331959"/>
                  <a:pt x="1883392" y="2346406"/>
                </a:cubicBezTo>
                <a:cubicBezTo>
                  <a:pt x="1867913" y="2358274"/>
                  <a:pt x="1863785" y="2373237"/>
                  <a:pt x="1868429" y="2391812"/>
                </a:cubicBezTo>
                <a:cubicBezTo>
                  <a:pt x="1879264" y="2436702"/>
                  <a:pt x="1889584" y="2482108"/>
                  <a:pt x="1899388" y="2526998"/>
                </a:cubicBezTo>
                <a:cubicBezTo>
                  <a:pt x="1903516" y="2546605"/>
                  <a:pt x="1896808" y="2561569"/>
                  <a:pt x="1879264" y="2571888"/>
                </a:cubicBezTo>
                <a:cubicBezTo>
                  <a:pt x="1867397" y="2579112"/>
                  <a:pt x="1854498" y="2584788"/>
                  <a:pt x="1841082" y="2588916"/>
                </a:cubicBezTo>
                <a:cubicBezTo>
                  <a:pt x="1813736" y="2597687"/>
                  <a:pt x="1798256" y="2592527"/>
                  <a:pt x="1782777" y="2568277"/>
                </a:cubicBezTo>
                <a:cubicBezTo>
                  <a:pt x="1760074" y="2532158"/>
                  <a:pt x="1736855" y="2496556"/>
                  <a:pt x="1715184" y="2459405"/>
                </a:cubicBezTo>
                <a:cubicBezTo>
                  <a:pt x="1703316" y="2439282"/>
                  <a:pt x="1687837" y="2431543"/>
                  <a:pt x="1664618" y="2435670"/>
                </a:cubicBezTo>
                <a:cubicBezTo>
                  <a:pt x="1646043" y="2439282"/>
                  <a:pt x="1627984" y="2443926"/>
                  <a:pt x="1610440" y="2450118"/>
                </a:cubicBezTo>
                <a:cubicBezTo>
                  <a:pt x="1586190" y="2458889"/>
                  <a:pt x="1578450" y="2469209"/>
                  <a:pt x="1577418" y="2495008"/>
                </a:cubicBezTo>
                <a:cubicBezTo>
                  <a:pt x="1575870" y="2535770"/>
                  <a:pt x="1574838" y="2576016"/>
                  <a:pt x="1573806" y="2616778"/>
                </a:cubicBezTo>
                <a:cubicBezTo>
                  <a:pt x="1572774" y="2653929"/>
                  <a:pt x="1563487" y="2665796"/>
                  <a:pt x="1526852" y="2672504"/>
                </a:cubicBezTo>
                <a:cubicBezTo>
                  <a:pt x="1517049" y="2674568"/>
                  <a:pt x="1507245" y="2675600"/>
                  <a:pt x="1497441" y="2676116"/>
                </a:cubicBezTo>
                <a:cubicBezTo>
                  <a:pt x="1473191" y="2677664"/>
                  <a:pt x="1457711" y="2667860"/>
                  <a:pt x="1449972" y="2644125"/>
                </a:cubicBezTo>
                <a:cubicBezTo>
                  <a:pt x="1436040" y="2600783"/>
                  <a:pt x="1422624" y="2557957"/>
                  <a:pt x="1410241" y="2514615"/>
                </a:cubicBezTo>
                <a:cubicBezTo>
                  <a:pt x="1404565" y="2495008"/>
                  <a:pt x="1392698" y="2485720"/>
                  <a:pt x="1373091" y="2482624"/>
                </a:cubicBezTo>
                <a:cubicBezTo>
                  <a:pt x="1350388" y="2479528"/>
                  <a:pt x="1327685" y="2479528"/>
                  <a:pt x="1304982" y="2483140"/>
                </a:cubicBezTo>
                <a:cubicBezTo>
                  <a:pt x="1287955" y="2485720"/>
                  <a:pt x="1277119" y="2494492"/>
                  <a:pt x="1271959" y="2511519"/>
                </a:cubicBezTo>
                <a:cubicBezTo>
                  <a:pt x="1260092" y="2552281"/>
                  <a:pt x="1247192" y="2593043"/>
                  <a:pt x="1234293" y="2633806"/>
                </a:cubicBezTo>
                <a:cubicBezTo>
                  <a:pt x="1222941" y="2670440"/>
                  <a:pt x="1208494" y="2679728"/>
                  <a:pt x="1170828" y="2674568"/>
                </a:cubicBezTo>
                <a:cubicBezTo>
                  <a:pt x="1114070" y="2666828"/>
                  <a:pt x="1107362" y="2659088"/>
                  <a:pt x="1106847" y="2602331"/>
                </a:cubicBezTo>
                <a:cubicBezTo>
                  <a:pt x="1106331" y="2565181"/>
                  <a:pt x="1104783" y="2528546"/>
                  <a:pt x="1103751" y="2491396"/>
                </a:cubicBezTo>
                <a:cubicBezTo>
                  <a:pt x="1103234" y="2474369"/>
                  <a:pt x="1096527" y="2460953"/>
                  <a:pt x="1080532" y="2454245"/>
                </a:cubicBezTo>
                <a:cubicBezTo>
                  <a:pt x="1056281" y="2443926"/>
                  <a:pt x="1031514" y="2436702"/>
                  <a:pt x="1005199" y="2435154"/>
                </a:cubicBezTo>
                <a:cubicBezTo>
                  <a:pt x="989203" y="2434122"/>
                  <a:pt x="977852" y="2440314"/>
                  <a:pt x="969080" y="2454245"/>
                </a:cubicBezTo>
                <a:cubicBezTo>
                  <a:pt x="946894" y="2491396"/>
                  <a:pt x="923159" y="2527514"/>
                  <a:pt x="900456" y="2564149"/>
                </a:cubicBezTo>
                <a:cubicBezTo>
                  <a:pt x="882396" y="2593043"/>
                  <a:pt x="868465" y="2598203"/>
                  <a:pt x="836474" y="2587368"/>
                </a:cubicBezTo>
                <a:cubicBezTo>
                  <a:pt x="834926" y="2586852"/>
                  <a:pt x="833379" y="2586336"/>
                  <a:pt x="831830" y="2585820"/>
                </a:cubicBezTo>
                <a:cubicBezTo>
                  <a:pt x="782297" y="2565697"/>
                  <a:pt x="772493" y="2554345"/>
                  <a:pt x="785392" y="2504811"/>
                </a:cubicBezTo>
                <a:cubicBezTo>
                  <a:pt x="795196" y="2467145"/>
                  <a:pt x="802420" y="2428963"/>
                  <a:pt x="811707" y="2390780"/>
                </a:cubicBezTo>
                <a:cubicBezTo>
                  <a:pt x="816351" y="2371173"/>
                  <a:pt x="811191" y="2356210"/>
                  <a:pt x="794680" y="2344342"/>
                </a:cubicBezTo>
                <a:cubicBezTo>
                  <a:pt x="777137" y="2331959"/>
                  <a:pt x="759078" y="2321123"/>
                  <a:pt x="739470" y="2312352"/>
                </a:cubicBezTo>
                <a:cubicBezTo>
                  <a:pt x="720895" y="2304096"/>
                  <a:pt x="704900" y="2307192"/>
                  <a:pt x="689421" y="2321639"/>
                </a:cubicBezTo>
                <a:cubicBezTo>
                  <a:pt x="658462" y="2351050"/>
                  <a:pt x="626988" y="2379945"/>
                  <a:pt x="596029" y="2408839"/>
                </a:cubicBezTo>
                <a:cubicBezTo>
                  <a:pt x="572810" y="2431027"/>
                  <a:pt x="557847" y="2432058"/>
                  <a:pt x="530500" y="2415031"/>
                </a:cubicBezTo>
                <a:cubicBezTo>
                  <a:pt x="527404" y="2412967"/>
                  <a:pt x="524308" y="2410903"/>
                  <a:pt x="521212" y="2408839"/>
                </a:cubicBezTo>
                <a:cubicBezTo>
                  <a:pt x="481482" y="2380461"/>
                  <a:pt x="477870" y="2365497"/>
                  <a:pt x="500573" y="2322671"/>
                </a:cubicBezTo>
                <a:cubicBezTo>
                  <a:pt x="519148" y="2287585"/>
                  <a:pt x="537207" y="2252498"/>
                  <a:pt x="556298" y="2217928"/>
                </a:cubicBezTo>
                <a:cubicBezTo>
                  <a:pt x="566102" y="2199869"/>
                  <a:pt x="564555" y="2184389"/>
                  <a:pt x="552171" y="2168910"/>
                </a:cubicBezTo>
                <a:cubicBezTo>
                  <a:pt x="538756" y="2151883"/>
                  <a:pt x="523276" y="2136403"/>
                  <a:pt x="505733" y="2122988"/>
                </a:cubicBezTo>
                <a:cubicBezTo>
                  <a:pt x="490254" y="2111121"/>
                  <a:pt x="474774" y="2110089"/>
                  <a:pt x="457747" y="2119376"/>
                </a:cubicBezTo>
                <a:cubicBezTo>
                  <a:pt x="419564" y="2140015"/>
                  <a:pt x="380866" y="2160654"/>
                  <a:pt x="341652" y="2180778"/>
                </a:cubicBezTo>
                <a:cubicBezTo>
                  <a:pt x="314305" y="2195225"/>
                  <a:pt x="298310" y="2191613"/>
                  <a:pt x="278187" y="2168910"/>
                </a:cubicBezTo>
                <a:cubicBezTo>
                  <a:pt x="276639" y="2167362"/>
                  <a:pt x="275607" y="2165814"/>
                  <a:pt x="274059" y="2164266"/>
                </a:cubicBezTo>
                <a:cubicBezTo>
                  <a:pt x="238456" y="2122988"/>
                  <a:pt x="238972" y="2108541"/>
                  <a:pt x="276639" y="2069326"/>
                </a:cubicBezTo>
                <a:cubicBezTo>
                  <a:pt x="302954" y="2041464"/>
                  <a:pt x="327721" y="2013085"/>
                  <a:pt x="354551" y="1986254"/>
                </a:cubicBezTo>
                <a:cubicBezTo>
                  <a:pt x="367967" y="1972323"/>
                  <a:pt x="370547" y="1957875"/>
                  <a:pt x="363839" y="1940848"/>
                </a:cubicBezTo>
                <a:cubicBezTo>
                  <a:pt x="355067" y="1918661"/>
                  <a:pt x="342684" y="1898022"/>
                  <a:pt x="328237" y="1878931"/>
                </a:cubicBezTo>
                <a:cubicBezTo>
                  <a:pt x="316369" y="1863451"/>
                  <a:pt x="300374" y="1861903"/>
                  <a:pt x="283347" y="1866031"/>
                </a:cubicBezTo>
                <a:cubicBezTo>
                  <a:pt x="245680" y="1874803"/>
                  <a:pt x="208530" y="1883574"/>
                  <a:pt x="170864" y="1891830"/>
                </a:cubicBezTo>
                <a:cubicBezTo>
                  <a:pt x="165704" y="1892862"/>
                  <a:pt x="160544" y="1894410"/>
                  <a:pt x="155900" y="1895442"/>
                </a:cubicBezTo>
                <a:cubicBezTo>
                  <a:pt x="127521" y="1900602"/>
                  <a:pt x="113074" y="1893894"/>
                  <a:pt x="100175" y="1868095"/>
                </a:cubicBezTo>
                <a:cubicBezTo>
                  <a:pt x="95531" y="1858292"/>
                  <a:pt x="90887" y="1848488"/>
                  <a:pt x="87275" y="1838169"/>
                </a:cubicBezTo>
                <a:cubicBezTo>
                  <a:pt x="77988" y="1810822"/>
                  <a:pt x="83147" y="1795342"/>
                  <a:pt x="107915" y="1779863"/>
                </a:cubicBezTo>
                <a:cubicBezTo>
                  <a:pt x="143001" y="1757676"/>
                  <a:pt x="178603" y="1735489"/>
                  <a:pt x="213690" y="1713818"/>
                </a:cubicBezTo>
                <a:cubicBezTo>
                  <a:pt x="241552" y="1696275"/>
                  <a:pt x="245680" y="1686471"/>
                  <a:pt x="238972" y="1654481"/>
                </a:cubicBezTo>
                <a:cubicBezTo>
                  <a:pt x="234845" y="1636421"/>
                  <a:pt x="230201" y="1617846"/>
                  <a:pt x="222977" y="1600819"/>
                </a:cubicBezTo>
                <a:cubicBezTo>
                  <a:pt x="215753" y="1583792"/>
                  <a:pt x="203370" y="1575536"/>
                  <a:pt x="184279" y="1575020"/>
                </a:cubicBezTo>
                <a:cubicBezTo>
                  <a:pt x="142485" y="1574504"/>
                  <a:pt x="101207" y="1572956"/>
                  <a:pt x="59413" y="1571408"/>
                </a:cubicBezTo>
                <a:cubicBezTo>
                  <a:pt x="21746" y="1570376"/>
                  <a:pt x="10395" y="1560573"/>
                  <a:pt x="3687" y="1524454"/>
                </a:cubicBezTo>
                <a:cubicBezTo>
                  <a:pt x="3171" y="1520842"/>
                  <a:pt x="2139" y="1517231"/>
                  <a:pt x="1623" y="1513619"/>
                </a:cubicBezTo>
                <a:cubicBezTo>
                  <a:pt x="-4053" y="1467697"/>
                  <a:pt x="3687" y="1455829"/>
                  <a:pt x="48577" y="1442414"/>
                </a:cubicBezTo>
                <a:cubicBezTo>
                  <a:pt x="85727" y="1431062"/>
                  <a:pt x="122877" y="1418679"/>
                  <a:pt x="160544" y="1408359"/>
                </a:cubicBezTo>
                <a:cubicBezTo>
                  <a:pt x="181183" y="1402684"/>
                  <a:pt x="192018" y="1390816"/>
                  <a:pt x="194083" y="1370693"/>
                </a:cubicBezTo>
                <a:cubicBezTo>
                  <a:pt x="196147" y="1346958"/>
                  <a:pt x="197178" y="1322707"/>
                  <a:pt x="192534" y="1298972"/>
                </a:cubicBezTo>
                <a:cubicBezTo>
                  <a:pt x="189954" y="1283493"/>
                  <a:pt x="181183" y="1274205"/>
                  <a:pt x="166220" y="1269561"/>
                </a:cubicBezTo>
                <a:cubicBezTo>
                  <a:pt x="126490" y="1257694"/>
                  <a:pt x="86759" y="1245311"/>
                  <a:pt x="47029" y="1232927"/>
                </a:cubicBezTo>
                <a:cubicBezTo>
                  <a:pt x="3687" y="1219512"/>
                  <a:pt x="-957" y="1212288"/>
                  <a:pt x="1623" y="1166882"/>
                </a:cubicBezTo>
                <a:cubicBezTo>
                  <a:pt x="2139" y="1157594"/>
                  <a:pt x="4203" y="1148307"/>
                  <a:pt x="6267" y="1139535"/>
                </a:cubicBezTo>
                <a:cubicBezTo>
                  <a:pt x="12459" y="1116832"/>
                  <a:pt x="25358" y="1106513"/>
                  <a:pt x="49093" y="1105481"/>
                </a:cubicBezTo>
                <a:cubicBezTo>
                  <a:pt x="87791" y="1103933"/>
                  <a:pt x="125974" y="1102901"/>
                  <a:pt x="164672" y="1101869"/>
                </a:cubicBezTo>
                <a:cubicBezTo>
                  <a:pt x="170348" y="1101869"/>
                  <a:pt x="176023" y="1101353"/>
                  <a:pt x="181699" y="1101353"/>
                </a:cubicBezTo>
                <a:cubicBezTo>
                  <a:pt x="207498" y="1102385"/>
                  <a:pt x="220913" y="1087937"/>
                  <a:pt x="227621" y="1065234"/>
                </a:cubicBezTo>
                <a:cubicBezTo>
                  <a:pt x="232781" y="1048207"/>
                  <a:pt x="237425" y="1031180"/>
                  <a:pt x="241036" y="1014153"/>
                </a:cubicBezTo>
                <a:cubicBezTo>
                  <a:pt x="245680" y="990418"/>
                  <a:pt x="240005" y="979066"/>
                  <a:pt x="219366" y="965651"/>
                </a:cubicBezTo>
                <a:cubicBezTo>
                  <a:pt x="184279" y="943464"/>
                  <a:pt x="148676" y="921277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171731" y="385"/>
                  <a:pt x="1182083" y="-325"/>
                  <a:pt x="1190637" y="143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7" name="CustomShape 15"/>
          <p:cNvSpPr/>
          <p:nvPr/>
        </p:nvSpPr>
        <p:spPr>
          <a:xfrm>
            <a:off x="6477480" y="4074840"/>
            <a:ext cx="2878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8" name="CustomShape 16"/>
          <p:cNvSpPr/>
          <p:nvPr/>
        </p:nvSpPr>
        <p:spPr>
          <a:xfrm>
            <a:off x="6373440" y="2268720"/>
            <a:ext cx="51296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There generally are three kinds of mutations: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creating new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updating existing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deleting existing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Writing Data with Mutations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0" name="CustomShape 2"/>
          <p:cNvSpPr/>
          <p:nvPr/>
        </p:nvSpPr>
        <p:spPr>
          <a:xfrm>
            <a:off x="564480" y="4307400"/>
            <a:ext cx="2792880" cy="96120"/>
          </a:xfrm>
          <a:custGeom>
            <a:avLst/>
            <a:gdLst/>
            <a:ahLst/>
            <a:rect l="l" t="t" r="r" b="b"/>
            <a:pathLst>
              <a:path w="1657350" h="57150">
                <a:moveTo>
                  <a:pt x="1605439" y="54769"/>
                </a:moveTo>
                <a:cubicBezTo>
                  <a:pt x="1605439" y="54769"/>
                  <a:pt x="1638776" y="50959"/>
                  <a:pt x="1652111" y="22384"/>
                </a:cubicBezTo>
                <a:lnTo>
                  <a:pt x="1652111" y="22384"/>
                </a:lnTo>
                <a:cubicBezTo>
                  <a:pt x="1652111" y="13811"/>
                  <a:pt x="1645444" y="7144"/>
                  <a:pt x="1636871" y="7144"/>
                </a:cubicBezTo>
                <a:lnTo>
                  <a:pt x="44291" y="12859"/>
                </a:lnTo>
                <a:lnTo>
                  <a:pt x="23336" y="12859"/>
                </a:lnTo>
                <a:cubicBezTo>
                  <a:pt x="14764" y="12859"/>
                  <a:pt x="7144" y="18574"/>
                  <a:pt x="7144" y="26194"/>
                </a:cubicBezTo>
                <a:lnTo>
                  <a:pt x="7144" y="26194"/>
                </a:lnTo>
                <a:cubicBezTo>
                  <a:pt x="17621" y="45244"/>
                  <a:pt x="40481" y="51911"/>
                  <a:pt x="50959" y="53816"/>
                </a:cubicBezTo>
                <a:lnTo>
                  <a:pt x="51911" y="54769"/>
                </a:lnTo>
                <a:cubicBezTo>
                  <a:pt x="51911" y="54769"/>
                  <a:pt x="51911" y="54769"/>
                  <a:pt x="51911" y="54769"/>
                </a:cubicBezTo>
                <a:lnTo>
                  <a:pt x="56674" y="54769"/>
                </a:lnTo>
              </a:path>
            </a:pathLst>
          </a:custGeom>
          <a:solidFill>
            <a:srgbClr val="5f67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1" name="CustomShape 3"/>
          <p:cNvSpPr/>
          <p:nvPr/>
        </p:nvSpPr>
        <p:spPr>
          <a:xfrm>
            <a:off x="853560" y="2836440"/>
            <a:ext cx="2214360" cy="1458000"/>
          </a:xfrm>
          <a:custGeom>
            <a:avLst/>
            <a:gdLst/>
            <a:ahLst/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CustomShape 4"/>
          <p:cNvSpPr/>
          <p:nvPr/>
        </p:nvSpPr>
        <p:spPr>
          <a:xfrm>
            <a:off x="948240" y="2925360"/>
            <a:ext cx="2022120" cy="1247400"/>
          </a:xfrm>
          <a:custGeom>
            <a:avLst/>
            <a:gdLst/>
            <a:ahLst/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3" name="CustomShape 5"/>
          <p:cNvSpPr/>
          <p:nvPr/>
        </p:nvSpPr>
        <p:spPr>
          <a:xfrm>
            <a:off x="548640" y="4239000"/>
            <a:ext cx="2824560" cy="112320"/>
          </a:xfrm>
          <a:custGeom>
            <a:avLst/>
            <a:gdLst/>
            <a:ahLst/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4" name="CustomShape 6"/>
          <p:cNvSpPr/>
          <p:nvPr/>
        </p:nvSpPr>
        <p:spPr>
          <a:xfrm>
            <a:off x="1766520" y="4251600"/>
            <a:ext cx="394200" cy="43920"/>
          </a:xfrm>
          <a:custGeom>
            <a:avLst/>
            <a:gdLst/>
            <a:ahLst/>
            <a:rect l="l" t="t" r="r" b="b"/>
            <a:pathLst>
              <a:path w="1618413" h="184076">
                <a:moveTo>
                  <a:pt x="1478513" y="177499"/>
                </a:moveTo>
                <a:lnTo>
                  <a:pt x="1485084" y="177499"/>
                </a:lnTo>
                <a:lnTo>
                  <a:pt x="1502686" y="178122"/>
                </a:lnTo>
                <a:lnTo>
                  <a:pt x="1499879" y="178526"/>
                </a:lnTo>
                <a:cubicBezTo>
                  <a:pt x="1487142" y="179142"/>
                  <a:pt x="1478513" y="177499"/>
                  <a:pt x="1478513" y="177499"/>
                </a:cubicBezTo>
                <a:close/>
                <a:moveTo>
                  <a:pt x="84799" y="170928"/>
                </a:moveTo>
                <a:cubicBezTo>
                  <a:pt x="97947" y="177499"/>
                  <a:pt x="104518" y="177499"/>
                  <a:pt x="117666" y="177499"/>
                </a:cubicBezTo>
                <a:lnTo>
                  <a:pt x="104518" y="177499"/>
                </a:lnTo>
                <a:cubicBezTo>
                  <a:pt x="97947" y="177499"/>
                  <a:pt x="91370" y="177499"/>
                  <a:pt x="84799" y="170928"/>
                </a:cubicBezTo>
                <a:close/>
                <a:moveTo>
                  <a:pt x="1603418" y="0"/>
                </a:moveTo>
                <a:lnTo>
                  <a:pt x="1616567" y="0"/>
                </a:lnTo>
                <a:cubicBezTo>
                  <a:pt x="1631361" y="152847"/>
                  <a:pt x="1553705" y="176266"/>
                  <a:pt x="1511177" y="178423"/>
                </a:cubicBezTo>
                <a:lnTo>
                  <a:pt x="1502686" y="178122"/>
                </a:lnTo>
                <a:lnTo>
                  <a:pt x="1521501" y="175419"/>
                </a:lnTo>
                <a:cubicBezTo>
                  <a:pt x="1560791" y="165788"/>
                  <a:pt x="1611636" y="129836"/>
                  <a:pt x="1603418" y="6571"/>
                </a:cubicBezTo>
                <a:close/>
                <a:moveTo>
                  <a:pt x="5911" y="0"/>
                </a:moveTo>
                <a:lnTo>
                  <a:pt x="19060" y="6571"/>
                </a:lnTo>
                <a:cubicBezTo>
                  <a:pt x="19060" y="6571"/>
                  <a:pt x="-20385" y="144631"/>
                  <a:pt x="91379" y="184076"/>
                </a:cubicBezTo>
                <a:cubicBezTo>
                  <a:pt x="-33534" y="151202"/>
                  <a:pt x="5911" y="0"/>
                  <a:pt x="5911" y="0"/>
                </a:cubicBezTo>
                <a:close/>
              </a:path>
            </a:pathLst>
          </a:custGeom>
          <a:solidFill>
            <a:srgbClr val="4d4d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5" name="CustomShape 7"/>
          <p:cNvSpPr/>
          <p:nvPr/>
        </p:nvSpPr>
        <p:spPr>
          <a:xfrm>
            <a:off x="682920" y="4293000"/>
            <a:ext cx="100080" cy="27000"/>
          </a:xfrm>
          <a:prstGeom prst="roundRect">
            <a:avLst>
              <a:gd name="adj" fmla="val 2815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6" name="CustomShape 8"/>
          <p:cNvSpPr/>
          <p:nvPr/>
        </p:nvSpPr>
        <p:spPr>
          <a:xfrm>
            <a:off x="705960" y="4299840"/>
            <a:ext cx="54000" cy="12240"/>
          </a:xfrm>
          <a:prstGeom prst="roundRect">
            <a:avLst>
              <a:gd name="adj" fmla="val 2815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7" name="CustomShape 9"/>
          <p:cNvSpPr/>
          <p:nvPr/>
        </p:nvSpPr>
        <p:spPr>
          <a:xfrm>
            <a:off x="3089520" y="4292280"/>
            <a:ext cx="214920" cy="27000"/>
          </a:xfrm>
          <a:prstGeom prst="roundRect">
            <a:avLst>
              <a:gd name="adj" fmla="val 2815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8" name="CustomShape 10"/>
          <p:cNvSpPr/>
          <p:nvPr/>
        </p:nvSpPr>
        <p:spPr>
          <a:xfrm>
            <a:off x="3130920" y="4299840"/>
            <a:ext cx="132480" cy="12240"/>
          </a:xfrm>
          <a:prstGeom prst="roundRect">
            <a:avLst>
              <a:gd name="adj" fmla="val 2815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9" name="CustomShape 11"/>
          <p:cNvSpPr/>
          <p:nvPr/>
        </p:nvSpPr>
        <p:spPr>
          <a:xfrm>
            <a:off x="1633320" y="2834640"/>
            <a:ext cx="1337040" cy="1338120"/>
          </a:xfrm>
          <a:custGeom>
            <a:avLst/>
            <a:gdLst/>
            <a:ahLst/>
            <a:rect l="l" t="t" r="r" b="b"/>
            <a:pathLst>
              <a:path w="3976489" h="4035268">
                <a:moveTo>
                  <a:pt x="2473335" y="0"/>
                </a:moveTo>
                <a:lnTo>
                  <a:pt x="3976489" y="10635"/>
                </a:lnTo>
                <a:cubicBezTo>
                  <a:pt x="3973762" y="1342950"/>
                  <a:pt x="3971034" y="2702953"/>
                  <a:pt x="3968307" y="4035268"/>
                </a:cubicBezTo>
                <a:lnTo>
                  <a:pt x="0" y="4035268"/>
                </a:lnTo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0" name="CustomShape 12"/>
          <p:cNvSpPr/>
          <p:nvPr/>
        </p:nvSpPr>
        <p:spPr>
          <a:xfrm>
            <a:off x="2713320" y="3353040"/>
            <a:ext cx="29880" cy="10080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CustomShape 13"/>
          <p:cNvSpPr/>
          <p:nvPr/>
        </p:nvSpPr>
        <p:spPr>
          <a:xfrm>
            <a:off x="2711520" y="3455280"/>
            <a:ext cx="30240" cy="10080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2" name="CustomShape 14"/>
          <p:cNvSpPr/>
          <p:nvPr/>
        </p:nvSpPr>
        <p:spPr>
          <a:xfrm>
            <a:off x="3351240" y="3453480"/>
            <a:ext cx="30240" cy="10080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9526" y="65246"/>
                  <a:pt x="16669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3" name="CustomShape 15"/>
          <p:cNvSpPr/>
          <p:nvPr/>
        </p:nvSpPr>
        <p:spPr>
          <a:xfrm>
            <a:off x="2720880" y="3151800"/>
            <a:ext cx="662400" cy="1267200"/>
          </a:xfrm>
          <a:custGeom>
            <a:avLst/>
            <a:gdLst/>
            <a:ahLst/>
            <a:rect l="l" t="t" r="r" b="b"/>
            <a:pathLst>
              <a:path w="400050" h="828675">
                <a:moveTo>
                  <a:pt x="350044" y="7144"/>
                </a:moveTo>
                <a:lnTo>
                  <a:pt x="53816" y="7144"/>
                </a:lnTo>
                <a:cubicBezTo>
                  <a:pt x="28099" y="7144"/>
                  <a:pt x="7144" y="28099"/>
                  <a:pt x="7144" y="53816"/>
                </a:cubicBezTo>
                <a:lnTo>
                  <a:pt x="7144" y="781526"/>
                </a:lnTo>
                <a:cubicBezTo>
                  <a:pt x="7144" y="807244"/>
                  <a:pt x="28099" y="828199"/>
                  <a:pt x="53816" y="828199"/>
                </a:cubicBezTo>
                <a:lnTo>
                  <a:pt x="350044" y="828199"/>
                </a:lnTo>
                <a:cubicBezTo>
                  <a:pt x="375761" y="828199"/>
                  <a:pt x="396716" y="807244"/>
                  <a:pt x="396716" y="781526"/>
                </a:cubicBezTo>
                <a:lnTo>
                  <a:pt x="396716" y="53816"/>
                </a:lnTo>
                <a:cubicBezTo>
                  <a:pt x="396716" y="28099"/>
                  <a:pt x="375761" y="7144"/>
                  <a:pt x="350044" y="714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4" name="CustomShape 16"/>
          <p:cNvSpPr/>
          <p:nvPr/>
        </p:nvSpPr>
        <p:spPr>
          <a:xfrm>
            <a:off x="2725560" y="3157920"/>
            <a:ext cx="646560" cy="1252800"/>
          </a:xfrm>
          <a:custGeom>
            <a:avLst/>
            <a:gdLst/>
            <a:ahLst/>
            <a:rect l="l" t="t" r="r" b="b"/>
            <a:pathLst>
              <a:path w="390525" h="819150">
                <a:moveTo>
                  <a:pt x="345281" y="7144"/>
                </a:moveTo>
                <a:lnTo>
                  <a:pt x="52864" y="7144"/>
                </a:lnTo>
                <a:cubicBezTo>
                  <a:pt x="27146" y="7144"/>
                  <a:pt x="7144" y="27146"/>
                  <a:pt x="7144" y="52864"/>
                </a:cubicBezTo>
                <a:lnTo>
                  <a:pt x="7144" y="772954"/>
                </a:lnTo>
                <a:cubicBezTo>
                  <a:pt x="7144" y="798671"/>
                  <a:pt x="27146" y="818674"/>
                  <a:pt x="52864" y="818674"/>
                </a:cubicBezTo>
                <a:lnTo>
                  <a:pt x="345281" y="818674"/>
                </a:lnTo>
                <a:cubicBezTo>
                  <a:pt x="370999" y="818674"/>
                  <a:pt x="391001" y="798671"/>
                  <a:pt x="391001" y="772954"/>
                </a:cubicBezTo>
                <a:lnTo>
                  <a:pt x="391001" y="52864"/>
                </a:lnTo>
                <a:cubicBezTo>
                  <a:pt x="391001" y="28099"/>
                  <a:pt x="370046" y="7144"/>
                  <a:pt x="345281" y="7144"/>
                </a:cubicBez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5" name="CustomShape 17"/>
          <p:cNvSpPr/>
          <p:nvPr/>
        </p:nvSpPr>
        <p:spPr>
          <a:xfrm>
            <a:off x="2774880" y="3345480"/>
            <a:ext cx="551520" cy="902880"/>
          </a:xfrm>
          <a:custGeom>
            <a:avLst/>
            <a:gdLst/>
            <a:ahLst/>
            <a:rect l="l" t="t" r="r" b="b"/>
            <a:pathLst>
              <a:path w="333375" h="590550">
                <a:moveTo>
                  <a:pt x="7144" y="7144"/>
                </a:moveTo>
                <a:lnTo>
                  <a:pt x="331946" y="7144"/>
                </a:lnTo>
                <a:lnTo>
                  <a:pt x="331946" y="586264"/>
                </a:lnTo>
                <a:lnTo>
                  <a:pt x="7144" y="5862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6" name="CustomShape 18"/>
          <p:cNvSpPr/>
          <p:nvPr/>
        </p:nvSpPr>
        <p:spPr>
          <a:xfrm>
            <a:off x="3006360" y="4290840"/>
            <a:ext cx="85680" cy="78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7" name="CustomShape 19"/>
          <p:cNvSpPr/>
          <p:nvPr/>
        </p:nvSpPr>
        <p:spPr>
          <a:xfrm>
            <a:off x="3025800" y="4308840"/>
            <a:ext cx="46440" cy="42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8" name="CustomShape 20"/>
          <p:cNvSpPr/>
          <p:nvPr/>
        </p:nvSpPr>
        <p:spPr>
          <a:xfrm>
            <a:off x="2872080" y="3360600"/>
            <a:ext cx="453960" cy="873000"/>
          </a:xfrm>
          <a:custGeom>
            <a:avLst/>
            <a:gdLst/>
            <a:ahLst/>
            <a:rect l="l" t="t" r="r" b="b"/>
            <a:pathLst>
              <a:path w="1119116" h="2330356">
                <a:moveTo>
                  <a:pt x="614149" y="0"/>
                </a:moveTo>
                <a:lnTo>
                  <a:pt x="1115704" y="3412"/>
                </a:lnTo>
                <a:cubicBezTo>
                  <a:pt x="1116841" y="777923"/>
                  <a:pt x="1117979" y="1555845"/>
                  <a:pt x="1119116" y="2330356"/>
                </a:cubicBezTo>
                <a:lnTo>
                  <a:pt x="0" y="2330356"/>
                </a:lnTo>
                <a:lnTo>
                  <a:pt x="614149" y="0"/>
                </a:lnTo>
                <a:close/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9" name="CustomShape 21"/>
          <p:cNvSpPr/>
          <p:nvPr/>
        </p:nvSpPr>
        <p:spPr>
          <a:xfrm>
            <a:off x="2991240" y="3277440"/>
            <a:ext cx="126360" cy="2556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0" name="CustomShape 22"/>
          <p:cNvSpPr/>
          <p:nvPr/>
        </p:nvSpPr>
        <p:spPr>
          <a:xfrm>
            <a:off x="2923200" y="3277440"/>
            <a:ext cx="28080" cy="255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1" name="CustomShape 23"/>
          <p:cNvSpPr/>
          <p:nvPr/>
        </p:nvSpPr>
        <p:spPr>
          <a:xfrm flipH="1">
            <a:off x="4023360" y="3715560"/>
            <a:ext cx="374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2" name="CustomShape 24"/>
          <p:cNvSpPr/>
          <p:nvPr/>
        </p:nvSpPr>
        <p:spPr>
          <a:xfrm flipH="1" rot="10800000">
            <a:off x="7772400" y="3258000"/>
            <a:ext cx="374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3" name="CustomShape 25"/>
          <p:cNvSpPr/>
          <p:nvPr/>
        </p:nvSpPr>
        <p:spPr>
          <a:xfrm>
            <a:off x="8321040" y="2194560"/>
            <a:ext cx="3200400" cy="292608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24" name="" descr=""/>
          <p:cNvPicPr/>
          <p:nvPr/>
        </p:nvPicPr>
        <p:blipFill>
          <a:blip r:embed="rId1"/>
          <a:stretch/>
        </p:blipFill>
        <p:spPr>
          <a:xfrm>
            <a:off x="9892080" y="2926080"/>
            <a:ext cx="1463040" cy="1554480"/>
          </a:xfrm>
          <a:prstGeom prst="rect">
            <a:avLst/>
          </a:prstGeom>
          <a:ln>
            <a:noFill/>
          </a:ln>
        </p:spPr>
      </p:pic>
      <p:sp>
        <p:nvSpPr>
          <p:cNvPr id="1325" name="Line 26"/>
          <p:cNvSpPr/>
          <p:nvPr/>
        </p:nvSpPr>
        <p:spPr>
          <a:xfrm flipV="1">
            <a:off x="9692640" y="2194560"/>
            <a:ext cx="0" cy="2926080"/>
          </a:xfrm>
          <a:prstGeom prst="line">
            <a:avLst/>
          </a:prstGeom>
          <a:ln w="19080">
            <a:solidFill>
              <a:schemeClr val="tx1">
                <a:lumMod val="50000"/>
                <a:lumOff val="50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26" name="" descr=""/>
          <p:cNvPicPr/>
          <p:nvPr/>
        </p:nvPicPr>
        <p:blipFill>
          <a:blip r:embed="rId2"/>
          <a:stretch/>
        </p:blipFill>
        <p:spPr>
          <a:xfrm>
            <a:off x="8534880" y="3108960"/>
            <a:ext cx="974880" cy="1097280"/>
          </a:xfrm>
          <a:prstGeom prst="rect">
            <a:avLst/>
          </a:prstGeom>
          <a:ln>
            <a:noFill/>
          </a:ln>
        </p:spPr>
      </p:pic>
      <p:pic>
        <p:nvPicPr>
          <p:cNvPr id="1327" name="" descr=""/>
          <p:cNvPicPr/>
          <p:nvPr/>
        </p:nvPicPr>
        <p:blipFill>
          <a:blip r:embed="rId3"/>
          <a:stretch/>
        </p:blipFill>
        <p:spPr>
          <a:xfrm>
            <a:off x="4403160" y="1419480"/>
            <a:ext cx="3277800" cy="1689480"/>
          </a:xfrm>
          <a:prstGeom prst="rect">
            <a:avLst/>
          </a:prstGeom>
          <a:ln>
            <a:noFill/>
          </a:ln>
        </p:spPr>
      </p:pic>
      <p:pic>
        <p:nvPicPr>
          <p:cNvPr id="1328" name="" descr=""/>
          <p:cNvPicPr/>
          <p:nvPr/>
        </p:nvPicPr>
        <p:blipFill>
          <a:blip r:embed="rId4"/>
          <a:stretch/>
        </p:blipFill>
        <p:spPr>
          <a:xfrm>
            <a:off x="4435200" y="4023360"/>
            <a:ext cx="2971440" cy="252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Writing Data with Mutations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0" name="CustomShape 2"/>
          <p:cNvSpPr/>
          <p:nvPr/>
        </p:nvSpPr>
        <p:spPr>
          <a:xfrm>
            <a:off x="564480" y="4307400"/>
            <a:ext cx="2792880" cy="96120"/>
          </a:xfrm>
          <a:custGeom>
            <a:avLst/>
            <a:gdLst/>
            <a:ahLst/>
            <a:rect l="l" t="t" r="r" b="b"/>
            <a:pathLst>
              <a:path w="1657350" h="57150">
                <a:moveTo>
                  <a:pt x="1605439" y="54769"/>
                </a:moveTo>
                <a:cubicBezTo>
                  <a:pt x="1605439" y="54769"/>
                  <a:pt x="1638776" y="50959"/>
                  <a:pt x="1652111" y="22384"/>
                </a:cubicBezTo>
                <a:lnTo>
                  <a:pt x="1652111" y="22384"/>
                </a:lnTo>
                <a:cubicBezTo>
                  <a:pt x="1652111" y="13811"/>
                  <a:pt x="1645444" y="7144"/>
                  <a:pt x="1636871" y="7144"/>
                </a:cubicBezTo>
                <a:lnTo>
                  <a:pt x="44291" y="12859"/>
                </a:lnTo>
                <a:lnTo>
                  <a:pt x="23336" y="12859"/>
                </a:lnTo>
                <a:cubicBezTo>
                  <a:pt x="14764" y="12859"/>
                  <a:pt x="7144" y="18574"/>
                  <a:pt x="7144" y="26194"/>
                </a:cubicBezTo>
                <a:lnTo>
                  <a:pt x="7144" y="26194"/>
                </a:lnTo>
                <a:cubicBezTo>
                  <a:pt x="17621" y="45244"/>
                  <a:pt x="40481" y="51911"/>
                  <a:pt x="50959" y="53816"/>
                </a:cubicBezTo>
                <a:lnTo>
                  <a:pt x="51911" y="54769"/>
                </a:lnTo>
                <a:cubicBezTo>
                  <a:pt x="51911" y="54769"/>
                  <a:pt x="51911" y="54769"/>
                  <a:pt x="51911" y="54769"/>
                </a:cubicBezTo>
                <a:lnTo>
                  <a:pt x="56674" y="54769"/>
                </a:lnTo>
              </a:path>
            </a:pathLst>
          </a:custGeom>
          <a:solidFill>
            <a:srgbClr val="5f67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1" name="CustomShape 3"/>
          <p:cNvSpPr/>
          <p:nvPr/>
        </p:nvSpPr>
        <p:spPr>
          <a:xfrm>
            <a:off x="853560" y="2836440"/>
            <a:ext cx="2214360" cy="1458000"/>
          </a:xfrm>
          <a:custGeom>
            <a:avLst/>
            <a:gdLst/>
            <a:ahLst/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2" name="CustomShape 4"/>
          <p:cNvSpPr/>
          <p:nvPr/>
        </p:nvSpPr>
        <p:spPr>
          <a:xfrm>
            <a:off x="948240" y="2925360"/>
            <a:ext cx="2022120" cy="1247400"/>
          </a:xfrm>
          <a:custGeom>
            <a:avLst/>
            <a:gdLst/>
            <a:ahLst/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3" name="CustomShape 5"/>
          <p:cNvSpPr/>
          <p:nvPr/>
        </p:nvSpPr>
        <p:spPr>
          <a:xfrm>
            <a:off x="548640" y="4239000"/>
            <a:ext cx="2824560" cy="112320"/>
          </a:xfrm>
          <a:custGeom>
            <a:avLst/>
            <a:gdLst/>
            <a:ahLst/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4" name="CustomShape 6"/>
          <p:cNvSpPr/>
          <p:nvPr/>
        </p:nvSpPr>
        <p:spPr>
          <a:xfrm>
            <a:off x="1766520" y="4251600"/>
            <a:ext cx="394200" cy="43920"/>
          </a:xfrm>
          <a:custGeom>
            <a:avLst/>
            <a:gdLst/>
            <a:ahLst/>
            <a:rect l="l" t="t" r="r" b="b"/>
            <a:pathLst>
              <a:path w="1618413" h="184076">
                <a:moveTo>
                  <a:pt x="1478513" y="177499"/>
                </a:moveTo>
                <a:lnTo>
                  <a:pt x="1485084" y="177499"/>
                </a:lnTo>
                <a:lnTo>
                  <a:pt x="1502686" y="178122"/>
                </a:lnTo>
                <a:lnTo>
                  <a:pt x="1499879" y="178526"/>
                </a:lnTo>
                <a:cubicBezTo>
                  <a:pt x="1487142" y="179142"/>
                  <a:pt x="1478513" y="177499"/>
                  <a:pt x="1478513" y="177499"/>
                </a:cubicBezTo>
                <a:close/>
                <a:moveTo>
                  <a:pt x="84799" y="170928"/>
                </a:moveTo>
                <a:cubicBezTo>
                  <a:pt x="97947" y="177499"/>
                  <a:pt x="104518" y="177499"/>
                  <a:pt x="117666" y="177499"/>
                </a:cubicBezTo>
                <a:lnTo>
                  <a:pt x="104518" y="177499"/>
                </a:lnTo>
                <a:cubicBezTo>
                  <a:pt x="97947" y="177499"/>
                  <a:pt x="91370" y="177499"/>
                  <a:pt x="84799" y="170928"/>
                </a:cubicBezTo>
                <a:close/>
                <a:moveTo>
                  <a:pt x="1603418" y="0"/>
                </a:moveTo>
                <a:lnTo>
                  <a:pt x="1616567" y="0"/>
                </a:lnTo>
                <a:cubicBezTo>
                  <a:pt x="1631361" y="152847"/>
                  <a:pt x="1553705" y="176266"/>
                  <a:pt x="1511177" y="178423"/>
                </a:cubicBezTo>
                <a:lnTo>
                  <a:pt x="1502686" y="178122"/>
                </a:lnTo>
                <a:lnTo>
                  <a:pt x="1521501" y="175419"/>
                </a:lnTo>
                <a:cubicBezTo>
                  <a:pt x="1560791" y="165788"/>
                  <a:pt x="1611636" y="129836"/>
                  <a:pt x="1603418" y="6571"/>
                </a:cubicBezTo>
                <a:close/>
                <a:moveTo>
                  <a:pt x="5911" y="0"/>
                </a:moveTo>
                <a:lnTo>
                  <a:pt x="19060" y="6571"/>
                </a:lnTo>
                <a:cubicBezTo>
                  <a:pt x="19060" y="6571"/>
                  <a:pt x="-20385" y="144631"/>
                  <a:pt x="91379" y="184076"/>
                </a:cubicBezTo>
                <a:cubicBezTo>
                  <a:pt x="-33534" y="151202"/>
                  <a:pt x="5911" y="0"/>
                  <a:pt x="5911" y="0"/>
                </a:cubicBezTo>
                <a:close/>
              </a:path>
            </a:pathLst>
          </a:custGeom>
          <a:solidFill>
            <a:srgbClr val="4d4d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5" name="CustomShape 7"/>
          <p:cNvSpPr/>
          <p:nvPr/>
        </p:nvSpPr>
        <p:spPr>
          <a:xfrm>
            <a:off x="682920" y="4293000"/>
            <a:ext cx="100080" cy="27000"/>
          </a:xfrm>
          <a:prstGeom prst="roundRect">
            <a:avLst>
              <a:gd name="adj" fmla="val 2815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6" name="CustomShape 8"/>
          <p:cNvSpPr/>
          <p:nvPr/>
        </p:nvSpPr>
        <p:spPr>
          <a:xfrm>
            <a:off x="705960" y="4299840"/>
            <a:ext cx="54000" cy="12240"/>
          </a:xfrm>
          <a:prstGeom prst="roundRect">
            <a:avLst>
              <a:gd name="adj" fmla="val 2815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7" name="CustomShape 9"/>
          <p:cNvSpPr/>
          <p:nvPr/>
        </p:nvSpPr>
        <p:spPr>
          <a:xfrm>
            <a:off x="3089520" y="4292280"/>
            <a:ext cx="214920" cy="27000"/>
          </a:xfrm>
          <a:prstGeom prst="roundRect">
            <a:avLst>
              <a:gd name="adj" fmla="val 2815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8" name="CustomShape 10"/>
          <p:cNvSpPr/>
          <p:nvPr/>
        </p:nvSpPr>
        <p:spPr>
          <a:xfrm>
            <a:off x="3130920" y="4299840"/>
            <a:ext cx="132480" cy="12240"/>
          </a:xfrm>
          <a:prstGeom prst="roundRect">
            <a:avLst>
              <a:gd name="adj" fmla="val 2815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9" name="CustomShape 11"/>
          <p:cNvSpPr/>
          <p:nvPr/>
        </p:nvSpPr>
        <p:spPr>
          <a:xfrm>
            <a:off x="1633320" y="2834640"/>
            <a:ext cx="1337040" cy="1338120"/>
          </a:xfrm>
          <a:custGeom>
            <a:avLst/>
            <a:gdLst/>
            <a:ahLst/>
            <a:rect l="l" t="t" r="r" b="b"/>
            <a:pathLst>
              <a:path w="3976489" h="4035268">
                <a:moveTo>
                  <a:pt x="2473335" y="0"/>
                </a:moveTo>
                <a:lnTo>
                  <a:pt x="3976489" y="10635"/>
                </a:lnTo>
                <a:cubicBezTo>
                  <a:pt x="3973762" y="1342950"/>
                  <a:pt x="3971034" y="2702953"/>
                  <a:pt x="3968307" y="4035268"/>
                </a:cubicBezTo>
                <a:lnTo>
                  <a:pt x="0" y="4035268"/>
                </a:lnTo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0" name="CustomShape 12"/>
          <p:cNvSpPr/>
          <p:nvPr/>
        </p:nvSpPr>
        <p:spPr>
          <a:xfrm>
            <a:off x="2713320" y="3353040"/>
            <a:ext cx="29880" cy="10080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1" name="CustomShape 13"/>
          <p:cNvSpPr/>
          <p:nvPr/>
        </p:nvSpPr>
        <p:spPr>
          <a:xfrm>
            <a:off x="2711520" y="3455280"/>
            <a:ext cx="30240" cy="10080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2" name="CustomShape 14"/>
          <p:cNvSpPr/>
          <p:nvPr/>
        </p:nvSpPr>
        <p:spPr>
          <a:xfrm>
            <a:off x="3351240" y="3453480"/>
            <a:ext cx="30240" cy="10080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9526" y="65246"/>
                  <a:pt x="16669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3" name="CustomShape 15"/>
          <p:cNvSpPr/>
          <p:nvPr/>
        </p:nvSpPr>
        <p:spPr>
          <a:xfrm>
            <a:off x="2720880" y="3151800"/>
            <a:ext cx="662400" cy="1267200"/>
          </a:xfrm>
          <a:custGeom>
            <a:avLst/>
            <a:gdLst/>
            <a:ahLst/>
            <a:rect l="l" t="t" r="r" b="b"/>
            <a:pathLst>
              <a:path w="400050" h="828675">
                <a:moveTo>
                  <a:pt x="350044" y="7144"/>
                </a:moveTo>
                <a:lnTo>
                  <a:pt x="53816" y="7144"/>
                </a:lnTo>
                <a:cubicBezTo>
                  <a:pt x="28099" y="7144"/>
                  <a:pt x="7144" y="28099"/>
                  <a:pt x="7144" y="53816"/>
                </a:cubicBezTo>
                <a:lnTo>
                  <a:pt x="7144" y="781526"/>
                </a:lnTo>
                <a:cubicBezTo>
                  <a:pt x="7144" y="807244"/>
                  <a:pt x="28099" y="828199"/>
                  <a:pt x="53816" y="828199"/>
                </a:cubicBezTo>
                <a:lnTo>
                  <a:pt x="350044" y="828199"/>
                </a:lnTo>
                <a:cubicBezTo>
                  <a:pt x="375761" y="828199"/>
                  <a:pt x="396716" y="807244"/>
                  <a:pt x="396716" y="781526"/>
                </a:cubicBezTo>
                <a:lnTo>
                  <a:pt x="396716" y="53816"/>
                </a:lnTo>
                <a:cubicBezTo>
                  <a:pt x="396716" y="28099"/>
                  <a:pt x="375761" y="7144"/>
                  <a:pt x="350044" y="714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4" name="CustomShape 16"/>
          <p:cNvSpPr/>
          <p:nvPr/>
        </p:nvSpPr>
        <p:spPr>
          <a:xfrm>
            <a:off x="2725560" y="3157920"/>
            <a:ext cx="646560" cy="1252800"/>
          </a:xfrm>
          <a:custGeom>
            <a:avLst/>
            <a:gdLst/>
            <a:ahLst/>
            <a:rect l="l" t="t" r="r" b="b"/>
            <a:pathLst>
              <a:path w="390525" h="819150">
                <a:moveTo>
                  <a:pt x="345281" y="7144"/>
                </a:moveTo>
                <a:lnTo>
                  <a:pt x="52864" y="7144"/>
                </a:lnTo>
                <a:cubicBezTo>
                  <a:pt x="27146" y="7144"/>
                  <a:pt x="7144" y="27146"/>
                  <a:pt x="7144" y="52864"/>
                </a:cubicBezTo>
                <a:lnTo>
                  <a:pt x="7144" y="772954"/>
                </a:lnTo>
                <a:cubicBezTo>
                  <a:pt x="7144" y="798671"/>
                  <a:pt x="27146" y="818674"/>
                  <a:pt x="52864" y="818674"/>
                </a:cubicBezTo>
                <a:lnTo>
                  <a:pt x="345281" y="818674"/>
                </a:lnTo>
                <a:cubicBezTo>
                  <a:pt x="370999" y="818674"/>
                  <a:pt x="391001" y="798671"/>
                  <a:pt x="391001" y="772954"/>
                </a:cubicBezTo>
                <a:lnTo>
                  <a:pt x="391001" y="52864"/>
                </a:lnTo>
                <a:cubicBezTo>
                  <a:pt x="391001" y="28099"/>
                  <a:pt x="370046" y="7144"/>
                  <a:pt x="345281" y="7144"/>
                </a:cubicBez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5" name="CustomShape 17"/>
          <p:cNvSpPr/>
          <p:nvPr/>
        </p:nvSpPr>
        <p:spPr>
          <a:xfrm>
            <a:off x="2774880" y="3345480"/>
            <a:ext cx="551520" cy="902880"/>
          </a:xfrm>
          <a:custGeom>
            <a:avLst/>
            <a:gdLst/>
            <a:ahLst/>
            <a:rect l="l" t="t" r="r" b="b"/>
            <a:pathLst>
              <a:path w="333375" h="590550">
                <a:moveTo>
                  <a:pt x="7144" y="7144"/>
                </a:moveTo>
                <a:lnTo>
                  <a:pt x="331946" y="7144"/>
                </a:lnTo>
                <a:lnTo>
                  <a:pt x="331946" y="586264"/>
                </a:lnTo>
                <a:lnTo>
                  <a:pt x="7144" y="5862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6" name="CustomShape 18"/>
          <p:cNvSpPr/>
          <p:nvPr/>
        </p:nvSpPr>
        <p:spPr>
          <a:xfrm>
            <a:off x="3006360" y="4290840"/>
            <a:ext cx="85680" cy="78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7" name="CustomShape 19"/>
          <p:cNvSpPr/>
          <p:nvPr/>
        </p:nvSpPr>
        <p:spPr>
          <a:xfrm>
            <a:off x="3025800" y="4308840"/>
            <a:ext cx="46440" cy="42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8" name="CustomShape 20"/>
          <p:cNvSpPr/>
          <p:nvPr/>
        </p:nvSpPr>
        <p:spPr>
          <a:xfrm>
            <a:off x="2872080" y="3360600"/>
            <a:ext cx="453960" cy="873000"/>
          </a:xfrm>
          <a:custGeom>
            <a:avLst/>
            <a:gdLst/>
            <a:ahLst/>
            <a:rect l="l" t="t" r="r" b="b"/>
            <a:pathLst>
              <a:path w="1119116" h="2330356">
                <a:moveTo>
                  <a:pt x="614149" y="0"/>
                </a:moveTo>
                <a:lnTo>
                  <a:pt x="1115704" y="3412"/>
                </a:lnTo>
                <a:cubicBezTo>
                  <a:pt x="1116841" y="777923"/>
                  <a:pt x="1117979" y="1555845"/>
                  <a:pt x="1119116" y="2330356"/>
                </a:cubicBezTo>
                <a:lnTo>
                  <a:pt x="0" y="2330356"/>
                </a:lnTo>
                <a:lnTo>
                  <a:pt x="614149" y="0"/>
                </a:lnTo>
                <a:close/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9" name="CustomShape 21"/>
          <p:cNvSpPr/>
          <p:nvPr/>
        </p:nvSpPr>
        <p:spPr>
          <a:xfrm>
            <a:off x="2991240" y="3277440"/>
            <a:ext cx="126360" cy="2556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0" name="CustomShape 22"/>
          <p:cNvSpPr/>
          <p:nvPr/>
        </p:nvSpPr>
        <p:spPr>
          <a:xfrm>
            <a:off x="2923200" y="3277440"/>
            <a:ext cx="28080" cy="255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CustomShape 23"/>
          <p:cNvSpPr/>
          <p:nvPr/>
        </p:nvSpPr>
        <p:spPr>
          <a:xfrm flipH="1">
            <a:off x="4023360" y="3715560"/>
            <a:ext cx="374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2" name="CustomShape 24"/>
          <p:cNvSpPr/>
          <p:nvPr/>
        </p:nvSpPr>
        <p:spPr>
          <a:xfrm flipH="1" rot="10800000">
            <a:off x="7772400" y="3258000"/>
            <a:ext cx="374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3" name="CustomShape 25"/>
          <p:cNvSpPr/>
          <p:nvPr/>
        </p:nvSpPr>
        <p:spPr>
          <a:xfrm>
            <a:off x="8321040" y="2194560"/>
            <a:ext cx="3200400" cy="292608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4" name="" descr=""/>
          <p:cNvPicPr/>
          <p:nvPr/>
        </p:nvPicPr>
        <p:blipFill>
          <a:blip r:embed="rId1"/>
          <a:stretch/>
        </p:blipFill>
        <p:spPr>
          <a:xfrm>
            <a:off x="9892080" y="2926080"/>
            <a:ext cx="1463040" cy="1554480"/>
          </a:xfrm>
          <a:prstGeom prst="rect">
            <a:avLst/>
          </a:prstGeom>
          <a:ln>
            <a:noFill/>
          </a:ln>
        </p:spPr>
      </p:pic>
      <p:sp>
        <p:nvSpPr>
          <p:cNvPr id="1355" name="Line 26"/>
          <p:cNvSpPr/>
          <p:nvPr/>
        </p:nvSpPr>
        <p:spPr>
          <a:xfrm flipV="1">
            <a:off x="9692640" y="2194560"/>
            <a:ext cx="0" cy="2926080"/>
          </a:xfrm>
          <a:prstGeom prst="line">
            <a:avLst/>
          </a:prstGeom>
          <a:ln w="19080">
            <a:solidFill>
              <a:schemeClr val="tx1">
                <a:lumMod val="50000"/>
                <a:lumOff val="50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6" name="" descr=""/>
          <p:cNvPicPr/>
          <p:nvPr/>
        </p:nvPicPr>
        <p:blipFill>
          <a:blip r:embed="rId2"/>
          <a:stretch/>
        </p:blipFill>
        <p:spPr>
          <a:xfrm>
            <a:off x="8534880" y="3108960"/>
            <a:ext cx="974880" cy="1097280"/>
          </a:xfrm>
          <a:prstGeom prst="rect">
            <a:avLst/>
          </a:prstGeom>
          <a:ln>
            <a:noFill/>
          </a:ln>
        </p:spPr>
      </p:pic>
      <p:pic>
        <p:nvPicPr>
          <p:cNvPr id="1357" name="" descr=""/>
          <p:cNvPicPr/>
          <p:nvPr/>
        </p:nvPicPr>
        <p:blipFill>
          <a:blip r:embed="rId3"/>
          <a:stretch/>
        </p:blipFill>
        <p:spPr>
          <a:xfrm>
            <a:off x="4403160" y="1419480"/>
            <a:ext cx="3277800" cy="1689480"/>
          </a:xfrm>
          <a:prstGeom prst="rect">
            <a:avLst/>
          </a:prstGeom>
          <a:ln>
            <a:noFill/>
          </a:ln>
        </p:spPr>
      </p:pic>
      <p:pic>
        <p:nvPicPr>
          <p:cNvPr id="1358" name="" descr=""/>
          <p:cNvPicPr/>
          <p:nvPr/>
        </p:nvPicPr>
        <p:blipFill>
          <a:blip r:embed="rId4"/>
          <a:stretch/>
        </p:blipFill>
        <p:spPr>
          <a:xfrm>
            <a:off x="4435200" y="4023360"/>
            <a:ext cx="2971440" cy="252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The GraphQL Schema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0" name="CustomShape 2"/>
          <p:cNvSpPr/>
          <p:nvPr/>
        </p:nvSpPr>
        <p:spPr>
          <a:xfrm flipH="1">
            <a:off x="7469280" y="1911600"/>
            <a:ext cx="3969000" cy="3969000"/>
          </a:xfrm>
          <a:prstGeom prst="arc">
            <a:avLst>
              <a:gd name="adj1" fmla="val 16200000"/>
              <a:gd name="adj2" fmla="val 5433205"/>
            </a:avLst>
          </a:prstGeom>
          <a:noFill/>
          <a:ln w="54000">
            <a:solidFill>
              <a:srgbClr val="d9d9d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1" name="CustomShape 3"/>
          <p:cNvSpPr/>
          <p:nvPr/>
        </p:nvSpPr>
        <p:spPr>
          <a:xfrm flipH="1">
            <a:off x="8505720" y="2491560"/>
            <a:ext cx="2679120" cy="2625480"/>
          </a:xfrm>
          <a:custGeom>
            <a:avLst/>
            <a:gdLst/>
            <a:ahLst/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2" name="CustomShape 4"/>
          <p:cNvSpPr/>
          <p:nvPr/>
        </p:nvSpPr>
        <p:spPr>
          <a:xfrm flipH="1">
            <a:off x="5403600" y="3661560"/>
            <a:ext cx="548640" cy="5486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3" name="CustomShape 5"/>
          <p:cNvSpPr/>
          <p:nvPr/>
        </p:nvSpPr>
        <p:spPr>
          <a:xfrm>
            <a:off x="627480" y="3785040"/>
            <a:ext cx="4616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Represents contract between client and server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4" name="CustomShape 6"/>
          <p:cNvSpPr/>
          <p:nvPr/>
        </p:nvSpPr>
        <p:spPr>
          <a:xfrm flipH="1">
            <a:off x="5852160" y="219492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5" name="CustomShape 7"/>
          <p:cNvSpPr/>
          <p:nvPr/>
        </p:nvSpPr>
        <p:spPr>
          <a:xfrm>
            <a:off x="914400" y="2310120"/>
            <a:ext cx="4616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Define capabilities of the API by specifying how a client and fetch and update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6" name="CustomShape 8"/>
          <p:cNvSpPr/>
          <p:nvPr/>
        </p:nvSpPr>
        <p:spPr>
          <a:xfrm flipH="1">
            <a:off x="6126480" y="5212080"/>
            <a:ext cx="548640" cy="548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7" name="CustomShape 9"/>
          <p:cNvSpPr/>
          <p:nvPr/>
        </p:nvSpPr>
        <p:spPr>
          <a:xfrm>
            <a:off x="1188720" y="5419080"/>
            <a:ext cx="4616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Collection of GraphQL types with special root 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8" name="CustomShape 10"/>
          <p:cNvSpPr/>
          <p:nvPr/>
        </p:nvSpPr>
        <p:spPr>
          <a:xfrm flipH="1">
            <a:off x="7922880" y="2377440"/>
            <a:ext cx="214920" cy="2149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9" name="CustomShape 11"/>
          <p:cNvSpPr/>
          <p:nvPr/>
        </p:nvSpPr>
        <p:spPr>
          <a:xfrm flipH="1">
            <a:off x="7346880" y="3804840"/>
            <a:ext cx="214920" cy="214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0" name="CustomShape 12"/>
          <p:cNvSpPr/>
          <p:nvPr/>
        </p:nvSpPr>
        <p:spPr>
          <a:xfrm flipH="1">
            <a:off x="8137800" y="5362920"/>
            <a:ext cx="214920" cy="2149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1" name="Line 13"/>
          <p:cNvSpPr/>
          <p:nvPr/>
        </p:nvSpPr>
        <p:spPr>
          <a:xfrm flipH="1">
            <a:off x="6600600" y="2468880"/>
            <a:ext cx="1080360" cy="36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2" name="Line 14"/>
          <p:cNvSpPr/>
          <p:nvPr/>
        </p:nvSpPr>
        <p:spPr>
          <a:xfrm flipH="1">
            <a:off x="6110640" y="3912480"/>
            <a:ext cx="1080360" cy="36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3" name="Line 15"/>
          <p:cNvSpPr/>
          <p:nvPr/>
        </p:nvSpPr>
        <p:spPr>
          <a:xfrm flipH="1">
            <a:off x="6874920" y="5486400"/>
            <a:ext cx="1080360" cy="36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4" name="CustomShape 16"/>
          <p:cNvSpPr/>
          <p:nvPr/>
        </p:nvSpPr>
        <p:spPr>
          <a:xfrm flipH="1">
            <a:off x="5966280" y="2315880"/>
            <a:ext cx="299520" cy="29952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5" name="CustomShape 17"/>
          <p:cNvSpPr/>
          <p:nvPr/>
        </p:nvSpPr>
        <p:spPr>
          <a:xfrm flipH="1">
            <a:off x="6237360" y="5352120"/>
            <a:ext cx="342000" cy="250560"/>
          </a:xfrm>
          <a:custGeom>
            <a:avLst/>
            <a:gdLst/>
            <a:ah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6" name="CustomShape 18"/>
          <p:cNvSpPr/>
          <p:nvPr/>
        </p:nvSpPr>
        <p:spPr>
          <a:xfrm flipH="1">
            <a:off x="5552280" y="3756240"/>
            <a:ext cx="235080" cy="340200"/>
          </a:xfrm>
          <a:custGeom>
            <a:avLst/>
            <a:gdLst/>
            <a:ah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7" name="CustomShape 19"/>
          <p:cNvSpPr/>
          <p:nvPr/>
        </p:nvSpPr>
        <p:spPr>
          <a:xfrm flipH="1">
            <a:off x="8983440" y="4025880"/>
            <a:ext cx="1657080" cy="240120"/>
          </a:xfrm>
          <a:custGeom>
            <a:avLst/>
            <a:gdLst/>
            <a:ahLst/>
            <a:rect l="l" t="t" r="r" b="b"/>
            <a:pathLst>
              <a:path w="4438231" h="646270">
                <a:moveTo>
                  <a:pt x="1217399" y="148169"/>
                </a:moveTo>
                <a:lnTo>
                  <a:pt x="1217399" y="496301"/>
                </a:lnTo>
                <a:lnTo>
                  <a:pt x="1253957" y="496301"/>
                </a:lnTo>
                <a:cubicBezTo>
                  <a:pt x="1316838" y="496301"/>
                  <a:pt x="1363925" y="475380"/>
                  <a:pt x="1395216" y="433537"/>
                </a:cubicBezTo>
                <a:cubicBezTo>
                  <a:pt x="1418986" y="401628"/>
                  <a:pt x="1430872" y="364452"/>
                  <a:pt x="1430872" y="322009"/>
                </a:cubicBezTo>
                <a:cubicBezTo>
                  <a:pt x="1430872" y="279568"/>
                  <a:pt x="1418986" y="242542"/>
                  <a:pt x="1395216" y="210933"/>
                </a:cubicBezTo>
                <a:cubicBezTo>
                  <a:pt x="1363625" y="169091"/>
                  <a:pt x="1316538" y="148169"/>
                  <a:pt x="1253957" y="148169"/>
                </a:cubicBezTo>
                <a:close/>
                <a:moveTo>
                  <a:pt x="3484816" y="136461"/>
                </a:moveTo>
                <a:lnTo>
                  <a:pt x="3484816" y="289583"/>
                </a:lnTo>
                <a:lnTo>
                  <a:pt x="3514647" y="289583"/>
                </a:lnTo>
                <a:cubicBezTo>
                  <a:pt x="3548395" y="289583"/>
                  <a:pt x="3572651" y="282550"/>
                  <a:pt x="3587415" y="268481"/>
                </a:cubicBezTo>
                <a:cubicBezTo>
                  <a:pt x="3603385" y="253209"/>
                  <a:pt x="3611369" y="234650"/>
                  <a:pt x="3611369" y="212797"/>
                </a:cubicBezTo>
                <a:cubicBezTo>
                  <a:pt x="3611369" y="190945"/>
                  <a:pt x="3603385" y="172534"/>
                  <a:pt x="3587415" y="157564"/>
                </a:cubicBezTo>
                <a:cubicBezTo>
                  <a:pt x="3572347" y="143495"/>
                  <a:pt x="3548091" y="136461"/>
                  <a:pt x="3514647" y="136461"/>
                </a:cubicBezTo>
                <a:close/>
                <a:moveTo>
                  <a:pt x="3825741" y="14864"/>
                </a:moveTo>
                <a:lnTo>
                  <a:pt x="4016693" y="14864"/>
                </a:lnTo>
                <a:lnTo>
                  <a:pt x="4132887" y="182398"/>
                </a:lnTo>
                <a:lnTo>
                  <a:pt x="4244577" y="14864"/>
                </a:lnTo>
                <a:lnTo>
                  <a:pt x="4438231" y="14864"/>
                </a:lnTo>
                <a:lnTo>
                  <a:pt x="4208098" y="334171"/>
                </a:lnTo>
                <a:lnTo>
                  <a:pt x="4208098" y="629607"/>
                </a:lnTo>
                <a:lnTo>
                  <a:pt x="4048218" y="629607"/>
                </a:lnTo>
                <a:lnTo>
                  <a:pt x="4048218" y="334171"/>
                </a:lnTo>
                <a:close/>
                <a:moveTo>
                  <a:pt x="3324939" y="14864"/>
                </a:moveTo>
                <a:lnTo>
                  <a:pt x="3573538" y="14864"/>
                </a:lnTo>
                <a:cubicBezTo>
                  <a:pt x="3646198" y="14864"/>
                  <a:pt x="3699939" y="36630"/>
                  <a:pt x="3734768" y="80165"/>
                </a:cubicBezTo>
                <a:cubicBezTo>
                  <a:pt x="3762990" y="115293"/>
                  <a:pt x="3777103" y="156577"/>
                  <a:pt x="3777103" y="204014"/>
                </a:cubicBezTo>
                <a:cubicBezTo>
                  <a:pt x="3777103" y="258358"/>
                  <a:pt x="3760890" y="301744"/>
                  <a:pt x="3728463" y="334171"/>
                </a:cubicBezTo>
                <a:cubicBezTo>
                  <a:pt x="3707747" y="354886"/>
                  <a:pt x="3679224" y="369298"/>
                  <a:pt x="3642893" y="377405"/>
                </a:cubicBezTo>
                <a:lnTo>
                  <a:pt x="3836099" y="629607"/>
                </a:lnTo>
                <a:lnTo>
                  <a:pt x="3637490" y="629607"/>
                </a:lnTo>
                <a:lnTo>
                  <a:pt x="3484816" y="393618"/>
                </a:lnTo>
                <a:lnTo>
                  <a:pt x="3484816" y="629607"/>
                </a:lnTo>
                <a:lnTo>
                  <a:pt x="3324939" y="629607"/>
                </a:lnTo>
                <a:close/>
                <a:moveTo>
                  <a:pt x="2831294" y="14864"/>
                </a:moveTo>
                <a:lnTo>
                  <a:pt x="3253732" y="14864"/>
                </a:lnTo>
                <a:lnTo>
                  <a:pt x="3253732" y="148169"/>
                </a:lnTo>
                <a:lnTo>
                  <a:pt x="3121325" y="148169"/>
                </a:lnTo>
                <a:lnTo>
                  <a:pt x="3121325" y="629607"/>
                </a:lnTo>
                <a:lnTo>
                  <a:pt x="2961448" y="629607"/>
                </a:lnTo>
                <a:lnTo>
                  <a:pt x="2961448" y="148169"/>
                </a:lnTo>
                <a:lnTo>
                  <a:pt x="2831294" y="148169"/>
                </a:lnTo>
                <a:close/>
                <a:moveTo>
                  <a:pt x="1698036" y="14864"/>
                </a:moveTo>
                <a:lnTo>
                  <a:pt x="1857913" y="14864"/>
                </a:lnTo>
                <a:lnTo>
                  <a:pt x="1857913" y="347379"/>
                </a:lnTo>
                <a:cubicBezTo>
                  <a:pt x="1857913" y="374071"/>
                  <a:pt x="1858364" y="394018"/>
                  <a:pt x="1859265" y="407220"/>
                </a:cubicBezTo>
                <a:cubicBezTo>
                  <a:pt x="1862267" y="448915"/>
                  <a:pt x="1881332" y="478011"/>
                  <a:pt x="1916460" y="494505"/>
                </a:cubicBezTo>
                <a:cubicBezTo>
                  <a:pt x="1930871" y="501406"/>
                  <a:pt x="1946784" y="504857"/>
                  <a:pt x="1964197" y="504857"/>
                </a:cubicBezTo>
                <a:cubicBezTo>
                  <a:pt x="2003230" y="504857"/>
                  <a:pt x="2032653" y="491207"/>
                  <a:pt x="2052468" y="463910"/>
                </a:cubicBezTo>
                <a:cubicBezTo>
                  <a:pt x="2067181" y="443812"/>
                  <a:pt x="2074537" y="404967"/>
                  <a:pt x="2074537" y="347379"/>
                </a:cubicBezTo>
                <a:lnTo>
                  <a:pt x="2074537" y="14864"/>
                </a:lnTo>
                <a:lnTo>
                  <a:pt x="2234415" y="14864"/>
                </a:lnTo>
                <a:lnTo>
                  <a:pt x="2234415" y="369298"/>
                </a:lnTo>
                <a:cubicBezTo>
                  <a:pt x="2234415" y="406228"/>
                  <a:pt x="2231413" y="437752"/>
                  <a:pt x="2225409" y="463874"/>
                </a:cubicBezTo>
                <a:cubicBezTo>
                  <a:pt x="2216101" y="504406"/>
                  <a:pt x="2193883" y="541337"/>
                  <a:pt x="2158754" y="574664"/>
                </a:cubicBezTo>
                <a:cubicBezTo>
                  <a:pt x="2108914" y="621801"/>
                  <a:pt x="2042261" y="645369"/>
                  <a:pt x="1958795" y="645369"/>
                </a:cubicBezTo>
                <a:cubicBezTo>
                  <a:pt x="1873826" y="645369"/>
                  <a:pt x="1807473" y="621350"/>
                  <a:pt x="1759734" y="573312"/>
                </a:cubicBezTo>
                <a:cubicBezTo>
                  <a:pt x="1734515" y="548091"/>
                  <a:pt x="1717250" y="516416"/>
                  <a:pt x="1707944" y="478286"/>
                </a:cubicBezTo>
                <a:cubicBezTo>
                  <a:pt x="1701338" y="451264"/>
                  <a:pt x="1698036" y="414934"/>
                  <a:pt x="1698036" y="369298"/>
                </a:cubicBezTo>
                <a:close/>
                <a:moveTo>
                  <a:pt x="1057522" y="14864"/>
                </a:moveTo>
                <a:lnTo>
                  <a:pt x="1293511" y="14864"/>
                </a:lnTo>
                <a:cubicBezTo>
                  <a:pt x="1351157" y="14864"/>
                  <a:pt x="1404601" y="30924"/>
                  <a:pt x="1453840" y="63050"/>
                </a:cubicBezTo>
                <a:cubicBezTo>
                  <a:pt x="1502179" y="94276"/>
                  <a:pt x="1539258" y="136011"/>
                  <a:pt x="1565079" y="188252"/>
                </a:cubicBezTo>
                <a:cubicBezTo>
                  <a:pt x="1586097" y="231486"/>
                  <a:pt x="1596604" y="276072"/>
                  <a:pt x="1596604" y="322009"/>
                </a:cubicBezTo>
                <a:cubicBezTo>
                  <a:pt x="1596604" y="385961"/>
                  <a:pt x="1577313" y="445185"/>
                  <a:pt x="1538732" y="499678"/>
                </a:cubicBezTo>
                <a:cubicBezTo>
                  <a:pt x="1500153" y="554171"/>
                  <a:pt x="1450836" y="591926"/>
                  <a:pt x="1390789" y="612944"/>
                </a:cubicBezTo>
                <a:cubicBezTo>
                  <a:pt x="1358964" y="624052"/>
                  <a:pt x="1326538" y="629607"/>
                  <a:pt x="1293511" y="629607"/>
                </a:cubicBezTo>
                <a:lnTo>
                  <a:pt x="1057522" y="629607"/>
                </a:lnTo>
                <a:close/>
                <a:moveTo>
                  <a:pt x="294637" y="13238"/>
                </a:moveTo>
                <a:lnTo>
                  <a:pt x="454515" y="13238"/>
                </a:lnTo>
                <a:lnTo>
                  <a:pt x="748600" y="389290"/>
                </a:lnTo>
                <a:lnTo>
                  <a:pt x="748600" y="13238"/>
                </a:lnTo>
                <a:lnTo>
                  <a:pt x="908479" y="13238"/>
                </a:lnTo>
                <a:lnTo>
                  <a:pt x="908479" y="627982"/>
                </a:lnTo>
                <a:lnTo>
                  <a:pt x="748600" y="627982"/>
                </a:lnTo>
                <a:lnTo>
                  <a:pt x="454515" y="251478"/>
                </a:lnTo>
                <a:lnTo>
                  <a:pt x="454515" y="627982"/>
                </a:lnTo>
                <a:lnTo>
                  <a:pt x="294637" y="627982"/>
                </a:lnTo>
                <a:close/>
                <a:moveTo>
                  <a:pt x="0" y="13238"/>
                </a:moveTo>
                <a:lnTo>
                  <a:pt x="159879" y="13238"/>
                </a:lnTo>
                <a:lnTo>
                  <a:pt x="159879" y="627982"/>
                </a:lnTo>
                <a:lnTo>
                  <a:pt x="0" y="627982"/>
                </a:lnTo>
                <a:close/>
                <a:moveTo>
                  <a:pt x="2570434" y="0"/>
                </a:moveTo>
                <a:cubicBezTo>
                  <a:pt x="2636788" y="0"/>
                  <a:pt x="2701790" y="16663"/>
                  <a:pt x="2765440" y="49991"/>
                </a:cubicBezTo>
                <a:lnTo>
                  <a:pt x="2701489" y="174291"/>
                </a:lnTo>
                <a:cubicBezTo>
                  <a:pt x="2666572" y="146968"/>
                  <a:pt x="2631352" y="133309"/>
                  <a:pt x="2595830" y="133309"/>
                </a:cubicBezTo>
                <a:cubicBezTo>
                  <a:pt x="2578675" y="133309"/>
                  <a:pt x="2563322" y="137678"/>
                  <a:pt x="2549773" y="146417"/>
                </a:cubicBezTo>
                <a:cubicBezTo>
                  <a:pt x="2534424" y="156363"/>
                  <a:pt x="2526751" y="169624"/>
                  <a:pt x="2526751" y="186197"/>
                </a:cubicBezTo>
                <a:cubicBezTo>
                  <a:pt x="2526751" y="202467"/>
                  <a:pt x="2536823" y="216477"/>
                  <a:pt x="2556973" y="228228"/>
                </a:cubicBezTo>
                <a:cubicBezTo>
                  <a:pt x="2565998" y="233657"/>
                  <a:pt x="2593069" y="242999"/>
                  <a:pt x="2638178" y="256255"/>
                </a:cubicBezTo>
                <a:cubicBezTo>
                  <a:pt x="2694723" y="272790"/>
                  <a:pt x="2735022" y="296237"/>
                  <a:pt x="2759080" y="326598"/>
                </a:cubicBezTo>
                <a:cubicBezTo>
                  <a:pt x="2779834" y="352448"/>
                  <a:pt x="2790212" y="385661"/>
                  <a:pt x="2790212" y="426239"/>
                </a:cubicBezTo>
                <a:cubicBezTo>
                  <a:pt x="2790212" y="530241"/>
                  <a:pt x="2744575" y="598023"/>
                  <a:pt x="2653300" y="629586"/>
                </a:cubicBezTo>
                <a:cubicBezTo>
                  <a:pt x="2621475" y="640709"/>
                  <a:pt x="2587247" y="646270"/>
                  <a:pt x="2550619" y="646270"/>
                </a:cubicBezTo>
                <a:cubicBezTo>
                  <a:pt x="2473756" y="646270"/>
                  <a:pt x="2402450" y="623003"/>
                  <a:pt x="2336697" y="576465"/>
                </a:cubicBezTo>
                <a:lnTo>
                  <a:pt x="2405151" y="447660"/>
                </a:lnTo>
                <a:cubicBezTo>
                  <a:pt x="2453288" y="491195"/>
                  <a:pt x="2500372" y="512964"/>
                  <a:pt x="2546403" y="512964"/>
                </a:cubicBezTo>
                <a:cubicBezTo>
                  <a:pt x="2567163" y="512964"/>
                  <a:pt x="2584764" y="508110"/>
                  <a:pt x="2599209" y="498404"/>
                </a:cubicBezTo>
                <a:cubicBezTo>
                  <a:pt x="2616055" y="487487"/>
                  <a:pt x="2624478" y="472021"/>
                  <a:pt x="2624478" y="452004"/>
                </a:cubicBezTo>
                <a:cubicBezTo>
                  <a:pt x="2624478" y="433804"/>
                  <a:pt x="2615154" y="418641"/>
                  <a:pt x="2596506" y="406508"/>
                </a:cubicBezTo>
                <a:cubicBezTo>
                  <a:pt x="2582672" y="397408"/>
                  <a:pt x="2559363" y="388157"/>
                  <a:pt x="2526580" y="378754"/>
                </a:cubicBezTo>
                <a:cubicBezTo>
                  <a:pt x="2486883" y="367060"/>
                  <a:pt x="2461921" y="358963"/>
                  <a:pt x="2451694" y="354465"/>
                </a:cubicBezTo>
                <a:cubicBezTo>
                  <a:pt x="2435452" y="347569"/>
                  <a:pt x="2421619" y="339470"/>
                  <a:pt x="2410191" y="330171"/>
                </a:cubicBezTo>
                <a:cubicBezTo>
                  <a:pt x="2377407" y="303183"/>
                  <a:pt x="2361016" y="262400"/>
                  <a:pt x="2361016" y="207821"/>
                </a:cubicBezTo>
                <a:cubicBezTo>
                  <a:pt x="2361016" y="150842"/>
                  <a:pt x="2377981" y="103609"/>
                  <a:pt x="2411907" y="66127"/>
                </a:cubicBezTo>
                <a:cubicBezTo>
                  <a:pt x="2451539" y="22042"/>
                  <a:pt x="2504382" y="0"/>
                  <a:pt x="25704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8" name="CustomShape 20"/>
          <p:cNvSpPr/>
          <p:nvPr/>
        </p:nvSpPr>
        <p:spPr>
          <a:xfrm flipH="1">
            <a:off x="9532800" y="3446640"/>
            <a:ext cx="551160" cy="467280"/>
          </a:xfrm>
          <a:custGeom>
            <a:avLst/>
            <a:gdLst/>
            <a:ahLst/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9" name="CustomShape 21"/>
          <p:cNvSpPr/>
          <p:nvPr/>
        </p:nvSpPr>
        <p:spPr>
          <a:xfrm>
            <a:off x="10122480" y="3390840"/>
            <a:ext cx="533520" cy="53244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bg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0" name="CustomShape 22"/>
          <p:cNvSpPr/>
          <p:nvPr/>
        </p:nvSpPr>
        <p:spPr>
          <a:xfrm>
            <a:off x="10214640" y="3482640"/>
            <a:ext cx="349920" cy="34884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chemeClr val="bg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CustomShape 1"/>
          <p:cNvSpPr/>
          <p:nvPr/>
        </p:nvSpPr>
        <p:spPr>
          <a:xfrm>
            <a:off x="6891480" y="1956240"/>
            <a:ext cx="2805840" cy="1096200"/>
          </a:xfrm>
          <a:prstGeom prst="bentConnector3">
            <a:avLst>
              <a:gd name="adj1" fmla="val 100117"/>
            </a:avLst>
          </a:prstGeom>
          <a:noFill/>
          <a:ln w="255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2" name="CustomShape 2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3" name="CustomShape 3"/>
          <p:cNvSpPr/>
          <p:nvPr/>
        </p:nvSpPr>
        <p:spPr>
          <a:xfrm>
            <a:off x="1063080" y="5258160"/>
            <a:ext cx="2334600" cy="79560"/>
          </a:xfrm>
          <a:custGeom>
            <a:avLst/>
            <a:gdLst/>
            <a:ahLst/>
            <a:rect l="l" t="t" r="r" b="b"/>
            <a:pathLst>
              <a:path w="1657350" h="57150">
                <a:moveTo>
                  <a:pt x="1605439" y="54769"/>
                </a:moveTo>
                <a:cubicBezTo>
                  <a:pt x="1605439" y="54769"/>
                  <a:pt x="1638776" y="50959"/>
                  <a:pt x="1652111" y="22384"/>
                </a:cubicBezTo>
                <a:lnTo>
                  <a:pt x="1652111" y="22384"/>
                </a:lnTo>
                <a:cubicBezTo>
                  <a:pt x="1652111" y="13811"/>
                  <a:pt x="1645444" y="7144"/>
                  <a:pt x="1636871" y="7144"/>
                </a:cubicBezTo>
                <a:lnTo>
                  <a:pt x="44291" y="12859"/>
                </a:lnTo>
                <a:lnTo>
                  <a:pt x="23336" y="12859"/>
                </a:lnTo>
                <a:cubicBezTo>
                  <a:pt x="14764" y="12859"/>
                  <a:pt x="7144" y="18574"/>
                  <a:pt x="7144" y="26194"/>
                </a:cubicBezTo>
                <a:lnTo>
                  <a:pt x="7144" y="26194"/>
                </a:lnTo>
                <a:cubicBezTo>
                  <a:pt x="17621" y="45244"/>
                  <a:pt x="40481" y="51911"/>
                  <a:pt x="50959" y="53816"/>
                </a:cubicBezTo>
                <a:lnTo>
                  <a:pt x="51911" y="54769"/>
                </a:lnTo>
                <a:cubicBezTo>
                  <a:pt x="51911" y="54769"/>
                  <a:pt x="51911" y="54769"/>
                  <a:pt x="51911" y="54769"/>
                </a:cubicBezTo>
                <a:lnTo>
                  <a:pt x="56674" y="54769"/>
                </a:lnTo>
              </a:path>
            </a:pathLst>
          </a:custGeom>
          <a:solidFill>
            <a:srgbClr val="5f67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4" name="CustomShape 4"/>
          <p:cNvSpPr/>
          <p:nvPr/>
        </p:nvSpPr>
        <p:spPr>
          <a:xfrm>
            <a:off x="1304640" y="4040640"/>
            <a:ext cx="1851120" cy="1207080"/>
          </a:xfrm>
          <a:custGeom>
            <a:avLst/>
            <a:gdLst/>
            <a:ahLst/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5" name="CustomShape 5"/>
          <p:cNvSpPr/>
          <p:nvPr/>
        </p:nvSpPr>
        <p:spPr>
          <a:xfrm>
            <a:off x="1383840" y="4114440"/>
            <a:ext cx="1690200" cy="1032480"/>
          </a:xfrm>
          <a:custGeom>
            <a:avLst/>
            <a:gdLst/>
            <a:ahLst/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6" name="CustomShape 6"/>
          <p:cNvSpPr/>
          <p:nvPr/>
        </p:nvSpPr>
        <p:spPr>
          <a:xfrm>
            <a:off x="1049760" y="5201640"/>
            <a:ext cx="2361240" cy="92880"/>
          </a:xfrm>
          <a:custGeom>
            <a:avLst/>
            <a:gdLst/>
            <a:ahLst/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7" name="CustomShape 7"/>
          <p:cNvSpPr/>
          <p:nvPr/>
        </p:nvSpPr>
        <p:spPr>
          <a:xfrm>
            <a:off x="2067840" y="5212080"/>
            <a:ext cx="329400" cy="36360"/>
          </a:xfrm>
          <a:custGeom>
            <a:avLst/>
            <a:gdLst/>
            <a:ahLst/>
            <a:rect l="l" t="t" r="r" b="b"/>
            <a:pathLst>
              <a:path w="1618413" h="184076">
                <a:moveTo>
                  <a:pt x="1478513" y="177499"/>
                </a:moveTo>
                <a:lnTo>
                  <a:pt x="1485084" y="177499"/>
                </a:lnTo>
                <a:lnTo>
                  <a:pt x="1502686" y="178122"/>
                </a:lnTo>
                <a:lnTo>
                  <a:pt x="1499879" y="178526"/>
                </a:lnTo>
                <a:cubicBezTo>
                  <a:pt x="1487142" y="179142"/>
                  <a:pt x="1478513" y="177499"/>
                  <a:pt x="1478513" y="177499"/>
                </a:cubicBezTo>
                <a:close/>
                <a:moveTo>
                  <a:pt x="84799" y="170928"/>
                </a:moveTo>
                <a:cubicBezTo>
                  <a:pt x="97947" y="177499"/>
                  <a:pt x="104518" y="177499"/>
                  <a:pt x="117666" y="177499"/>
                </a:cubicBezTo>
                <a:lnTo>
                  <a:pt x="104518" y="177499"/>
                </a:lnTo>
                <a:cubicBezTo>
                  <a:pt x="97947" y="177499"/>
                  <a:pt x="91370" y="177499"/>
                  <a:pt x="84799" y="170928"/>
                </a:cubicBezTo>
                <a:close/>
                <a:moveTo>
                  <a:pt x="1603418" y="0"/>
                </a:moveTo>
                <a:lnTo>
                  <a:pt x="1616567" y="0"/>
                </a:lnTo>
                <a:cubicBezTo>
                  <a:pt x="1631361" y="152847"/>
                  <a:pt x="1553705" y="176266"/>
                  <a:pt x="1511177" y="178423"/>
                </a:cubicBezTo>
                <a:lnTo>
                  <a:pt x="1502686" y="178122"/>
                </a:lnTo>
                <a:lnTo>
                  <a:pt x="1521501" y="175419"/>
                </a:lnTo>
                <a:cubicBezTo>
                  <a:pt x="1560791" y="165788"/>
                  <a:pt x="1611636" y="129836"/>
                  <a:pt x="1603418" y="6571"/>
                </a:cubicBezTo>
                <a:close/>
                <a:moveTo>
                  <a:pt x="5911" y="0"/>
                </a:moveTo>
                <a:lnTo>
                  <a:pt x="19060" y="6571"/>
                </a:lnTo>
                <a:cubicBezTo>
                  <a:pt x="19060" y="6571"/>
                  <a:pt x="-20385" y="144631"/>
                  <a:pt x="91379" y="184076"/>
                </a:cubicBezTo>
                <a:cubicBezTo>
                  <a:pt x="-33534" y="151202"/>
                  <a:pt x="5911" y="0"/>
                  <a:pt x="5911" y="0"/>
                </a:cubicBezTo>
                <a:close/>
              </a:path>
            </a:pathLst>
          </a:custGeom>
          <a:solidFill>
            <a:srgbClr val="4d4d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8" name="CustomShape 8"/>
          <p:cNvSpPr/>
          <p:nvPr/>
        </p:nvSpPr>
        <p:spPr>
          <a:xfrm>
            <a:off x="1162080" y="5246280"/>
            <a:ext cx="83520" cy="22320"/>
          </a:xfrm>
          <a:prstGeom prst="roundRect">
            <a:avLst>
              <a:gd name="adj" fmla="val 2815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9" name="CustomShape 9"/>
          <p:cNvSpPr/>
          <p:nvPr/>
        </p:nvSpPr>
        <p:spPr>
          <a:xfrm>
            <a:off x="1181160" y="5252040"/>
            <a:ext cx="45360" cy="10080"/>
          </a:xfrm>
          <a:prstGeom prst="roundRect">
            <a:avLst>
              <a:gd name="adj" fmla="val 2815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0" name="CustomShape 10"/>
          <p:cNvSpPr/>
          <p:nvPr/>
        </p:nvSpPr>
        <p:spPr>
          <a:xfrm>
            <a:off x="3173760" y="5245920"/>
            <a:ext cx="179640" cy="22320"/>
          </a:xfrm>
          <a:prstGeom prst="roundRect">
            <a:avLst>
              <a:gd name="adj" fmla="val 2815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1" name="CustomShape 11"/>
          <p:cNvSpPr/>
          <p:nvPr/>
        </p:nvSpPr>
        <p:spPr>
          <a:xfrm>
            <a:off x="3208320" y="5252040"/>
            <a:ext cx="110880" cy="10080"/>
          </a:xfrm>
          <a:prstGeom prst="roundRect">
            <a:avLst>
              <a:gd name="adj" fmla="val 2815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2" name="CustomShape 12"/>
          <p:cNvSpPr/>
          <p:nvPr/>
        </p:nvSpPr>
        <p:spPr>
          <a:xfrm>
            <a:off x="1956600" y="4044600"/>
            <a:ext cx="1117440" cy="1107720"/>
          </a:xfrm>
          <a:custGeom>
            <a:avLst/>
            <a:gdLst/>
            <a:ahLst/>
            <a:rect l="l" t="t" r="r" b="b"/>
            <a:pathLst>
              <a:path w="3976489" h="4035268">
                <a:moveTo>
                  <a:pt x="2473335" y="0"/>
                </a:moveTo>
                <a:lnTo>
                  <a:pt x="3976489" y="10635"/>
                </a:lnTo>
                <a:cubicBezTo>
                  <a:pt x="3973762" y="1342950"/>
                  <a:pt x="3971034" y="2702953"/>
                  <a:pt x="3968307" y="4035268"/>
                </a:cubicBezTo>
                <a:lnTo>
                  <a:pt x="0" y="4035268"/>
                </a:lnTo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3" name="CustomShape 13"/>
          <p:cNvSpPr/>
          <p:nvPr/>
        </p:nvSpPr>
        <p:spPr>
          <a:xfrm>
            <a:off x="2859120" y="4468320"/>
            <a:ext cx="25200" cy="8352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4" name="CustomShape 14"/>
          <p:cNvSpPr/>
          <p:nvPr/>
        </p:nvSpPr>
        <p:spPr>
          <a:xfrm>
            <a:off x="2857680" y="4552920"/>
            <a:ext cx="25200" cy="8352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5" name="CustomShape 15"/>
          <p:cNvSpPr/>
          <p:nvPr/>
        </p:nvSpPr>
        <p:spPr>
          <a:xfrm>
            <a:off x="3392640" y="4551480"/>
            <a:ext cx="25200" cy="8352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9526" y="65246"/>
                  <a:pt x="16669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6" name="CustomShape 16"/>
          <p:cNvSpPr/>
          <p:nvPr/>
        </p:nvSpPr>
        <p:spPr>
          <a:xfrm>
            <a:off x="2865600" y="4301640"/>
            <a:ext cx="553680" cy="1049040"/>
          </a:xfrm>
          <a:custGeom>
            <a:avLst/>
            <a:gdLst/>
            <a:ahLst/>
            <a:rect l="l" t="t" r="r" b="b"/>
            <a:pathLst>
              <a:path w="400050" h="828675">
                <a:moveTo>
                  <a:pt x="350044" y="7144"/>
                </a:moveTo>
                <a:lnTo>
                  <a:pt x="53816" y="7144"/>
                </a:lnTo>
                <a:cubicBezTo>
                  <a:pt x="28099" y="7144"/>
                  <a:pt x="7144" y="28099"/>
                  <a:pt x="7144" y="53816"/>
                </a:cubicBezTo>
                <a:lnTo>
                  <a:pt x="7144" y="781526"/>
                </a:lnTo>
                <a:cubicBezTo>
                  <a:pt x="7144" y="807244"/>
                  <a:pt x="28099" y="828199"/>
                  <a:pt x="53816" y="828199"/>
                </a:cubicBezTo>
                <a:lnTo>
                  <a:pt x="350044" y="828199"/>
                </a:lnTo>
                <a:cubicBezTo>
                  <a:pt x="375761" y="828199"/>
                  <a:pt x="396716" y="807244"/>
                  <a:pt x="396716" y="781526"/>
                </a:cubicBezTo>
                <a:lnTo>
                  <a:pt x="396716" y="53816"/>
                </a:lnTo>
                <a:cubicBezTo>
                  <a:pt x="396716" y="28099"/>
                  <a:pt x="375761" y="7144"/>
                  <a:pt x="350044" y="714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7" name="CustomShape 17"/>
          <p:cNvSpPr/>
          <p:nvPr/>
        </p:nvSpPr>
        <p:spPr>
          <a:xfrm>
            <a:off x="2869560" y="4306680"/>
            <a:ext cx="540360" cy="1037160"/>
          </a:xfrm>
          <a:custGeom>
            <a:avLst/>
            <a:gdLst/>
            <a:ahLst/>
            <a:rect l="l" t="t" r="r" b="b"/>
            <a:pathLst>
              <a:path w="390525" h="819150">
                <a:moveTo>
                  <a:pt x="345281" y="7144"/>
                </a:moveTo>
                <a:lnTo>
                  <a:pt x="52864" y="7144"/>
                </a:lnTo>
                <a:cubicBezTo>
                  <a:pt x="27146" y="7144"/>
                  <a:pt x="7144" y="27146"/>
                  <a:pt x="7144" y="52864"/>
                </a:cubicBezTo>
                <a:lnTo>
                  <a:pt x="7144" y="772954"/>
                </a:lnTo>
                <a:cubicBezTo>
                  <a:pt x="7144" y="798671"/>
                  <a:pt x="27146" y="818674"/>
                  <a:pt x="52864" y="818674"/>
                </a:cubicBezTo>
                <a:lnTo>
                  <a:pt x="345281" y="818674"/>
                </a:lnTo>
                <a:cubicBezTo>
                  <a:pt x="370999" y="818674"/>
                  <a:pt x="391001" y="798671"/>
                  <a:pt x="391001" y="772954"/>
                </a:cubicBezTo>
                <a:lnTo>
                  <a:pt x="391001" y="52864"/>
                </a:lnTo>
                <a:cubicBezTo>
                  <a:pt x="391001" y="28099"/>
                  <a:pt x="370046" y="7144"/>
                  <a:pt x="345281" y="7144"/>
                </a:cubicBez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8" name="CustomShape 18"/>
          <p:cNvSpPr/>
          <p:nvPr/>
        </p:nvSpPr>
        <p:spPr>
          <a:xfrm>
            <a:off x="2910600" y="4462200"/>
            <a:ext cx="461160" cy="747360"/>
          </a:xfrm>
          <a:custGeom>
            <a:avLst/>
            <a:gdLst/>
            <a:ahLst/>
            <a:rect l="l" t="t" r="r" b="b"/>
            <a:pathLst>
              <a:path w="333375" h="590550">
                <a:moveTo>
                  <a:pt x="7144" y="7144"/>
                </a:moveTo>
                <a:lnTo>
                  <a:pt x="331946" y="7144"/>
                </a:lnTo>
                <a:lnTo>
                  <a:pt x="331946" y="586264"/>
                </a:lnTo>
                <a:lnTo>
                  <a:pt x="7144" y="5862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9" name="CustomShape 19"/>
          <p:cNvSpPr/>
          <p:nvPr/>
        </p:nvSpPr>
        <p:spPr>
          <a:xfrm>
            <a:off x="3104280" y="5244480"/>
            <a:ext cx="71640" cy="65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0" name="CustomShape 20"/>
          <p:cNvSpPr/>
          <p:nvPr/>
        </p:nvSpPr>
        <p:spPr>
          <a:xfrm>
            <a:off x="3120480" y="5259600"/>
            <a:ext cx="38880" cy="352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1" name="CustomShape 21"/>
          <p:cNvSpPr/>
          <p:nvPr/>
        </p:nvSpPr>
        <p:spPr>
          <a:xfrm>
            <a:off x="2991960" y="4474440"/>
            <a:ext cx="379440" cy="722880"/>
          </a:xfrm>
          <a:custGeom>
            <a:avLst/>
            <a:gdLst/>
            <a:ahLst/>
            <a:rect l="l" t="t" r="r" b="b"/>
            <a:pathLst>
              <a:path w="1119116" h="2330356">
                <a:moveTo>
                  <a:pt x="614149" y="0"/>
                </a:moveTo>
                <a:lnTo>
                  <a:pt x="1115704" y="3412"/>
                </a:lnTo>
                <a:cubicBezTo>
                  <a:pt x="1116841" y="777923"/>
                  <a:pt x="1117979" y="1555845"/>
                  <a:pt x="1119116" y="2330356"/>
                </a:cubicBezTo>
                <a:lnTo>
                  <a:pt x="0" y="2330356"/>
                </a:lnTo>
                <a:lnTo>
                  <a:pt x="614149" y="0"/>
                </a:lnTo>
                <a:close/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2" name="CustomShape 22"/>
          <p:cNvSpPr/>
          <p:nvPr/>
        </p:nvSpPr>
        <p:spPr>
          <a:xfrm>
            <a:off x="3091680" y="4405680"/>
            <a:ext cx="105480" cy="2124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3" name="CustomShape 23"/>
          <p:cNvSpPr/>
          <p:nvPr/>
        </p:nvSpPr>
        <p:spPr>
          <a:xfrm>
            <a:off x="3034800" y="4405680"/>
            <a:ext cx="23400" cy="21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4" name="CustomShape 24"/>
          <p:cNvSpPr/>
          <p:nvPr/>
        </p:nvSpPr>
        <p:spPr>
          <a:xfrm>
            <a:off x="1893240" y="3440520"/>
            <a:ext cx="674280" cy="49608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5" name="CustomShape 25"/>
          <p:cNvSpPr/>
          <p:nvPr/>
        </p:nvSpPr>
        <p:spPr>
          <a:xfrm flipH="1" rot="8929800">
            <a:off x="6860160" y="4446000"/>
            <a:ext cx="59760" cy="3888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6" name="CustomShape 26"/>
          <p:cNvSpPr/>
          <p:nvPr/>
        </p:nvSpPr>
        <p:spPr>
          <a:xfrm flipH="1" rot="10295400">
            <a:off x="6887160" y="4546440"/>
            <a:ext cx="43200" cy="4032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7" name="CustomShape 27"/>
          <p:cNvSpPr/>
          <p:nvPr/>
        </p:nvSpPr>
        <p:spPr>
          <a:xfrm flipH="1" rot="8929800">
            <a:off x="6813720" y="4345920"/>
            <a:ext cx="84960" cy="11340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8" name="CustomShape 28"/>
          <p:cNvSpPr/>
          <p:nvPr/>
        </p:nvSpPr>
        <p:spPr>
          <a:xfrm flipH="1" rot="10295400">
            <a:off x="6868440" y="4469760"/>
            <a:ext cx="61560" cy="8280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9" name="CustomShape 29"/>
          <p:cNvSpPr/>
          <p:nvPr/>
        </p:nvSpPr>
        <p:spPr>
          <a:xfrm flipH="1" rot="11885400">
            <a:off x="6875640" y="4570560"/>
            <a:ext cx="39240" cy="7704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0" name="CustomShape 30"/>
          <p:cNvSpPr/>
          <p:nvPr/>
        </p:nvSpPr>
        <p:spPr>
          <a:xfrm flipH="1" rot="1778400">
            <a:off x="6686280" y="4436280"/>
            <a:ext cx="59760" cy="3960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1" name="CustomShape 31"/>
          <p:cNvSpPr/>
          <p:nvPr/>
        </p:nvSpPr>
        <p:spPr>
          <a:xfrm flipH="1" rot="1778400">
            <a:off x="6706440" y="4334400"/>
            <a:ext cx="84960" cy="11412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2" name="CustomShape 32"/>
          <p:cNvSpPr/>
          <p:nvPr/>
        </p:nvSpPr>
        <p:spPr>
          <a:xfrm flipH="1" rot="413400">
            <a:off x="6679440" y="4536720"/>
            <a:ext cx="43200" cy="4140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3" name="CustomShape 33"/>
          <p:cNvSpPr/>
          <p:nvPr/>
        </p:nvSpPr>
        <p:spPr>
          <a:xfrm flipH="1" rot="413400">
            <a:off x="6677640" y="4460760"/>
            <a:ext cx="61560" cy="8316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4" name="CustomShape 34"/>
          <p:cNvSpPr/>
          <p:nvPr/>
        </p:nvSpPr>
        <p:spPr>
          <a:xfrm flipH="1" rot="20423400">
            <a:off x="6693840" y="4561200"/>
            <a:ext cx="39240" cy="7848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5" name="CustomShape 35"/>
          <p:cNvSpPr/>
          <p:nvPr/>
        </p:nvSpPr>
        <p:spPr>
          <a:xfrm rot="7898400">
            <a:off x="6529320" y="3944160"/>
            <a:ext cx="190800" cy="478800"/>
          </a:xfrm>
          <a:prstGeom prst="trapezoid">
            <a:avLst>
              <a:gd name="adj" fmla="val 9168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6" name="CustomShape 36"/>
          <p:cNvSpPr/>
          <p:nvPr/>
        </p:nvSpPr>
        <p:spPr>
          <a:xfrm rot="7898400">
            <a:off x="6550200" y="3989520"/>
            <a:ext cx="68760" cy="478800"/>
          </a:xfrm>
          <a:custGeom>
            <a:avLst/>
            <a:gdLst/>
            <a:ahLst/>
            <a:rect l="l" t="t" r="r" b="b"/>
            <a:pathLst>
              <a:path w="182880" h="1664988">
                <a:moveTo>
                  <a:pt x="0" y="1664988"/>
                </a:moveTo>
                <a:lnTo>
                  <a:pt x="0" y="0"/>
                </a:lnTo>
                <a:lnTo>
                  <a:pt x="133619" y="3079"/>
                </a:lnTo>
                <a:lnTo>
                  <a:pt x="182880" y="1664988"/>
                </a:lnTo>
                <a:lnTo>
                  <a:pt x="0" y="16649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7" name="CustomShape 37"/>
          <p:cNvSpPr/>
          <p:nvPr/>
        </p:nvSpPr>
        <p:spPr>
          <a:xfrm rot="14391600">
            <a:off x="5954400" y="3793320"/>
            <a:ext cx="229680" cy="76356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8" name="CustomShape 38"/>
          <p:cNvSpPr/>
          <p:nvPr/>
        </p:nvSpPr>
        <p:spPr>
          <a:xfrm rot="14391600">
            <a:off x="6066000" y="3863880"/>
            <a:ext cx="83520" cy="76356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9" name="CustomShape 39"/>
          <p:cNvSpPr/>
          <p:nvPr/>
        </p:nvSpPr>
        <p:spPr>
          <a:xfrm rot="1062600">
            <a:off x="6320520" y="3905640"/>
            <a:ext cx="242640" cy="2426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0" name="CustomShape 40"/>
          <p:cNvSpPr/>
          <p:nvPr/>
        </p:nvSpPr>
        <p:spPr>
          <a:xfrm rot="1062600">
            <a:off x="6346440" y="3931920"/>
            <a:ext cx="190080" cy="19008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1" name="CustomShape 41"/>
          <p:cNvSpPr/>
          <p:nvPr/>
        </p:nvSpPr>
        <p:spPr>
          <a:xfrm rot="1062600">
            <a:off x="6394320" y="3979800"/>
            <a:ext cx="94320" cy="9360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2" name="CustomShape 42"/>
          <p:cNvSpPr/>
          <p:nvPr/>
        </p:nvSpPr>
        <p:spPr>
          <a:xfrm rot="1062600">
            <a:off x="6426000" y="4012200"/>
            <a:ext cx="30600" cy="30600"/>
          </a:xfrm>
          <a:prstGeom prst="ellipse">
            <a:avLst/>
          </a:prstGeom>
          <a:solidFill>
            <a:schemeClr val="bg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3" name="CustomShape 43"/>
          <p:cNvSpPr/>
          <p:nvPr/>
        </p:nvSpPr>
        <p:spPr>
          <a:xfrm>
            <a:off x="5262840" y="5141520"/>
            <a:ext cx="900000" cy="1414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4" name="CustomShape 44"/>
          <p:cNvSpPr/>
          <p:nvPr/>
        </p:nvSpPr>
        <p:spPr>
          <a:xfrm rot="21552000">
            <a:off x="5607360" y="4391280"/>
            <a:ext cx="213120" cy="62892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5" name="CustomShape 45"/>
          <p:cNvSpPr/>
          <p:nvPr/>
        </p:nvSpPr>
        <p:spPr>
          <a:xfrm rot="21552000">
            <a:off x="5600520" y="4391640"/>
            <a:ext cx="77400" cy="62892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6" name="CustomShape 46"/>
          <p:cNvSpPr/>
          <p:nvPr/>
        </p:nvSpPr>
        <p:spPr>
          <a:xfrm>
            <a:off x="5552640" y="4264200"/>
            <a:ext cx="291960" cy="2919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7" name="CustomShape 47"/>
          <p:cNvSpPr/>
          <p:nvPr/>
        </p:nvSpPr>
        <p:spPr>
          <a:xfrm>
            <a:off x="5584320" y="4295520"/>
            <a:ext cx="228600" cy="22860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8" name="CustomShape 48"/>
          <p:cNvSpPr/>
          <p:nvPr/>
        </p:nvSpPr>
        <p:spPr>
          <a:xfrm>
            <a:off x="5641560" y="4353480"/>
            <a:ext cx="113400" cy="11304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9" name="CustomShape 49"/>
          <p:cNvSpPr/>
          <p:nvPr/>
        </p:nvSpPr>
        <p:spPr>
          <a:xfrm>
            <a:off x="5680080" y="4391280"/>
            <a:ext cx="37080" cy="37080"/>
          </a:xfrm>
          <a:prstGeom prst="ellipse">
            <a:avLst/>
          </a:prstGeom>
          <a:solidFill>
            <a:schemeClr val="bg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0" name="CustomShape 50"/>
          <p:cNvSpPr/>
          <p:nvPr/>
        </p:nvSpPr>
        <p:spPr>
          <a:xfrm>
            <a:off x="5366520" y="5102280"/>
            <a:ext cx="692640" cy="385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1" name="CustomShape 51"/>
          <p:cNvSpPr/>
          <p:nvPr/>
        </p:nvSpPr>
        <p:spPr>
          <a:xfrm>
            <a:off x="5456880" y="4962240"/>
            <a:ext cx="511560" cy="1414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2" name="CustomShape 52"/>
          <p:cNvSpPr/>
          <p:nvPr/>
        </p:nvSpPr>
        <p:spPr>
          <a:xfrm rot="2713800">
            <a:off x="6706080" y="4245120"/>
            <a:ext cx="159840" cy="1598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3" name="CustomShape 53"/>
          <p:cNvSpPr/>
          <p:nvPr/>
        </p:nvSpPr>
        <p:spPr>
          <a:xfrm rot="2713800">
            <a:off x="6731640" y="4270680"/>
            <a:ext cx="109080" cy="108720"/>
          </a:xfrm>
          <a:custGeom>
            <a:avLst/>
            <a:gdLst/>
            <a:ahLst/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4" name="CustomShape 54"/>
          <p:cNvSpPr/>
          <p:nvPr/>
        </p:nvSpPr>
        <p:spPr>
          <a:xfrm>
            <a:off x="5774400" y="3429000"/>
            <a:ext cx="674280" cy="49608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5" name="CustomShape 55"/>
          <p:cNvSpPr/>
          <p:nvPr/>
        </p:nvSpPr>
        <p:spPr>
          <a:xfrm>
            <a:off x="8799840" y="5099760"/>
            <a:ext cx="1765080" cy="2754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6" name="CustomShape 56"/>
          <p:cNvSpPr/>
          <p:nvPr/>
        </p:nvSpPr>
        <p:spPr>
          <a:xfrm>
            <a:off x="8835120" y="5134320"/>
            <a:ext cx="1694520" cy="2059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7" name="CustomShape 57"/>
          <p:cNvSpPr/>
          <p:nvPr/>
        </p:nvSpPr>
        <p:spPr>
          <a:xfrm>
            <a:off x="8871840" y="5154120"/>
            <a:ext cx="169560" cy="1695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8" name="CustomShape 58"/>
          <p:cNvSpPr/>
          <p:nvPr/>
        </p:nvSpPr>
        <p:spPr>
          <a:xfrm>
            <a:off x="9114480" y="5154120"/>
            <a:ext cx="169560" cy="1695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9" name="CustomShape 59"/>
          <p:cNvSpPr/>
          <p:nvPr/>
        </p:nvSpPr>
        <p:spPr>
          <a:xfrm>
            <a:off x="9357120" y="5154120"/>
            <a:ext cx="169560" cy="1695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0" name="CustomShape 60"/>
          <p:cNvSpPr/>
          <p:nvPr/>
        </p:nvSpPr>
        <p:spPr>
          <a:xfrm>
            <a:off x="9599760" y="5154120"/>
            <a:ext cx="169560" cy="1695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1" name="CustomShape 61"/>
          <p:cNvSpPr/>
          <p:nvPr/>
        </p:nvSpPr>
        <p:spPr>
          <a:xfrm>
            <a:off x="9842400" y="5154120"/>
            <a:ext cx="169560" cy="1695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2" name="CustomShape 62"/>
          <p:cNvSpPr/>
          <p:nvPr/>
        </p:nvSpPr>
        <p:spPr>
          <a:xfrm>
            <a:off x="10085040" y="5154120"/>
            <a:ext cx="169560" cy="1695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3" name="CustomShape 63"/>
          <p:cNvSpPr/>
          <p:nvPr/>
        </p:nvSpPr>
        <p:spPr>
          <a:xfrm>
            <a:off x="10328040" y="5154120"/>
            <a:ext cx="169560" cy="1695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4" name="CustomShape 64"/>
          <p:cNvSpPr/>
          <p:nvPr/>
        </p:nvSpPr>
        <p:spPr>
          <a:xfrm>
            <a:off x="10081440" y="4100400"/>
            <a:ext cx="225000" cy="100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5" name="CustomShape 65"/>
          <p:cNvSpPr/>
          <p:nvPr/>
        </p:nvSpPr>
        <p:spPr>
          <a:xfrm>
            <a:off x="10193400" y="4100400"/>
            <a:ext cx="113040" cy="100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6" name="CustomShape 66"/>
          <p:cNvSpPr/>
          <p:nvPr/>
        </p:nvSpPr>
        <p:spPr>
          <a:xfrm>
            <a:off x="10015200" y="4369680"/>
            <a:ext cx="357480" cy="182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7" name="CustomShape 67"/>
          <p:cNvSpPr/>
          <p:nvPr/>
        </p:nvSpPr>
        <p:spPr>
          <a:xfrm>
            <a:off x="10192680" y="4369680"/>
            <a:ext cx="180000" cy="1821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8" name="CustomShape 68"/>
          <p:cNvSpPr/>
          <p:nvPr/>
        </p:nvSpPr>
        <p:spPr>
          <a:xfrm>
            <a:off x="10081440" y="4556520"/>
            <a:ext cx="225000" cy="93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9" name="CustomShape 69"/>
          <p:cNvSpPr/>
          <p:nvPr/>
        </p:nvSpPr>
        <p:spPr>
          <a:xfrm>
            <a:off x="10164960" y="4651560"/>
            <a:ext cx="60120" cy="104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0" name="CustomShape 70"/>
          <p:cNvSpPr/>
          <p:nvPr/>
        </p:nvSpPr>
        <p:spPr>
          <a:xfrm>
            <a:off x="10182240" y="4759920"/>
            <a:ext cx="26640" cy="745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1" name="CustomShape 71"/>
          <p:cNvSpPr/>
          <p:nvPr/>
        </p:nvSpPr>
        <p:spPr>
          <a:xfrm>
            <a:off x="10148040" y="4816080"/>
            <a:ext cx="88200" cy="2937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04040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2" name="CustomShape 72"/>
          <p:cNvSpPr/>
          <p:nvPr/>
        </p:nvSpPr>
        <p:spPr>
          <a:xfrm>
            <a:off x="9569880" y="4100400"/>
            <a:ext cx="225000" cy="100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3" name="CustomShape 73"/>
          <p:cNvSpPr/>
          <p:nvPr/>
        </p:nvSpPr>
        <p:spPr>
          <a:xfrm>
            <a:off x="9681840" y="4100400"/>
            <a:ext cx="113040" cy="100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4" name="CustomShape 74"/>
          <p:cNvSpPr/>
          <p:nvPr/>
        </p:nvSpPr>
        <p:spPr>
          <a:xfrm>
            <a:off x="9503640" y="4369680"/>
            <a:ext cx="357480" cy="182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5" name="CustomShape 75"/>
          <p:cNvSpPr/>
          <p:nvPr/>
        </p:nvSpPr>
        <p:spPr>
          <a:xfrm>
            <a:off x="9681120" y="4369680"/>
            <a:ext cx="180000" cy="1821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6" name="CustomShape 76"/>
          <p:cNvSpPr/>
          <p:nvPr/>
        </p:nvSpPr>
        <p:spPr>
          <a:xfrm>
            <a:off x="9569880" y="4556520"/>
            <a:ext cx="225000" cy="93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7" name="CustomShape 77"/>
          <p:cNvSpPr/>
          <p:nvPr/>
        </p:nvSpPr>
        <p:spPr>
          <a:xfrm>
            <a:off x="9653400" y="4651560"/>
            <a:ext cx="60120" cy="104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8" name="CustomShape 78"/>
          <p:cNvSpPr/>
          <p:nvPr/>
        </p:nvSpPr>
        <p:spPr>
          <a:xfrm>
            <a:off x="9670680" y="4759920"/>
            <a:ext cx="26640" cy="745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9" name="CustomShape 79"/>
          <p:cNvSpPr/>
          <p:nvPr/>
        </p:nvSpPr>
        <p:spPr>
          <a:xfrm>
            <a:off x="9636480" y="4816080"/>
            <a:ext cx="88200" cy="2937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04040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0" name="CustomShape 80"/>
          <p:cNvSpPr/>
          <p:nvPr/>
        </p:nvSpPr>
        <p:spPr>
          <a:xfrm>
            <a:off x="9058320" y="4100400"/>
            <a:ext cx="225000" cy="100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1" name="CustomShape 81"/>
          <p:cNvSpPr/>
          <p:nvPr/>
        </p:nvSpPr>
        <p:spPr>
          <a:xfrm>
            <a:off x="9170280" y="4100400"/>
            <a:ext cx="113040" cy="100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2" name="CustomShape 82"/>
          <p:cNvSpPr/>
          <p:nvPr/>
        </p:nvSpPr>
        <p:spPr>
          <a:xfrm>
            <a:off x="8992080" y="4369680"/>
            <a:ext cx="357480" cy="182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3" name="CustomShape 83"/>
          <p:cNvSpPr/>
          <p:nvPr/>
        </p:nvSpPr>
        <p:spPr>
          <a:xfrm>
            <a:off x="9169560" y="4369680"/>
            <a:ext cx="180000" cy="1821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4" name="CustomShape 84"/>
          <p:cNvSpPr/>
          <p:nvPr/>
        </p:nvSpPr>
        <p:spPr>
          <a:xfrm>
            <a:off x="9058320" y="4556520"/>
            <a:ext cx="225000" cy="93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5" name="CustomShape 85"/>
          <p:cNvSpPr/>
          <p:nvPr/>
        </p:nvSpPr>
        <p:spPr>
          <a:xfrm>
            <a:off x="9141840" y="4651560"/>
            <a:ext cx="60120" cy="104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6" name="CustomShape 86"/>
          <p:cNvSpPr/>
          <p:nvPr/>
        </p:nvSpPr>
        <p:spPr>
          <a:xfrm>
            <a:off x="9159120" y="4759920"/>
            <a:ext cx="26640" cy="745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7" name="CustomShape 87"/>
          <p:cNvSpPr/>
          <p:nvPr/>
        </p:nvSpPr>
        <p:spPr>
          <a:xfrm>
            <a:off x="9124920" y="4816080"/>
            <a:ext cx="88200" cy="2937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04040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8" name="CustomShape 88"/>
          <p:cNvSpPr/>
          <p:nvPr/>
        </p:nvSpPr>
        <p:spPr>
          <a:xfrm>
            <a:off x="9345240" y="3444480"/>
            <a:ext cx="674280" cy="49608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9" name="CustomShape 89"/>
          <p:cNvSpPr/>
          <p:nvPr/>
        </p:nvSpPr>
        <p:spPr>
          <a:xfrm flipV="1" rot="10800000">
            <a:off x="12273480" y="5315760"/>
            <a:ext cx="3359880" cy="1137960"/>
          </a:xfrm>
          <a:prstGeom prst="bentConnector2">
            <a:avLst/>
          </a:prstGeom>
          <a:noFill/>
          <a:ln w="255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0" name="CustomShape 90"/>
          <p:cNvSpPr/>
          <p:nvPr/>
        </p:nvSpPr>
        <p:spPr>
          <a:xfrm>
            <a:off x="2037600" y="3040200"/>
            <a:ext cx="306720" cy="306720"/>
          </a:xfrm>
          <a:prstGeom prst="donut">
            <a:avLst>
              <a:gd name="adj" fmla="val 25000"/>
            </a:avLst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1" name="CustomShape 91"/>
          <p:cNvSpPr/>
          <p:nvPr/>
        </p:nvSpPr>
        <p:spPr>
          <a:xfrm>
            <a:off x="5942160" y="3025080"/>
            <a:ext cx="306720" cy="306720"/>
          </a:xfrm>
          <a:prstGeom prst="donut">
            <a:avLst>
              <a:gd name="adj" fmla="val 25000"/>
            </a:avLst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2" name="CustomShape 92"/>
          <p:cNvSpPr/>
          <p:nvPr/>
        </p:nvSpPr>
        <p:spPr>
          <a:xfrm>
            <a:off x="9541800" y="3053520"/>
            <a:ext cx="306720" cy="306720"/>
          </a:xfrm>
          <a:prstGeom prst="donut">
            <a:avLst>
              <a:gd name="adj" fmla="val 25000"/>
            </a:avLst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3" name="Line 93"/>
          <p:cNvSpPr/>
          <p:nvPr/>
        </p:nvSpPr>
        <p:spPr>
          <a:xfrm>
            <a:off x="6087600" y="2397960"/>
            <a:ext cx="8280" cy="62712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4" name="CustomShape 94"/>
          <p:cNvSpPr/>
          <p:nvPr/>
        </p:nvSpPr>
        <p:spPr>
          <a:xfrm flipH="1">
            <a:off x="4790520" y="1469160"/>
            <a:ext cx="2231280" cy="1201680"/>
          </a:xfrm>
          <a:custGeom>
            <a:avLst/>
            <a:gdLst/>
            <a:ah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5" name="CustomShape 95"/>
          <p:cNvSpPr/>
          <p:nvPr/>
        </p:nvSpPr>
        <p:spPr>
          <a:xfrm flipH="1">
            <a:off x="5167800" y="1558080"/>
            <a:ext cx="2231280" cy="1201680"/>
          </a:xfrm>
          <a:custGeom>
            <a:avLst/>
            <a:gdLst/>
            <a:ah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6" name="CustomShape 96"/>
          <p:cNvSpPr/>
          <p:nvPr/>
        </p:nvSpPr>
        <p:spPr>
          <a:xfrm>
            <a:off x="5464800" y="1940760"/>
            <a:ext cx="1645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CLOUD COMPUTING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7" name="CustomShape 97"/>
          <p:cNvSpPr/>
          <p:nvPr/>
        </p:nvSpPr>
        <p:spPr>
          <a:xfrm>
            <a:off x="914040" y="5957640"/>
            <a:ext cx="29188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8" name="CustomShape 98"/>
          <p:cNvSpPr/>
          <p:nvPr/>
        </p:nvSpPr>
        <p:spPr>
          <a:xfrm>
            <a:off x="914040" y="5597640"/>
            <a:ext cx="2918880" cy="3031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9" name="CustomShape 99"/>
          <p:cNvSpPr/>
          <p:nvPr/>
        </p:nvSpPr>
        <p:spPr>
          <a:xfrm>
            <a:off x="4618800" y="5957640"/>
            <a:ext cx="29188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0" name="CustomShape 100"/>
          <p:cNvSpPr/>
          <p:nvPr/>
        </p:nvSpPr>
        <p:spPr>
          <a:xfrm>
            <a:off x="4618800" y="5597640"/>
            <a:ext cx="2918880" cy="3031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1" name="CustomShape 101"/>
          <p:cNvSpPr/>
          <p:nvPr/>
        </p:nvSpPr>
        <p:spPr>
          <a:xfrm>
            <a:off x="8323560" y="5957640"/>
            <a:ext cx="29188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2" name="CustomShape 102"/>
          <p:cNvSpPr/>
          <p:nvPr/>
        </p:nvSpPr>
        <p:spPr>
          <a:xfrm>
            <a:off x="8323560" y="5597640"/>
            <a:ext cx="2918880" cy="3031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CustomShape 1"/>
          <p:cNvSpPr/>
          <p:nvPr/>
        </p:nvSpPr>
        <p:spPr>
          <a:xfrm rot="16200000">
            <a:off x="5866200" y="-952200"/>
            <a:ext cx="456120" cy="12190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4" name="CustomShape 2"/>
          <p:cNvSpPr/>
          <p:nvPr/>
        </p:nvSpPr>
        <p:spPr>
          <a:xfrm rot="16200000">
            <a:off x="5866200" y="-1406160"/>
            <a:ext cx="456120" cy="12190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5" name="CustomShape 3"/>
          <p:cNvSpPr/>
          <p:nvPr/>
        </p:nvSpPr>
        <p:spPr>
          <a:xfrm rot="16200000">
            <a:off x="5866200" y="-1860120"/>
            <a:ext cx="456120" cy="12190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6" name="CustomShape 4"/>
          <p:cNvSpPr/>
          <p:nvPr/>
        </p:nvSpPr>
        <p:spPr>
          <a:xfrm rot="16200000">
            <a:off x="5866200" y="-2314440"/>
            <a:ext cx="456120" cy="12190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7" name="CustomShape 5"/>
          <p:cNvSpPr/>
          <p:nvPr/>
        </p:nvSpPr>
        <p:spPr>
          <a:xfrm>
            <a:off x="0" y="3550680"/>
            <a:ext cx="12191040" cy="1816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8" name="CustomShape 6"/>
          <p:cNvSpPr/>
          <p:nvPr/>
        </p:nvSpPr>
        <p:spPr>
          <a:xfrm>
            <a:off x="0" y="3726720"/>
            <a:ext cx="1219104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Ecosystem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9" name="CustomShape 7"/>
          <p:cNvSpPr/>
          <p:nvPr/>
        </p:nvSpPr>
        <p:spPr>
          <a:xfrm flipH="1" rot="8929800">
            <a:off x="5810040" y="1901160"/>
            <a:ext cx="108000" cy="7092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0" name="CustomShape 8"/>
          <p:cNvSpPr/>
          <p:nvPr/>
        </p:nvSpPr>
        <p:spPr>
          <a:xfrm flipH="1" rot="10295400">
            <a:off x="5855400" y="2082240"/>
            <a:ext cx="78840" cy="7308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1" name="CustomShape 9"/>
          <p:cNvSpPr/>
          <p:nvPr/>
        </p:nvSpPr>
        <p:spPr>
          <a:xfrm flipH="1" rot="8929800">
            <a:off x="5725800" y="1721520"/>
            <a:ext cx="153360" cy="20412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2" name="CustomShape 10"/>
          <p:cNvSpPr/>
          <p:nvPr/>
        </p:nvSpPr>
        <p:spPr>
          <a:xfrm flipH="1" rot="10295400">
            <a:off x="5825520" y="1946520"/>
            <a:ext cx="111600" cy="14796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3" name="CustomShape 11"/>
          <p:cNvSpPr/>
          <p:nvPr/>
        </p:nvSpPr>
        <p:spPr>
          <a:xfrm flipH="1" rot="11885400">
            <a:off x="5836680" y="2125080"/>
            <a:ext cx="70920" cy="13788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4" name="CustomShape 12"/>
          <p:cNvSpPr/>
          <p:nvPr/>
        </p:nvSpPr>
        <p:spPr>
          <a:xfrm rot="7898400">
            <a:off x="5215680" y="1000440"/>
            <a:ext cx="343440" cy="860760"/>
          </a:xfrm>
          <a:prstGeom prst="trapezoid">
            <a:avLst>
              <a:gd name="adj" fmla="val 9168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5" name="CustomShape 13"/>
          <p:cNvSpPr/>
          <p:nvPr/>
        </p:nvSpPr>
        <p:spPr>
          <a:xfrm rot="7898400">
            <a:off x="5252400" y="1082520"/>
            <a:ext cx="124200" cy="860760"/>
          </a:xfrm>
          <a:custGeom>
            <a:avLst/>
            <a:gdLst/>
            <a:ahLst/>
            <a:rect l="l" t="t" r="r" b="b"/>
            <a:pathLst>
              <a:path w="182880" h="1664988">
                <a:moveTo>
                  <a:pt x="0" y="1664988"/>
                </a:moveTo>
                <a:lnTo>
                  <a:pt x="0" y="0"/>
                </a:lnTo>
                <a:lnTo>
                  <a:pt x="133619" y="3079"/>
                </a:lnTo>
                <a:lnTo>
                  <a:pt x="182880" y="1664988"/>
                </a:lnTo>
                <a:lnTo>
                  <a:pt x="0" y="16649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6" name="CustomShape 14"/>
          <p:cNvSpPr/>
          <p:nvPr/>
        </p:nvSpPr>
        <p:spPr>
          <a:xfrm rot="14391600">
            <a:off x="4182480" y="729720"/>
            <a:ext cx="413280" cy="137196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7" name="CustomShape 15"/>
          <p:cNvSpPr/>
          <p:nvPr/>
        </p:nvSpPr>
        <p:spPr>
          <a:xfrm rot="14391600">
            <a:off x="4383000" y="856440"/>
            <a:ext cx="150840" cy="137196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8" name="CustomShape 16"/>
          <p:cNvSpPr/>
          <p:nvPr/>
        </p:nvSpPr>
        <p:spPr>
          <a:xfrm rot="1062600">
            <a:off x="4838760" y="932040"/>
            <a:ext cx="436320" cy="436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9" name="CustomShape 17"/>
          <p:cNvSpPr/>
          <p:nvPr/>
        </p:nvSpPr>
        <p:spPr>
          <a:xfrm rot="1062600">
            <a:off x="4885920" y="979920"/>
            <a:ext cx="342000" cy="34200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0" name="CustomShape 18"/>
          <p:cNvSpPr/>
          <p:nvPr/>
        </p:nvSpPr>
        <p:spPr>
          <a:xfrm rot="1062600">
            <a:off x="4972320" y="1065960"/>
            <a:ext cx="170280" cy="16920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1" name="CustomShape 19"/>
          <p:cNvSpPr/>
          <p:nvPr/>
        </p:nvSpPr>
        <p:spPr>
          <a:xfrm rot="1062600">
            <a:off x="5029200" y="1122840"/>
            <a:ext cx="55800" cy="55800"/>
          </a:xfrm>
          <a:prstGeom prst="ellipse">
            <a:avLst/>
          </a:prstGeom>
          <a:solidFill>
            <a:schemeClr val="bg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2" name="CustomShape 20"/>
          <p:cNvSpPr/>
          <p:nvPr/>
        </p:nvSpPr>
        <p:spPr>
          <a:xfrm>
            <a:off x="2940120" y="3151080"/>
            <a:ext cx="1617480" cy="2548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3" name="CustomShape 21"/>
          <p:cNvSpPr/>
          <p:nvPr/>
        </p:nvSpPr>
        <p:spPr>
          <a:xfrm rot="21552000">
            <a:off x="3557880" y="1805400"/>
            <a:ext cx="383400" cy="1130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4" name="CustomShape 22"/>
          <p:cNvSpPr/>
          <p:nvPr/>
        </p:nvSpPr>
        <p:spPr>
          <a:xfrm rot="21552000">
            <a:off x="3545280" y="1804680"/>
            <a:ext cx="139680" cy="113040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5" name="CustomShape 23"/>
          <p:cNvSpPr/>
          <p:nvPr/>
        </p:nvSpPr>
        <p:spPr>
          <a:xfrm>
            <a:off x="3460320" y="1575000"/>
            <a:ext cx="524880" cy="5248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6" name="CustomShape 24"/>
          <p:cNvSpPr/>
          <p:nvPr/>
        </p:nvSpPr>
        <p:spPr>
          <a:xfrm>
            <a:off x="3517200" y="1631880"/>
            <a:ext cx="411480" cy="41148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7" name="CustomShape 25"/>
          <p:cNvSpPr/>
          <p:nvPr/>
        </p:nvSpPr>
        <p:spPr>
          <a:xfrm>
            <a:off x="3620520" y="1735560"/>
            <a:ext cx="204840" cy="20376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8" name="CustomShape 26"/>
          <p:cNvSpPr/>
          <p:nvPr/>
        </p:nvSpPr>
        <p:spPr>
          <a:xfrm>
            <a:off x="3689280" y="1803600"/>
            <a:ext cx="67320" cy="67320"/>
          </a:xfrm>
          <a:prstGeom prst="ellipse">
            <a:avLst/>
          </a:prstGeom>
          <a:solidFill>
            <a:schemeClr val="bg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9" name="CustomShape 27"/>
          <p:cNvSpPr/>
          <p:nvPr/>
        </p:nvSpPr>
        <p:spPr>
          <a:xfrm>
            <a:off x="3126240" y="3080160"/>
            <a:ext cx="1244880" cy="70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0" name="CustomShape 28"/>
          <p:cNvSpPr/>
          <p:nvPr/>
        </p:nvSpPr>
        <p:spPr>
          <a:xfrm>
            <a:off x="3288960" y="2828880"/>
            <a:ext cx="919440" cy="2548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1" name="CustomShape 29"/>
          <p:cNvSpPr/>
          <p:nvPr/>
        </p:nvSpPr>
        <p:spPr>
          <a:xfrm>
            <a:off x="0" y="3417120"/>
            <a:ext cx="12190680" cy="69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2" name="CustomShape 30"/>
          <p:cNvSpPr/>
          <p:nvPr/>
        </p:nvSpPr>
        <p:spPr>
          <a:xfrm>
            <a:off x="0" y="5427000"/>
            <a:ext cx="12190680" cy="69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3" name="CustomShape 31"/>
          <p:cNvSpPr/>
          <p:nvPr/>
        </p:nvSpPr>
        <p:spPr>
          <a:xfrm>
            <a:off x="5391720" y="2750400"/>
            <a:ext cx="3859200" cy="560880"/>
          </a:xfrm>
          <a:custGeom>
            <a:avLst/>
            <a:gdLst/>
            <a:ahLst/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80000">
                <a:schemeClr val="accent1"/>
              </a:gs>
              <a:gs pos="100000">
                <a:schemeClr val="bg1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4" name="CustomShape 32"/>
          <p:cNvSpPr/>
          <p:nvPr/>
        </p:nvSpPr>
        <p:spPr>
          <a:xfrm rot="1330200">
            <a:off x="5517000" y="1825920"/>
            <a:ext cx="810360" cy="688320"/>
          </a:xfrm>
          <a:custGeom>
            <a:avLst/>
            <a:gdLst/>
            <a:ahLst/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98000">
                <a:schemeClr val="accent1"/>
              </a:gs>
            </a:gsLst>
            <a:lin ang="108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5" name="CustomShape 33"/>
          <p:cNvSpPr/>
          <p:nvPr/>
        </p:nvSpPr>
        <p:spPr>
          <a:xfrm>
            <a:off x="6334200" y="1900800"/>
            <a:ext cx="771840" cy="77040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2"/>
              </a:gs>
            </a:gsLst>
            <a:lin ang="108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6" name="CustomShape 34"/>
          <p:cNvSpPr/>
          <p:nvPr/>
        </p:nvSpPr>
        <p:spPr>
          <a:xfrm>
            <a:off x="6467040" y="2033640"/>
            <a:ext cx="506160" cy="50472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2"/>
              </a:gs>
            </a:gsLst>
            <a:lin ang="108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7" name="CustomShape 35"/>
          <p:cNvSpPr/>
          <p:nvPr/>
        </p:nvSpPr>
        <p:spPr>
          <a:xfrm flipH="1" rot="1778400">
            <a:off x="5497200" y="1884240"/>
            <a:ext cx="108000" cy="7164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8" name="CustomShape 36"/>
          <p:cNvSpPr/>
          <p:nvPr/>
        </p:nvSpPr>
        <p:spPr>
          <a:xfrm flipH="1" rot="1778400">
            <a:off x="5533920" y="1703160"/>
            <a:ext cx="153360" cy="20520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9" name="CustomShape 37"/>
          <p:cNvSpPr/>
          <p:nvPr/>
        </p:nvSpPr>
        <p:spPr>
          <a:xfrm flipH="1" rot="413400">
            <a:off x="5486400" y="2064960"/>
            <a:ext cx="78840" cy="7416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0" name="CustomShape 38"/>
          <p:cNvSpPr/>
          <p:nvPr/>
        </p:nvSpPr>
        <p:spPr>
          <a:xfrm flipH="1" rot="413400">
            <a:off x="5480280" y="1929600"/>
            <a:ext cx="111600" cy="14940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1" name="CustomShape 39"/>
          <p:cNvSpPr/>
          <p:nvPr/>
        </p:nvSpPr>
        <p:spPr>
          <a:xfrm flipH="1" rot="20423400">
            <a:off x="5510880" y="2108160"/>
            <a:ext cx="70920" cy="14076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2" name="CustomShape 40"/>
          <p:cNvSpPr/>
          <p:nvPr/>
        </p:nvSpPr>
        <p:spPr>
          <a:xfrm rot="2713800">
            <a:off x="5532480" y="1540800"/>
            <a:ext cx="288000" cy="288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3" name="CustomShape 41"/>
          <p:cNvSpPr/>
          <p:nvPr/>
        </p:nvSpPr>
        <p:spPr>
          <a:xfrm rot="2713800">
            <a:off x="5577840" y="1587240"/>
            <a:ext cx="196560" cy="196200"/>
          </a:xfrm>
          <a:custGeom>
            <a:avLst/>
            <a:gdLst/>
            <a:ahLst/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CustomShape 1"/>
          <p:cNvSpPr/>
          <p:nvPr/>
        </p:nvSpPr>
        <p:spPr>
          <a:xfrm>
            <a:off x="3998160" y="5099400"/>
            <a:ext cx="2027520" cy="1127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5" name="CustomShape 2"/>
          <p:cNvSpPr/>
          <p:nvPr/>
        </p:nvSpPr>
        <p:spPr>
          <a:xfrm>
            <a:off x="3998160" y="5213880"/>
            <a:ext cx="2027520" cy="1013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6" name="CustomShape 3"/>
          <p:cNvSpPr/>
          <p:nvPr/>
        </p:nvSpPr>
        <p:spPr>
          <a:xfrm>
            <a:off x="4526640" y="5454000"/>
            <a:ext cx="331560" cy="7689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7" name="CustomShape 4"/>
          <p:cNvSpPr/>
          <p:nvPr/>
        </p:nvSpPr>
        <p:spPr>
          <a:xfrm>
            <a:off x="4699800" y="5606640"/>
            <a:ext cx="158400" cy="6166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8" name="CustomShape 5"/>
          <p:cNvSpPr/>
          <p:nvPr/>
        </p:nvSpPr>
        <p:spPr>
          <a:xfrm>
            <a:off x="4078080" y="5249520"/>
            <a:ext cx="171720" cy="1717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9" name="CustomShape 6"/>
          <p:cNvSpPr/>
          <p:nvPr/>
        </p:nvSpPr>
        <p:spPr>
          <a:xfrm>
            <a:off x="4112640" y="5284080"/>
            <a:ext cx="108360" cy="937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0" name="CustomShape 7"/>
          <p:cNvSpPr/>
          <p:nvPr/>
        </p:nvSpPr>
        <p:spPr>
          <a:xfrm>
            <a:off x="4169880" y="5343840"/>
            <a:ext cx="53640" cy="878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1" name="CustomShape 8"/>
          <p:cNvSpPr/>
          <p:nvPr/>
        </p:nvSpPr>
        <p:spPr>
          <a:xfrm>
            <a:off x="4091760" y="5538600"/>
            <a:ext cx="79560" cy="66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2" name="CustomShape 9"/>
          <p:cNvSpPr/>
          <p:nvPr/>
        </p:nvSpPr>
        <p:spPr>
          <a:xfrm>
            <a:off x="4169520" y="5538600"/>
            <a:ext cx="7956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3" name="CustomShape 10"/>
          <p:cNvSpPr/>
          <p:nvPr/>
        </p:nvSpPr>
        <p:spPr>
          <a:xfrm>
            <a:off x="4091760" y="5722560"/>
            <a:ext cx="79560" cy="66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4" name="CustomShape 11"/>
          <p:cNvSpPr/>
          <p:nvPr/>
        </p:nvSpPr>
        <p:spPr>
          <a:xfrm>
            <a:off x="4169520" y="5722560"/>
            <a:ext cx="7956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5" name="CustomShape 12"/>
          <p:cNvSpPr/>
          <p:nvPr/>
        </p:nvSpPr>
        <p:spPr>
          <a:xfrm>
            <a:off x="4091760" y="5906520"/>
            <a:ext cx="79560" cy="66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6" name="CustomShape 13"/>
          <p:cNvSpPr/>
          <p:nvPr/>
        </p:nvSpPr>
        <p:spPr>
          <a:xfrm>
            <a:off x="4169520" y="5906520"/>
            <a:ext cx="7956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7" name="CustomShape 14"/>
          <p:cNvSpPr/>
          <p:nvPr/>
        </p:nvSpPr>
        <p:spPr>
          <a:xfrm>
            <a:off x="4925520" y="5456880"/>
            <a:ext cx="331560" cy="7689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8" name="CustomShape 15"/>
          <p:cNvSpPr/>
          <p:nvPr/>
        </p:nvSpPr>
        <p:spPr>
          <a:xfrm>
            <a:off x="5098680" y="5609160"/>
            <a:ext cx="158400" cy="6166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9" name="CustomShape 16"/>
          <p:cNvSpPr/>
          <p:nvPr/>
        </p:nvSpPr>
        <p:spPr>
          <a:xfrm>
            <a:off x="4312440" y="5253480"/>
            <a:ext cx="171720" cy="1717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0" name="CustomShape 17"/>
          <p:cNvSpPr/>
          <p:nvPr/>
        </p:nvSpPr>
        <p:spPr>
          <a:xfrm>
            <a:off x="4346640" y="5287680"/>
            <a:ext cx="108360" cy="937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1" name="CustomShape 18"/>
          <p:cNvSpPr/>
          <p:nvPr/>
        </p:nvSpPr>
        <p:spPr>
          <a:xfrm>
            <a:off x="4404240" y="5347440"/>
            <a:ext cx="53640" cy="878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2" name="CustomShape 19"/>
          <p:cNvSpPr/>
          <p:nvPr/>
        </p:nvSpPr>
        <p:spPr>
          <a:xfrm>
            <a:off x="4325760" y="5542200"/>
            <a:ext cx="79560" cy="66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3" name="CustomShape 20"/>
          <p:cNvSpPr/>
          <p:nvPr/>
        </p:nvSpPr>
        <p:spPr>
          <a:xfrm>
            <a:off x="4403880" y="5542200"/>
            <a:ext cx="7956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4" name="CustomShape 21"/>
          <p:cNvSpPr/>
          <p:nvPr/>
        </p:nvSpPr>
        <p:spPr>
          <a:xfrm>
            <a:off x="4325760" y="5726160"/>
            <a:ext cx="79560" cy="66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5" name="CustomShape 22"/>
          <p:cNvSpPr/>
          <p:nvPr/>
        </p:nvSpPr>
        <p:spPr>
          <a:xfrm>
            <a:off x="4403880" y="5726160"/>
            <a:ext cx="7956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6" name="CustomShape 23"/>
          <p:cNvSpPr/>
          <p:nvPr/>
        </p:nvSpPr>
        <p:spPr>
          <a:xfrm>
            <a:off x="4325760" y="5910120"/>
            <a:ext cx="79560" cy="66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7" name="CustomShape 24"/>
          <p:cNvSpPr/>
          <p:nvPr/>
        </p:nvSpPr>
        <p:spPr>
          <a:xfrm>
            <a:off x="4403880" y="5910120"/>
            <a:ext cx="7956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8" name="CustomShape 25"/>
          <p:cNvSpPr/>
          <p:nvPr/>
        </p:nvSpPr>
        <p:spPr>
          <a:xfrm>
            <a:off x="5357880" y="5931000"/>
            <a:ext cx="581400" cy="296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9" name="CustomShape 26"/>
          <p:cNvSpPr/>
          <p:nvPr/>
        </p:nvSpPr>
        <p:spPr>
          <a:xfrm>
            <a:off x="5357880" y="5970960"/>
            <a:ext cx="58140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0" name="CustomShape 27"/>
          <p:cNvSpPr/>
          <p:nvPr/>
        </p:nvSpPr>
        <p:spPr>
          <a:xfrm>
            <a:off x="5357880" y="6032160"/>
            <a:ext cx="58140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1" name="CustomShape 28"/>
          <p:cNvSpPr/>
          <p:nvPr/>
        </p:nvSpPr>
        <p:spPr>
          <a:xfrm>
            <a:off x="5357880" y="6093000"/>
            <a:ext cx="58140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2" name="CustomShape 29"/>
          <p:cNvSpPr/>
          <p:nvPr/>
        </p:nvSpPr>
        <p:spPr>
          <a:xfrm>
            <a:off x="5357880" y="6154200"/>
            <a:ext cx="58140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3" name="CustomShape 30"/>
          <p:cNvSpPr/>
          <p:nvPr/>
        </p:nvSpPr>
        <p:spPr>
          <a:xfrm flipH="1">
            <a:off x="3996720" y="4787640"/>
            <a:ext cx="524520" cy="31032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4" name="CustomShape 31"/>
          <p:cNvSpPr/>
          <p:nvPr/>
        </p:nvSpPr>
        <p:spPr>
          <a:xfrm flipH="1">
            <a:off x="4497480" y="4787640"/>
            <a:ext cx="524520" cy="31032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5" name="CustomShape 32"/>
          <p:cNvSpPr/>
          <p:nvPr/>
        </p:nvSpPr>
        <p:spPr>
          <a:xfrm flipH="1">
            <a:off x="4998600" y="4787640"/>
            <a:ext cx="524520" cy="31032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6" name="CustomShape 33"/>
          <p:cNvSpPr/>
          <p:nvPr/>
        </p:nvSpPr>
        <p:spPr>
          <a:xfrm flipH="1">
            <a:off x="5499720" y="4787640"/>
            <a:ext cx="524520" cy="31032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7" name="CustomShape 34"/>
          <p:cNvSpPr/>
          <p:nvPr/>
        </p:nvSpPr>
        <p:spPr>
          <a:xfrm>
            <a:off x="5449320" y="532152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8" name="CustomShape 35"/>
          <p:cNvSpPr/>
          <p:nvPr/>
        </p:nvSpPr>
        <p:spPr>
          <a:xfrm>
            <a:off x="5632920" y="532152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9" name="CustomShape 36"/>
          <p:cNvSpPr/>
          <p:nvPr/>
        </p:nvSpPr>
        <p:spPr>
          <a:xfrm>
            <a:off x="5816520" y="532152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0" name="CustomShape 37"/>
          <p:cNvSpPr/>
          <p:nvPr/>
        </p:nvSpPr>
        <p:spPr>
          <a:xfrm>
            <a:off x="5449320" y="545796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1" name="CustomShape 38"/>
          <p:cNvSpPr/>
          <p:nvPr/>
        </p:nvSpPr>
        <p:spPr>
          <a:xfrm>
            <a:off x="5632920" y="545796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2" name="CustomShape 39"/>
          <p:cNvSpPr/>
          <p:nvPr/>
        </p:nvSpPr>
        <p:spPr>
          <a:xfrm>
            <a:off x="5816520" y="545796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3" name="CustomShape 40"/>
          <p:cNvSpPr/>
          <p:nvPr/>
        </p:nvSpPr>
        <p:spPr>
          <a:xfrm>
            <a:off x="5449320" y="559404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4" name="CustomShape 41"/>
          <p:cNvSpPr/>
          <p:nvPr/>
        </p:nvSpPr>
        <p:spPr>
          <a:xfrm>
            <a:off x="5632920" y="559404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5" name="CustomShape 42"/>
          <p:cNvSpPr/>
          <p:nvPr/>
        </p:nvSpPr>
        <p:spPr>
          <a:xfrm>
            <a:off x="5816520" y="559404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6" name="CustomShape 43"/>
          <p:cNvSpPr/>
          <p:nvPr/>
        </p:nvSpPr>
        <p:spPr>
          <a:xfrm>
            <a:off x="4885560" y="532152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7" name="CustomShape 44"/>
          <p:cNvSpPr/>
          <p:nvPr/>
        </p:nvSpPr>
        <p:spPr>
          <a:xfrm>
            <a:off x="5069160" y="532152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8" name="CustomShape 45"/>
          <p:cNvSpPr/>
          <p:nvPr/>
        </p:nvSpPr>
        <p:spPr>
          <a:xfrm>
            <a:off x="5252760" y="532152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9" name="CustomShape 46"/>
          <p:cNvSpPr/>
          <p:nvPr/>
        </p:nvSpPr>
        <p:spPr>
          <a:xfrm>
            <a:off x="4541400" y="532152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0" name="CustomShape 47"/>
          <p:cNvSpPr/>
          <p:nvPr/>
        </p:nvSpPr>
        <p:spPr>
          <a:xfrm>
            <a:off x="4725000" y="532152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1" name="CustomShape 48"/>
          <p:cNvSpPr/>
          <p:nvPr/>
        </p:nvSpPr>
        <p:spPr>
          <a:xfrm>
            <a:off x="6025680" y="5102640"/>
            <a:ext cx="498240" cy="112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2" name="CustomShape 49"/>
          <p:cNvSpPr/>
          <p:nvPr/>
        </p:nvSpPr>
        <p:spPr>
          <a:xfrm>
            <a:off x="6275160" y="5101560"/>
            <a:ext cx="248400" cy="11239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3" name="CustomShape 50"/>
          <p:cNvSpPr/>
          <p:nvPr/>
        </p:nvSpPr>
        <p:spPr>
          <a:xfrm>
            <a:off x="6117480" y="4482360"/>
            <a:ext cx="290160" cy="630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4" name="CustomShape 51"/>
          <p:cNvSpPr/>
          <p:nvPr/>
        </p:nvSpPr>
        <p:spPr>
          <a:xfrm>
            <a:off x="6263280" y="4482360"/>
            <a:ext cx="144360" cy="630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5" name="CustomShape 52"/>
          <p:cNvSpPr/>
          <p:nvPr/>
        </p:nvSpPr>
        <p:spPr>
          <a:xfrm>
            <a:off x="6117480" y="4330440"/>
            <a:ext cx="290160" cy="164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6" name="CustomShape 53"/>
          <p:cNvSpPr/>
          <p:nvPr/>
        </p:nvSpPr>
        <p:spPr>
          <a:xfrm>
            <a:off x="6263280" y="4330440"/>
            <a:ext cx="144360" cy="1648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7" name="CustomShape 54"/>
          <p:cNvSpPr/>
          <p:nvPr/>
        </p:nvSpPr>
        <p:spPr>
          <a:xfrm>
            <a:off x="6094440" y="6009480"/>
            <a:ext cx="93600" cy="21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8" name="CustomShape 55"/>
          <p:cNvSpPr/>
          <p:nvPr/>
        </p:nvSpPr>
        <p:spPr>
          <a:xfrm>
            <a:off x="6352920" y="6009480"/>
            <a:ext cx="93600" cy="21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9" name="CustomShape 56"/>
          <p:cNvSpPr/>
          <p:nvPr/>
        </p:nvSpPr>
        <p:spPr>
          <a:xfrm>
            <a:off x="6025680" y="5101920"/>
            <a:ext cx="49824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0" name="CustomShape 57"/>
          <p:cNvSpPr/>
          <p:nvPr/>
        </p:nvSpPr>
        <p:spPr>
          <a:xfrm>
            <a:off x="6275160" y="5100120"/>
            <a:ext cx="248400" cy="1184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1" name="CustomShape 58"/>
          <p:cNvSpPr/>
          <p:nvPr/>
        </p:nvSpPr>
        <p:spPr>
          <a:xfrm>
            <a:off x="6525000" y="5208120"/>
            <a:ext cx="1662840" cy="10173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2" name="CustomShape 59"/>
          <p:cNvSpPr/>
          <p:nvPr/>
        </p:nvSpPr>
        <p:spPr>
          <a:xfrm>
            <a:off x="6525000" y="5329440"/>
            <a:ext cx="1662840" cy="892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3" name="CustomShape 60"/>
          <p:cNvSpPr/>
          <p:nvPr/>
        </p:nvSpPr>
        <p:spPr>
          <a:xfrm>
            <a:off x="6525000" y="5675040"/>
            <a:ext cx="1662840" cy="547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4" name="CustomShape 61"/>
          <p:cNvSpPr/>
          <p:nvPr/>
        </p:nvSpPr>
        <p:spPr>
          <a:xfrm>
            <a:off x="7319160" y="5925960"/>
            <a:ext cx="349560" cy="296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5" name="CustomShape 62"/>
          <p:cNvSpPr/>
          <p:nvPr/>
        </p:nvSpPr>
        <p:spPr>
          <a:xfrm>
            <a:off x="7319160" y="5965920"/>
            <a:ext cx="34956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6" name="CustomShape 63"/>
          <p:cNvSpPr/>
          <p:nvPr/>
        </p:nvSpPr>
        <p:spPr>
          <a:xfrm>
            <a:off x="7319160" y="6027120"/>
            <a:ext cx="34956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7" name="CustomShape 64"/>
          <p:cNvSpPr/>
          <p:nvPr/>
        </p:nvSpPr>
        <p:spPr>
          <a:xfrm>
            <a:off x="7319160" y="6088320"/>
            <a:ext cx="34956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8" name="CustomShape 65"/>
          <p:cNvSpPr/>
          <p:nvPr/>
        </p:nvSpPr>
        <p:spPr>
          <a:xfrm>
            <a:off x="7319160" y="6149160"/>
            <a:ext cx="34956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9" name="CustomShape 66"/>
          <p:cNvSpPr/>
          <p:nvPr/>
        </p:nvSpPr>
        <p:spPr>
          <a:xfrm>
            <a:off x="7734600" y="5925960"/>
            <a:ext cx="349560" cy="296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0" name="CustomShape 67"/>
          <p:cNvSpPr/>
          <p:nvPr/>
        </p:nvSpPr>
        <p:spPr>
          <a:xfrm>
            <a:off x="7734600" y="5965920"/>
            <a:ext cx="34956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1" name="CustomShape 68"/>
          <p:cNvSpPr/>
          <p:nvPr/>
        </p:nvSpPr>
        <p:spPr>
          <a:xfrm>
            <a:off x="7734600" y="6027120"/>
            <a:ext cx="34956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2" name="CustomShape 69"/>
          <p:cNvSpPr/>
          <p:nvPr/>
        </p:nvSpPr>
        <p:spPr>
          <a:xfrm>
            <a:off x="7734600" y="6088320"/>
            <a:ext cx="34956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3" name="CustomShape 70"/>
          <p:cNvSpPr/>
          <p:nvPr/>
        </p:nvSpPr>
        <p:spPr>
          <a:xfrm>
            <a:off x="7734600" y="6149160"/>
            <a:ext cx="34956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4" name="CustomShape 71"/>
          <p:cNvSpPr/>
          <p:nvPr/>
        </p:nvSpPr>
        <p:spPr>
          <a:xfrm>
            <a:off x="7608240" y="558180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5" name="CustomShape 72"/>
          <p:cNvSpPr/>
          <p:nvPr/>
        </p:nvSpPr>
        <p:spPr>
          <a:xfrm>
            <a:off x="7791840" y="558180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6" name="CustomShape 73"/>
          <p:cNvSpPr/>
          <p:nvPr/>
        </p:nvSpPr>
        <p:spPr>
          <a:xfrm>
            <a:off x="7975440" y="558180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7" name="CustomShape 74"/>
          <p:cNvSpPr/>
          <p:nvPr/>
        </p:nvSpPr>
        <p:spPr>
          <a:xfrm>
            <a:off x="7049880" y="558180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8" name="CustomShape 75"/>
          <p:cNvSpPr/>
          <p:nvPr/>
        </p:nvSpPr>
        <p:spPr>
          <a:xfrm>
            <a:off x="7228080" y="558180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9" name="CustomShape 76"/>
          <p:cNvSpPr/>
          <p:nvPr/>
        </p:nvSpPr>
        <p:spPr>
          <a:xfrm>
            <a:off x="7411680" y="558180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0" name="CustomShape 77"/>
          <p:cNvSpPr/>
          <p:nvPr/>
        </p:nvSpPr>
        <p:spPr>
          <a:xfrm>
            <a:off x="6682680" y="558180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1" name="CustomShape 78"/>
          <p:cNvSpPr/>
          <p:nvPr/>
        </p:nvSpPr>
        <p:spPr>
          <a:xfrm>
            <a:off x="6866280" y="558180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2" name="CustomShape 79"/>
          <p:cNvSpPr/>
          <p:nvPr/>
        </p:nvSpPr>
        <p:spPr>
          <a:xfrm>
            <a:off x="6682680" y="574596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3" name="CustomShape 80"/>
          <p:cNvSpPr/>
          <p:nvPr/>
        </p:nvSpPr>
        <p:spPr>
          <a:xfrm>
            <a:off x="6866280" y="574596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4" name="CustomShape 81"/>
          <p:cNvSpPr/>
          <p:nvPr/>
        </p:nvSpPr>
        <p:spPr>
          <a:xfrm>
            <a:off x="7049880" y="574596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5" name="CustomShape 82"/>
          <p:cNvSpPr/>
          <p:nvPr/>
        </p:nvSpPr>
        <p:spPr>
          <a:xfrm>
            <a:off x="6682680" y="588204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6" name="CustomShape 83"/>
          <p:cNvSpPr/>
          <p:nvPr/>
        </p:nvSpPr>
        <p:spPr>
          <a:xfrm>
            <a:off x="6866280" y="588204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7" name="CustomShape 84"/>
          <p:cNvSpPr/>
          <p:nvPr/>
        </p:nvSpPr>
        <p:spPr>
          <a:xfrm>
            <a:off x="7049880" y="588204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8" name="CustomShape 85"/>
          <p:cNvSpPr/>
          <p:nvPr/>
        </p:nvSpPr>
        <p:spPr>
          <a:xfrm>
            <a:off x="6682680" y="601848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CustomShape 86"/>
          <p:cNvSpPr/>
          <p:nvPr/>
        </p:nvSpPr>
        <p:spPr>
          <a:xfrm>
            <a:off x="6866280" y="601848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0" name="CustomShape 87"/>
          <p:cNvSpPr/>
          <p:nvPr/>
        </p:nvSpPr>
        <p:spPr>
          <a:xfrm>
            <a:off x="7049880" y="601848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1" name="CustomShape 88"/>
          <p:cNvSpPr/>
          <p:nvPr/>
        </p:nvSpPr>
        <p:spPr>
          <a:xfrm>
            <a:off x="6869160" y="4605840"/>
            <a:ext cx="331560" cy="60228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2" name="CustomShape 89"/>
          <p:cNvSpPr/>
          <p:nvPr/>
        </p:nvSpPr>
        <p:spPr>
          <a:xfrm>
            <a:off x="7042320" y="4758480"/>
            <a:ext cx="158400" cy="449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3" name="CustomShape 90"/>
          <p:cNvSpPr/>
          <p:nvPr/>
        </p:nvSpPr>
        <p:spPr>
          <a:xfrm>
            <a:off x="7308720" y="4605480"/>
            <a:ext cx="331560" cy="60228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4" name="CustomShape 91"/>
          <p:cNvSpPr/>
          <p:nvPr/>
        </p:nvSpPr>
        <p:spPr>
          <a:xfrm>
            <a:off x="7482240" y="4758480"/>
            <a:ext cx="158400" cy="449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5" name="CustomShape 92"/>
          <p:cNvSpPr/>
          <p:nvPr/>
        </p:nvSpPr>
        <p:spPr>
          <a:xfrm>
            <a:off x="6617520" y="4295520"/>
            <a:ext cx="192240" cy="915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6" name="CustomShape 93"/>
          <p:cNvSpPr/>
          <p:nvPr/>
        </p:nvSpPr>
        <p:spPr>
          <a:xfrm>
            <a:off x="6709320" y="4295520"/>
            <a:ext cx="100440" cy="9151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7" name="CustomShape 94"/>
          <p:cNvSpPr/>
          <p:nvPr/>
        </p:nvSpPr>
        <p:spPr>
          <a:xfrm>
            <a:off x="6617520" y="4144680"/>
            <a:ext cx="192240" cy="18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8" name="CustomShape 95"/>
          <p:cNvSpPr/>
          <p:nvPr/>
        </p:nvSpPr>
        <p:spPr>
          <a:xfrm>
            <a:off x="6709320" y="4144680"/>
            <a:ext cx="100440" cy="184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9" name="CustomShape 96"/>
          <p:cNvSpPr/>
          <p:nvPr/>
        </p:nvSpPr>
        <p:spPr>
          <a:xfrm>
            <a:off x="6810840" y="4413240"/>
            <a:ext cx="669960" cy="6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0" name="CustomShape 97"/>
          <p:cNvSpPr/>
          <p:nvPr/>
        </p:nvSpPr>
        <p:spPr>
          <a:xfrm>
            <a:off x="7022160" y="4424040"/>
            <a:ext cx="40680" cy="24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1" name="CustomShape 98"/>
          <p:cNvSpPr/>
          <p:nvPr/>
        </p:nvSpPr>
        <p:spPr>
          <a:xfrm>
            <a:off x="7463520" y="4412880"/>
            <a:ext cx="40680" cy="24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2" name="CustomShape 99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Ecosystem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3" name="CustomShape 100"/>
          <p:cNvSpPr/>
          <p:nvPr/>
        </p:nvSpPr>
        <p:spPr>
          <a:xfrm>
            <a:off x="433080" y="4200840"/>
            <a:ext cx="283392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GraphQL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4" name="CustomShape 101"/>
          <p:cNvSpPr/>
          <p:nvPr/>
        </p:nvSpPr>
        <p:spPr>
          <a:xfrm>
            <a:off x="323640" y="4569120"/>
            <a:ext cx="3169440" cy="68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The first brick you’ll need is a GraphQL server. GraphQL itself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is just a specification after all, so    this leaves the door 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open to a few competing implementations.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5" name="CustomShape 102"/>
          <p:cNvSpPr/>
          <p:nvPr/>
        </p:nvSpPr>
        <p:spPr>
          <a:xfrm>
            <a:off x="9032040" y="4200840"/>
            <a:ext cx="28036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GraphQL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6" name="CustomShape 103"/>
          <p:cNvSpPr/>
          <p:nvPr/>
        </p:nvSpPr>
        <p:spPr>
          <a:xfrm>
            <a:off x="8916840" y="4579200"/>
            <a:ext cx="2918880" cy="6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Although you can technically query your GraphQL API directly without the need for a dedicated client library, it can definely make your life easier.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7" name="CustomShape 104"/>
          <p:cNvSpPr/>
          <p:nvPr/>
        </p:nvSpPr>
        <p:spPr>
          <a:xfrm>
            <a:off x="9943920" y="3429000"/>
            <a:ext cx="753480" cy="7534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8" name="CustomShape 105"/>
          <p:cNvSpPr/>
          <p:nvPr/>
        </p:nvSpPr>
        <p:spPr>
          <a:xfrm>
            <a:off x="1493640" y="3390120"/>
            <a:ext cx="753480" cy="753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9" name="CustomShape 106"/>
          <p:cNvSpPr/>
          <p:nvPr/>
        </p:nvSpPr>
        <p:spPr>
          <a:xfrm>
            <a:off x="10150200" y="3565800"/>
            <a:ext cx="340200" cy="407160"/>
          </a:xfrm>
          <a:custGeom>
            <a:avLst/>
            <a:gdLst/>
            <a:ah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0" name="CustomShape 107"/>
          <p:cNvSpPr/>
          <p:nvPr/>
        </p:nvSpPr>
        <p:spPr>
          <a:xfrm>
            <a:off x="1693440" y="3610440"/>
            <a:ext cx="333720" cy="33660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1" name="CustomShape 108"/>
          <p:cNvSpPr/>
          <p:nvPr/>
        </p:nvSpPr>
        <p:spPr>
          <a:xfrm>
            <a:off x="4520520" y="2525760"/>
            <a:ext cx="315000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GraphQL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2" name="CustomShape 109"/>
          <p:cNvSpPr/>
          <p:nvPr/>
        </p:nvSpPr>
        <p:spPr>
          <a:xfrm>
            <a:off x="5718960" y="1671480"/>
            <a:ext cx="753480" cy="75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3" name="CustomShape 110"/>
          <p:cNvSpPr/>
          <p:nvPr/>
        </p:nvSpPr>
        <p:spPr>
          <a:xfrm>
            <a:off x="5919480" y="1844640"/>
            <a:ext cx="352080" cy="419760"/>
          </a:xfrm>
          <a:custGeom>
            <a:avLst/>
            <a:gdLst/>
            <a:ah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4" name="CustomShape 111"/>
          <p:cNvSpPr/>
          <p:nvPr/>
        </p:nvSpPr>
        <p:spPr>
          <a:xfrm>
            <a:off x="6473160" y="2048760"/>
            <a:ext cx="3846600" cy="1379160"/>
          </a:xfrm>
          <a:prstGeom prst="bentConnector2">
            <a:avLst/>
          </a:prstGeom>
          <a:noFill/>
          <a:ln w="2232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5" name="CustomShape 112"/>
          <p:cNvSpPr/>
          <p:nvPr/>
        </p:nvSpPr>
        <p:spPr>
          <a:xfrm flipV="1" rot="10800000">
            <a:off x="5718960" y="3390120"/>
            <a:ext cx="3846600" cy="1340640"/>
          </a:xfrm>
          <a:prstGeom prst="bentConnector2">
            <a:avLst/>
          </a:prstGeom>
          <a:noFill/>
          <a:ln w="2232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6" name="CustomShape 113"/>
          <p:cNvSpPr/>
          <p:nvPr/>
        </p:nvSpPr>
        <p:spPr>
          <a:xfrm>
            <a:off x="5620320" y="3492000"/>
            <a:ext cx="950400" cy="69948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CustomShape 1"/>
          <p:cNvSpPr/>
          <p:nvPr/>
        </p:nvSpPr>
        <p:spPr>
          <a:xfrm>
            <a:off x="4257720" y="1763640"/>
            <a:ext cx="3721680" cy="3721680"/>
          </a:xfrm>
          <a:prstGeom prst="donut">
            <a:avLst>
              <a:gd name="adj" fmla="val 1064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8" name="CustomShape 2"/>
          <p:cNvSpPr/>
          <p:nvPr/>
        </p:nvSpPr>
        <p:spPr>
          <a:xfrm>
            <a:off x="6122160" y="3427560"/>
            <a:ext cx="2061720" cy="1767960"/>
          </a:xfrm>
          <a:custGeom>
            <a:avLst/>
            <a:gdLst/>
            <a:ahLst/>
            <a:rect l="l" t="t" r="r" b="b"/>
            <a:pathLst>
              <a:path w="1201" h="1030">
                <a:moveTo>
                  <a:pt x="970" y="196"/>
                </a:moveTo>
                <a:cubicBezTo>
                  <a:pt x="865" y="119"/>
                  <a:pt x="737" y="96"/>
                  <a:pt x="619" y="122"/>
                </a:cubicBezTo>
                <a:cubicBezTo>
                  <a:pt x="619" y="121"/>
                  <a:pt x="619" y="121"/>
                  <a:pt x="619" y="121"/>
                </a:cubicBezTo>
                <a:cubicBezTo>
                  <a:pt x="617" y="122"/>
                  <a:pt x="613" y="123"/>
                  <a:pt x="610" y="124"/>
                </a:cubicBezTo>
                <a:cubicBezTo>
                  <a:pt x="584" y="131"/>
                  <a:pt x="560" y="139"/>
                  <a:pt x="536" y="150"/>
                </a:cubicBezTo>
                <a:cubicBezTo>
                  <a:pt x="509" y="159"/>
                  <a:pt x="480" y="168"/>
                  <a:pt x="455" y="173"/>
                </a:cubicBezTo>
                <a:cubicBezTo>
                  <a:pt x="376" y="188"/>
                  <a:pt x="267" y="128"/>
                  <a:pt x="237" y="80"/>
                </a:cubicBezTo>
                <a:cubicBezTo>
                  <a:pt x="207" y="31"/>
                  <a:pt x="173" y="0"/>
                  <a:pt x="173" y="0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42" y="239"/>
                  <a:pt x="42" y="239"/>
                  <a:pt x="42" y="239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18"/>
                  <a:pt x="42" y="331"/>
                  <a:pt x="99" y="335"/>
                </a:cubicBezTo>
                <a:cubicBezTo>
                  <a:pt x="184" y="342"/>
                  <a:pt x="244" y="416"/>
                  <a:pt x="267" y="494"/>
                </a:cubicBezTo>
                <a:cubicBezTo>
                  <a:pt x="284" y="553"/>
                  <a:pt x="285" y="598"/>
                  <a:pt x="291" y="624"/>
                </a:cubicBezTo>
                <a:cubicBezTo>
                  <a:pt x="311" y="726"/>
                  <a:pt x="367" y="822"/>
                  <a:pt x="458" y="889"/>
                </a:cubicBezTo>
                <a:cubicBezTo>
                  <a:pt x="649" y="1030"/>
                  <a:pt x="919" y="990"/>
                  <a:pt x="1060" y="798"/>
                </a:cubicBezTo>
                <a:cubicBezTo>
                  <a:pt x="1201" y="607"/>
                  <a:pt x="1161" y="337"/>
                  <a:pt x="970" y="1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9" name="CustomShape 3"/>
          <p:cNvSpPr/>
          <p:nvPr/>
        </p:nvSpPr>
        <p:spPr>
          <a:xfrm rot="14400000">
            <a:off x="5178960" y="1517760"/>
            <a:ext cx="2061720" cy="1767960"/>
          </a:xfrm>
          <a:custGeom>
            <a:avLst/>
            <a:gdLst/>
            <a:ahLst/>
            <a:rect l="l" t="t" r="r" b="b"/>
            <a:pathLst>
              <a:path w="1201" h="1030">
                <a:moveTo>
                  <a:pt x="970" y="196"/>
                </a:moveTo>
                <a:cubicBezTo>
                  <a:pt x="865" y="119"/>
                  <a:pt x="737" y="96"/>
                  <a:pt x="619" y="122"/>
                </a:cubicBezTo>
                <a:cubicBezTo>
                  <a:pt x="619" y="121"/>
                  <a:pt x="619" y="121"/>
                  <a:pt x="619" y="121"/>
                </a:cubicBezTo>
                <a:cubicBezTo>
                  <a:pt x="617" y="122"/>
                  <a:pt x="613" y="123"/>
                  <a:pt x="610" y="124"/>
                </a:cubicBezTo>
                <a:cubicBezTo>
                  <a:pt x="584" y="131"/>
                  <a:pt x="560" y="139"/>
                  <a:pt x="536" y="150"/>
                </a:cubicBezTo>
                <a:cubicBezTo>
                  <a:pt x="509" y="159"/>
                  <a:pt x="480" y="168"/>
                  <a:pt x="455" y="173"/>
                </a:cubicBezTo>
                <a:cubicBezTo>
                  <a:pt x="376" y="188"/>
                  <a:pt x="267" y="128"/>
                  <a:pt x="237" y="80"/>
                </a:cubicBezTo>
                <a:cubicBezTo>
                  <a:pt x="207" y="31"/>
                  <a:pt x="173" y="0"/>
                  <a:pt x="173" y="0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42" y="239"/>
                  <a:pt x="42" y="239"/>
                  <a:pt x="42" y="239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18"/>
                  <a:pt x="42" y="331"/>
                  <a:pt x="99" y="335"/>
                </a:cubicBezTo>
                <a:cubicBezTo>
                  <a:pt x="184" y="342"/>
                  <a:pt x="244" y="416"/>
                  <a:pt x="267" y="494"/>
                </a:cubicBezTo>
                <a:cubicBezTo>
                  <a:pt x="284" y="553"/>
                  <a:pt x="285" y="598"/>
                  <a:pt x="291" y="624"/>
                </a:cubicBezTo>
                <a:cubicBezTo>
                  <a:pt x="311" y="726"/>
                  <a:pt x="367" y="822"/>
                  <a:pt x="458" y="889"/>
                </a:cubicBezTo>
                <a:cubicBezTo>
                  <a:pt x="649" y="1030"/>
                  <a:pt x="919" y="990"/>
                  <a:pt x="1060" y="798"/>
                </a:cubicBezTo>
                <a:cubicBezTo>
                  <a:pt x="1201" y="607"/>
                  <a:pt x="1161" y="337"/>
                  <a:pt x="970" y="1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0" name="CustomShape 4"/>
          <p:cNvSpPr/>
          <p:nvPr/>
        </p:nvSpPr>
        <p:spPr>
          <a:xfrm flipH="1">
            <a:off x="4021560" y="3427560"/>
            <a:ext cx="2113920" cy="1767960"/>
          </a:xfrm>
          <a:custGeom>
            <a:avLst/>
            <a:gdLst/>
            <a:ahLst/>
            <a:rect l="l" t="t" r="r" b="b"/>
            <a:pathLst>
              <a:path w="1201" h="1030">
                <a:moveTo>
                  <a:pt x="970" y="196"/>
                </a:moveTo>
                <a:cubicBezTo>
                  <a:pt x="865" y="119"/>
                  <a:pt x="737" y="96"/>
                  <a:pt x="619" y="122"/>
                </a:cubicBezTo>
                <a:cubicBezTo>
                  <a:pt x="619" y="121"/>
                  <a:pt x="619" y="121"/>
                  <a:pt x="619" y="121"/>
                </a:cubicBezTo>
                <a:cubicBezTo>
                  <a:pt x="617" y="122"/>
                  <a:pt x="613" y="123"/>
                  <a:pt x="610" y="124"/>
                </a:cubicBezTo>
                <a:cubicBezTo>
                  <a:pt x="584" y="131"/>
                  <a:pt x="560" y="139"/>
                  <a:pt x="536" y="150"/>
                </a:cubicBezTo>
                <a:cubicBezTo>
                  <a:pt x="509" y="159"/>
                  <a:pt x="480" y="168"/>
                  <a:pt x="455" y="173"/>
                </a:cubicBezTo>
                <a:cubicBezTo>
                  <a:pt x="376" y="188"/>
                  <a:pt x="267" y="128"/>
                  <a:pt x="237" y="80"/>
                </a:cubicBezTo>
                <a:cubicBezTo>
                  <a:pt x="207" y="31"/>
                  <a:pt x="173" y="0"/>
                  <a:pt x="173" y="0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42" y="239"/>
                  <a:pt x="42" y="239"/>
                  <a:pt x="42" y="239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18"/>
                  <a:pt x="42" y="331"/>
                  <a:pt x="99" y="335"/>
                </a:cubicBezTo>
                <a:cubicBezTo>
                  <a:pt x="184" y="342"/>
                  <a:pt x="244" y="416"/>
                  <a:pt x="267" y="494"/>
                </a:cubicBezTo>
                <a:cubicBezTo>
                  <a:pt x="284" y="553"/>
                  <a:pt x="285" y="598"/>
                  <a:pt x="291" y="624"/>
                </a:cubicBezTo>
                <a:cubicBezTo>
                  <a:pt x="311" y="726"/>
                  <a:pt x="367" y="822"/>
                  <a:pt x="458" y="889"/>
                </a:cubicBezTo>
                <a:cubicBezTo>
                  <a:pt x="649" y="1030"/>
                  <a:pt x="919" y="990"/>
                  <a:pt x="1060" y="798"/>
                </a:cubicBezTo>
                <a:cubicBezTo>
                  <a:pt x="1201" y="607"/>
                  <a:pt x="1161" y="337"/>
                  <a:pt x="970" y="1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1" name="CustomShape 5"/>
          <p:cNvSpPr/>
          <p:nvPr/>
        </p:nvSpPr>
        <p:spPr>
          <a:xfrm>
            <a:off x="5529240" y="1589400"/>
            <a:ext cx="1236240" cy="1236240"/>
          </a:xfrm>
          <a:prstGeom prst="ellipse">
            <a:avLst/>
          </a:prstGeom>
          <a:solidFill>
            <a:schemeClr val="bg1"/>
          </a:solidFill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2" name="CustomShape 6"/>
          <p:cNvSpPr/>
          <p:nvPr/>
        </p:nvSpPr>
        <p:spPr>
          <a:xfrm>
            <a:off x="6723720" y="3737520"/>
            <a:ext cx="1236240" cy="1236240"/>
          </a:xfrm>
          <a:prstGeom prst="ellipse">
            <a:avLst/>
          </a:prstGeom>
          <a:solidFill>
            <a:schemeClr val="bg1"/>
          </a:solidFill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3" name="CustomShape 7"/>
          <p:cNvSpPr/>
          <p:nvPr/>
        </p:nvSpPr>
        <p:spPr>
          <a:xfrm>
            <a:off x="4248000" y="3747960"/>
            <a:ext cx="1236240" cy="1236240"/>
          </a:xfrm>
          <a:prstGeom prst="ellipse">
            <a:avLst/>
          </a:prstGeom>
          <a:solidFill>
            <a:schemeClr val="bg1"/>
          </a:solidFill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4" name="CustomShape 8"/>
          <p:cNvSpPr/>
          <p:nvPr/>
        </p:nvSpPr>
        <p:spPr>
          <a:xfrm>
            <a:off x="5765400" y="3236040"/>
            <a:ext cx="729720" cy="729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5" name="CustomShape 9"/>
          <p:cNvSpPr/>
          <p:nvPr/>
        </p:nvSpPr>
        <p:spPr>
          <a:xfrm>
            <a:off x="5817240" y="3293280"/>
            <a:ext cx="615600" cy="615600"/>
          </a:xfrm>
          <a:prstGeom prst="ellipse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/>
          </a:gradFill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6" name="CustomShape 10"/>
          <p:cNvSpPr/>
          <p:nvPr/>
        </p:nvSpPr>
        <p:spPr>
          <a:xfrm>
            <a:off x="4521600" y="1980360"/>
            <a:ext cx="3261960" cy="3261960"/>
          </a:xfrm>
          <a:prstGeom prst="arc">
            <a:avLst>
              <a:gd name="adj1" fmla="val 18179519"/>
              <a:gd name="adj2" fmla="val 21517766"/>
            </a:avLst>
          </a:prstGeom>
          <a:noFill/>
          <a:ln w="12600">
            <a:solidFill>
              <a:schemeClr val="bg1"/>
            </a:solidFill>
            <a:custDash>
              <a:ds d="400000" sp="3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7" name="CustomShape 11"/>
          <p:cNvSpPr/>
          <p:nvPr/>
        </p:nvSpPr>
        <p:spPr>
          <a:xfrm rot="14361000">
            <a:off x="4445280" y="2041920"/>
            <a:ext cx="3261960" cy="3261960"/>
          </a:xfrm>
          <a:prstGeom prst="arc">
            <a:avLst>
              <a:gd name="adj1" fmla="val 18179519"/>
              <a:gd name="adj2" fmla="val 21517766"/>
            </a:avLst>
          </a:prstGeom>
          <a:noFill/>
          <a:ln w="12600">
            <a:solidFill>
              <a:schemeClr val="bg1"/>
            </a:solidFill>
            <a:custDash>
              <a:ds d="400000" sp="3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8" name="CustomShape 12"/>
          <p:cNvSpPr/>
          <p:nvPr/>
        </p:nvSpPr>
        <p:spPr>
          <a:xfrm rot="7097400">
            <a:off x="4510080" y="2041200"/>
            <a:ext cx="3261960" cy="3261960"/>
          </a:xfrm>
          <a:prstGeom prst="arc">
            <a:avLst>
              <a:gd name="adj1" fmla="val 18179519"/>
              <a:gd name="adj2" fmla="val 21517766"/>
            </a:avLst>
          </a:prstGeom>
          <a:noFill/>
          <a:ln w="12600">
            <a:solidFill>
              <a:schemeClr val="bg1"/>
            </a:solidFill>
            <a:custDash>
              <a:ds d="400000" sp="3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9" name="CustomShape 13"/>
          <p:cNvSpPr/>
          <p:nvPr/>
        </p:nvSpPr>
        <p:spPr>
          <a:xfrm>
            <a:off x="5613480" y="2290320"/>
            <a:ext cx="107604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GraphQL - 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0" name="CustomShape 14"/>
          <p:cNvSpPr/>
          <p:nvPr/>
        </p:nvSpPr>
        <p:spPr>
          <a:xfrm>
            <a:off x="4303440" y="4528800"/>
            <a:ext cx="107604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Other Platforms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1" name="CustomShape 15"/>
          <p:cNvSpPr/>
          <p:nvPr/>
        </p:nvSpPr>
        <p:spPr>
          <a:xfrm>
            <a:off x="6853320" y="4528800"/>
            <a:ext cx="107604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GraphQL -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2" name="CustomShape 16"/>
          <p:cNvSpPr/>
          <p:nvPr/>
        </p:nvSpPr>
        <p:spPr>
          <a:xfrm rot="2700000">
            <a:off x="4725360" y="3913920"/>
            <a:ext cx="334080" cy="599760"/>
          </a:xfrm>
          <a:custGeom>
            <a:avLst/>
            <a:gdLst/>
            <a:ah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3" name="CustomShape 17"/>
          <p:cNvSpPr/>
          <p:nvPr/>
        </p:nvSpPr>
        <p:spPr>
          <a:xfrm>
            <a:off x="7168320" y="3982680"/>
            <a:ext cx="445680" cy="44964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4" name="CustomShape 18"/>
          <p:cNvSpPr/>
          <p:nvPr/>
        </p:nvSpPr>
        <p:spPr>
          <a:xfrm>
            <a:off x="5918040" y="1851840"/>
            <a:ext cx="478800" cy="350640"/>
          </a:xfrm>
          <a:custGeom>
            <a:avLst/>
            <a:gdLst/>
            <a:ah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5" name="CustomShape 19"/>
          <p:cNvSpPr/>
          <p:nvPr/>
        </p:nvSpPr>
        <p:spPr>
          <a:xfrm>
            <a:off x="8199720" y="5441040"/>
            <a:ext cx="3359880" cy="10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The Apollo team also has their own all-in-one GraphQL server implementation. It’s not as widespread as the original yet, but is very well documented and supported and quickly gaining ground.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6" name="CustomShape 20"/>
          <p:cNvSpPr/>
          <p:nvPr/>
        </p:nvSpPr>
        <p:spPr>
          <a:xfrm>
            <a:off x="8194680" y="5164200"/>
            <a:ext cx="33696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GraphQL - Server (Node)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7" name="Line 21"/>
          <p:cNvSpPr/>
          <p:nvPr/>
        </p:nvSpPr>
        <p:spPr>
          <a:xfrm>
            <a:off x="8180280" y="5441040"/>
            <a:ext cx="3399840" cy="360"/>
          </a:xfrm>
          <a:prstGeom prst="line">
            <a:avLst/>
          </a:prstGeom>
          <a:ln>
            <a:solidFill>
              <a:schemeClr val="accent4"/>
            </a:solidFill>
            <a:round/>
            <a:head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8" name="CustomShape 22"/>
          <p:cNvSpPr/>
          <p:nvPr/>
        </p:nvSpPr>
        <p:spPr>
          <a:xfrm>
            <a:off x="725040" y="5441040"/>
            <a:ext cx="335988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Beside, GraphQL implement for various other platform (PHP, Ruby, Python, etc.)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9" name="CustomShape 23"/>
          <p:cNvSpPr/>
          <p:nvPr/>
        </p:nvSpPr>
        <p:spPr>
          <a:xfrm>
            <a:off x="720000" y="5164200"/>
            <a:ext cx="33696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Other Platforms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0" name="Line 24"/>
          <p:cNvSpPr/>
          <p:nvPr/>
        </p:nvSpPr>
        <p:spPr>
          <a:xfrm>
            <a:off x="705600" y="5441040"/>
            <a:ext cx="3399840" cy="360"/>
          </a:xfrm>
          <a:prstGeom prst="line">
            <a:avLst/>
          </a:prstGeom>
          <a:ln>
            <a:solidFill>
              <a:schemeClr val="accent1"/>
            </a:solidFill>
            <a:round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1" name="CustomShape 25"/>
          <p:cNvSpPr/>
          <p:nvPr/>
        </p:nvSpPr>
        <p:spPr>
          <a:xfrm>
            <a:off x="7513560" y="1215360"/>
            <a:ext cx="33768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This is the original reference implementation of GraphQL. You can use it together with express-graphql to create your API server.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2" name="CustomShape 26"/>
          <p:cNvSpPr/>
          <p:nvPr/>
        </p:nvSpPr>
        <p:spPr>
          <a:xfrm>
            <a:off x="7502040" y="938520"/>
            <a:ext cx="33868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GraphQL – JS (Node)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3" name="Line 27"/>
          <p:cNvSpPr/>
          <p:nvPr/>
        </p:nvSpPr>
        <p:spPr>
          <a:xfrm>
            <a:off x="7502040" y="1215360"/>
            <a:ext cx="3399840" cy="360"/>
          </a:xfrm>
          <a:prstGeom prst="line">
            <a:avLst/>
          </a:prstGeom>
          <a:ln>
            <a:solidFill>
              <a:schemeClr val="accent3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4" name="CustomShape 28"/>
          <p:cNvSpPr/>
          <p:nvPr/>
        </p:nvSpPr>
        <p:spPr>
          <a:xfrm>
            <a:off x="485280" y="562320"/>
            <a:ext cx="4499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GraphQL </a:t>
            </a:r>
            <a:r>
              <a:rPr b="1" lang="en-US" sz="36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5" name="" descr=""/>
          <p:cNvPicPr/>
          <p:nvPr/>
        </p:nvPicPr>
        <p:blipFill>
          <a:blip r:embed="rId1"/>
          <a:stretch/>
        </p:blipFill>
        <p:spPr>
          <a:xfrm>
            <a:off x="8412480" y="3657600"/>
            <a:ext cx="1379160" cy="1379160"/>
          </a:xfrm>
          <a:prstGeom prst="rect">
            <a:avLst/>
          </a:prstGeom>
          <a:ln>
            <a:noFill/>
          </a:ln>
        </p:spPr>
      </p:pic>
      <p:pic>
        <p:nvPicPr>
          <p:cNvPr id="1666" name="" descr=""/>
          <p:cNvPicPr/>
          <p:nvPr/>
        </p:nvPicPr>
        <p:blipFill>
          <a:blip r:embed="rId2"/>
          <a:stretch/>
        </p:blipFill>
        <p:spPr>
          <a:xfrm>
            <a:off x="9692640" y="1828800"/>
            <a:ext cx="2331000" cy="1553760"/>
          </a:xfrm>
          <a:prstGeom prst="rect">
            <a:avLst/>
          </a:prstGeom>
          <a:ln>
            <a:noFill/>
          </a:ln>
        </p:spPr>
      </p:pic>
      <p:pic>
        <p:nvPicPr>
          <p:cNvPr id="1667" name="Picture 71" descr=""/>
          <p:cNvPicPr/>
          <p:nvPr/>
        </p:nvPicPr>
        <p:blipFill>
          <a:blip r:embed="rId3"/>
          <a:stretch/>
        </p:blipFill>
        <p:spPr>
          <a:xfrm>
            <a:off x="2560320" y="1554480"/>
            <a:ext cx="1727280" cy="822240"/>
          </a:xfrm>
          <a:prstGeom prst="rect">
            <a:avLst/>
          </a:prstGeom>
          <a:ln>
            <a:noFill/>
          </a:ln>
        </p:spPr>
      </p:pic>
      <p:pic>
        <p:nvPicPr>
          <p:cNvPr id="1668" name="Picture 73" descr=""/>
          <p:cNvPicPr/>
          <p:nvPr/>
        </p:nvPicPr>
        <p:blipFill>
          <a:blip r:embed="rId4"/>
          <a:stretch/>
        </p:blipFill>
        <p:spPr>
          <a:xfrm>
            <a:off x="2540880" y="3705480"/>
            <a:ext cx="1458000" cy="1458000"/>
          </a:xfrm>
          <a:prstGeom prst="rect">
            <a:avLst/>
          </a:prstGeom>
          <a:ln>
            <a:noFill/>
          </a:ln>
        </p:spPr>
      </p:pic>
      <p:pic>
        <p:nvPicPr>
          <p:cNvPr id="1669" name="Picture 75" descr=""/>
          <p:cNvPicPr/>
          <p:nvPr/>
        </p:nvPicPr>
        <p:blipFill>
          <a:blip r:embed="rId5"/>
          <a:stretch/>
        </p:blipFill>
        <p:spPr>
          <a:xfrm>
            <a:off x="437040" y="2331720"/>
            <a:ext cx="786960" cy="1440000"/>
          </a:xfrm>
          <a:prstGeom prst="rect">
            <a:avLst/>
          </a:prstGeom>
          <a:ln>
            <a:noFill/>
          </a:ln>
        </p:spPr>
      </p:pic>
      <p:pic>
        <p:nvPicPr>
          <p:cNvPr id="1670" name="Picture 79" descr=""/>
          <p:cNvPicPr/>
          <p:nvPr/>
        </p:nvPicPr>
        <p:blipFill>
          <a:blip r:embed="rId6"/>
          <a:stretch/>
        </p:blipFill>
        <p:spPr>
          <a:xfrm>
            <a:off x="1410120" y="2583360"/>
            <a:ext cx="1484640" cy="890640"/>
          </a:xfrm>
          <a:prstGeom prst="rect">
            <a:avLst/>
          </a:prstGeom>
          <a:ln>
            <a:noFill/>
          </a:ln>
        </p:spPr>
      </p:pic>
      <p:pic>
        <p:nvPicPr>
          <p:cNvPr id="1671" name="Graphic 81" descr=""/>
          <p:cNvPicPr/>
          <p:nvPr/>
        </p:nvPicPr>
        <p:blipFill>
          <a:blip r:embed="rId7"/>
          <a:stretch/>
        </p:blipFill>
        <p:spPr>
          <a:xfrm>
            <a:off x="422640" y="1645920"/>
            <a:ext cx="2006640" cy="592200"/>
          </a:xfrm>
          <a:prstGeom prst="rect">
            <a:avLst/>
          </a:prstGeom>
          <a:ln>
            <a:noFill/>
          </a:ln>
        </p:spPr>
      </p:pic>
      <p:pic>
        <p:nvPicPr>
          <p:cNvPr id="1672" name="Picture 85" descr=""/>
          <p:cNvPicPr/>
          <p:nvPr/>
        </p:nvPicPr>
        <p:blipFill>
          <a:blip r:embed="rId8"/>
          <a:stretch/>
        </p:blipFill>
        <p:spPr>
          <a:xfrm>
            <a:off x="3106080" y="2651760"/>
            <a:ext cx="837720" cy="837720"/>
          </a:xfrm>
          <a:prstGeom prst="rect">
            <a:avLst/>
          </a:prstGeom>
          <a:ln>
            <a:noFill/>
          </a:ln>
        </p:spPr>
      </p:pic>
      <p:pic>
        <p:nvPicPr>
          <p:cNvPr id="1673" name="Picture 83" descr=""/>
          <p:cNvPicPr/>
          <p:nvPr/>
        </p:nvPicPr>
        <p:blipFill>
          <a:blip r:embed="rId9"/>
          <a:stretch/>
        </p:blipFill>
        <p:spPr>
          <a:xfrm>
            <a:off x="418320" y="4114800"/>
            <a:ext cx="2094120" cy="62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CustomShape 1"/>
          <p:cNvSpPr/>
          <p:nvPr/>
        </p:nvSpPr>
        <p:spPr>
          <a:xfrm>
            <a:off x="4864680" y="367920"/>
            <a:ext cx="66024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6" name="CustomShape 2"/>
          <p:cNvSpPr/>
          <p:nvPr/>
        </p:nvSpPr>
        <p:spPr>
          <a:xfrm>
            <a:off x="4660200" y="1701360"/>
            <a:ext cx="956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7" name="CustomShape 3"/>
          <p:cNvSpPr/>
          <p:nvPr/>
        </p:nvSpPr>
        <p:spPr>
          <a:xfrm>
            <a:off x="5618160" y="1736640"/>
            <a:ext cx="5848920" cy="644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What is GraphQL?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8" name="CustomShape 4"/>
          <p:cNvSpPr/>
          <p:nvPr/>
        </p:nvSpPr>
        <p:spPr>
          <a:xfrm>
            <a:off x="4660200" y="2831760"/>
            <a:ext cx="956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9" name="CustomShape 5"/>
          <p:cNvSpPr/>
          <p:nvPr/>
        </p:nvSpPr>
        <p:spPr>
          <a:xfrm>
            <a:off x="5730840" y="2833920"/>
            <a:ext cx="5736240" cy="6440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GraphQL is the better REST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0" name="CustomShape 6"/>
          <p:cNvSpPr/>
          <p:nvPr/>
        </p:nvSpPr>
        <p:spPr>
          <a:xfrm>
            <a:off x="4660200" y="4035960"/>
            <a:ext cx="956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1" name="CustomShape 7"/>
          <p:cNvSpPr/>
          <p:nvPr/>
        </p:nvSpPr>
        <p:spPr>
          <a:xfrm>
            <a:off x="5730840" y="4037400"/>
            <a:ext cx="5736240" cy="6447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Component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2" name="CustomShape 8"/>
          <p:cNvSpPr/>
          <p:nvPr/>
        </p:nvSpPr>
        <p:spPr>
          <a:xfrm>
            <a:off x="4660200" y="5239800"/>
            <a:ext cx="956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3" name="CustomShape 9"/>
          <p:cNvSpPr/>
          <p:nvPr/>
        </p:nvSpPr>
        <p:spPr>
          <a:xfrm>
            <a:off x="5730840" y="5241600"/>
            <a:ext cx="5736240" cy="6447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Ecosystem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GraphQL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5" name="CustomShape 2"/>
          <p:cNvSpPr/>
          <p:nvPr/>
        </p:nvSpPr>
        <p:spPr>
          <a:xfrm>
            <a:off x="5229360" y="2838240"/>
            <a:ext cx="1673280" cy="1673280"/>
          </a:xfrm>
          <a:prstGeom prst="ellipse">
            <a:avLst/>
          </a:prstGeom>
          <a:solidFill>
            <a:schemeClr val="accent4">
              <a:alpha val="64000"/>
            </a:schemeClr>
          </a:solidFill>
          <a:ln w="15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6" name="CustomShape 3"/>
          <p:cNvSpPr/>
          <p:nvPr/>
        </p:nvSpPr>
        <p:spPr>
          <a:xfrm>
            <a:off x="5114880" y="2724120"/>
            <a:ext cx="1901880" cy="1901880"/>
          </a:xfrm>
          <a:prstGeom prst="ellipse">
            <a:avLst/>
          </a:prstGeom>
          <a:noFill/>
          <a:ln w="19080">
            <a:solidFill>
              <a:schemeClr val="tx1">
                <a:lumMod val="50000"/>
                <a:lumOff val="50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7" name="Line 4"/>
          <p:cNvSpPr/>
          <p:nvPr/>
        </p:nvSpPr>
        <p:spPr>
          <a:xfrm>
            <a:off x="7017840" y="3675240"/>
            <a:ext cx="866880" cy="3960"/>
          </a:xfrm>
          <a:prstGeom prst="line">
            <a:avLst/>
          </a:prstGeom>
          <a:ln w="19080">
            <a:solidFill>
              <a:schemeClr val="tx1">
                <a:lumMod val="50000"/>
                <a:lumOff val="50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8" name="Line 5"/>
          <p:cNvSpPr/>
          <p:nvPr/>
        </p:nvSpPr>
        <p:spPr>
          <a:xfrm>
            <a:off x="9966960" y="3143160"/>
            <a:ext cx="360" cy="1063080"/>
          </a:xfrm>
          <a:prstGeom prst="line">
            <a:avLst/>
          </a:prstGeom>
          <a:ln w="19080">
            <a:solidFill>
              <a:schemeClr val="tx1">
                <a:lumMod val="50000"/>
                <a:lumOff val="50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9" name="Line 6"/>
          <p:cNvSpPr/>
          <p:nvPr/>
        </p:nvSpPr>
        <p:spPr>
          <a:xfrm flipH="1">
            <a:off x="4248000" y="3675240"/>
            <a:ext cx="866880" cy="3960"/>
          </a:xfrm>
          <a:prstGeom prst="line">
            <a:avLst/>
          </a:prstGeom>
          <a:ln w="19080">
            <a:solidFill>
              <a:schemeClr val="tx1">
                <a:lumMod val="50000"/>
                <a:lumOff val="50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0" name="Line 7"/>
          <p:cNvSpPr/>
          <p:nvPr/>
        </p:nvSpPr>
        <p:spPr>
          <a:xfrm flipH="1" flipV="1">
            <a:off x="2092320" y="3677040"/>
            <a:ext cx="847440" cy="2160"/>
          </a:xfrm>
          <a:prstGeom prst="line">
            <a:avLst/>
          </a:prstGeom>
          <a:ln w="19080">
            <a:solidFill>
              <a:schemeClr val="tx1">
                <a:lumMod val="50000"/>
                <a:lumOff val="50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1" name="Line 8"/>
          <p:cNvSpPr/>
          <p:nvPr/>
        </p:nvSpPr>
        <p:spPr>
          <a:xfrm flipV="1">
            <a:off x="2076480" y="3149640"/>
            <a:ext cx="360" cy="1063440"/>
          </a:xfrm>
          <a:prstGeom prst="line">
            <a:avLst/>
          </a:prstGeom>
          <a:ln w="19080">
            <a:solidFill>
              <a:schemeClr val="tx1">
                <a:lumMod val="50000"/>
                <a:lumOff val="50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2" name="CustomShape 9"/>
          <p:cNvSpPr/>
          <p:nvPr/>
        </p:nvSpPr>
        <p:spPr>
          <a:xfrm>
            <a:off x="5337000" y="3342960"/>
            <a:ext cx="143892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GraphQL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3" name="CustomShape 10"/>
          <p:cNvSpPr/>
          <p:nvPr/>
        </p:nvSpPr>
        <p:spPr>
          <a:xfrm>
            <a:off x="7961400" y="2671200"/>
            <a:ext cx="10368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Apollo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4" name="CustomShape 11"/>
          <p:cNvSpPr/>
          <p:nvPr/>
        </p:nvSpPr>
        <p:spPr>
          <a:xfrm>
            <a:off x="9966960" y="5299200"/>
            <a:ext cx="13345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5" name="CustomShape 12"/>
          <p:cNvSpPr/>
          <p:nvPr/>
        </p:nvSpPr>
        <p:spPr>
          <a:xfrm>
            <a:off x="3382560" y="2793240"/>
            <a:ext cx="5677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6" name="CustomShape 13"/>
          <p:cNvSpPr/>
          <p:nvPr/>
        </p:nvSpPr>
        <p:spPr>
          <a:xfrm>
            <a:off x="989640" y="1830600"/>
            <a:ext cx="16617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7" name="CustomShape 14"/>
          <p:cNvSpPr/>
          <p:nvPr/>
        </p:nvSpPr>
        <p:spPr>
          <a:xfrm>
            <a:off x="274320" y="3203280"/>
            <a:ext cx="16459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Reports and Presentations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8" name="CustomShape 15"/>
          <p:cNvSpPr/>
          <p:nvPr/>
        </p:nvSpPr>
        <p:spPr>
          <a:xfrm>
            <a:off x="-1658880" y="6114240"/>
            <a:ext cx="7510680" cy="103320"/>
          </a:xfrm>
          <a:custGeom>
            <a:avLst/>
            <a:gdLst/>
            <a:ahLst/>
            <a:rect l="l" t="t" r="r" b="b"/>
            <a:pathLst>
              <a:path w="7226300" h="0">
                <a:moveTo>
                  <a:pt x="0" y="0"/>
                </a:moveTo>
                <a:lnTo>
                  <a:pt x="7226300" y="0"/>
                </a:lnTo>
              </a:path>
            </a:pathLst>
          </a:custGeom>
          <a:noFill/>
          <a:ln w="19080">
            <a:solidFill>
              <a:schemeClr val="tx1">
                <a:lumMod val="50000"/>
                <a:lumOff val="50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9" name="CustomShape 16"/>
          <p:cNvSpPr/>
          <p:nvPr/>
        </p:nvSpPr>
        <p:spPr>
          <a:xfrm rot="9900000">
            <a:off x="3473640" y="3521880"/>
            <a:ext cx="394920" cy="335160"/>
          </a:xfrm>
          <a:custGeom>
            <a:avLst/>
            <a:gdLst/>
            <a:ah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0" name="CustomShape 17"/>
          <p:cNvSpPr/>
          <p:nvPr/>
        </p:nvSpPr>
        <p:spPr>
          <a:xfrm>
            <a:off x="1623240" y="2514240"/>
            <a:ext cx="345240" cy="26496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1" name="CustomShape 18"/>
          <p:cNvSpPr/>
          <p:nvPr/>
        </p:nvSpPr>
        <p:spPr>
          <a:xfrm>
            <a:off x="1607400" y="4610520"/>
            <a:ext cx="393120" cy="25812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2" name="CustomShape 19"/>
          <p:cNvSpPr/>
          <p:nvPr/>
        </p:nvSpPr>
        <p:spPr>
          <a:xfrm>
            <a:off x="8279280" y="3476160"/>
            <a:ext cx="380880" cy="38412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3" name="" descr=""/>
          <p:cNvPicPr/>
          <p:nvPr/>
        </p:nvPicPr>
        <p:blipFill>
          <a:blip r:embed="rId1"/>
          <a:stretch/>
        </p:blipFill>
        <p:spPr>
          <a:xfrm>
            <a:off x="2917440" y="3066120"/>
            <a:ext cx="1401120" cy="1139400"/>
          </a:xfrm>
          <a:prstGeom prst="rect">
            <a:avLst/>
          </a:prstGeom>
          <a:ln>
            <a:noFill/>
          </a:ln>
        </p:spPr>
      </p:pic>
      <p:pic>
        <p:nvPicPr>
          <p:cNvPr id="1694" name="" descr=""/>
          <p:cNvPicPr/>
          <p:nvPr/>
        </p:nvPicPr>
        <p:blipFill>
          <a:blip r:embed="rId2"/>
          <a:stretch/>
        </p:blipFill>
        <p:spPr>
          <a:xfrm>
            <a:off x="7863840" y="3041640"/>
            <a:ext cx="1255320" cy="1255320"/>
          </a:xfrm>
          <a:prstGeom prst="rect">
            <a:avLst/>
          </a:prstGeom>
          <a:ln>
            <a:noFill/>
          </a:ln>
        </p:spPr>
      </p:pic>
      <p:sp>
        <p:nvSpPr>
          <p:cNvPr id="1695" name="Line 20"/>
          <p:cNvSpPr/>
          <p:nvPr/>
        </p:nvSpPr>
        <p:spPr>
          <a:xfrm flipH="1" flipV="1">
            <a:off x="2092320" y="3677040"/>
            <a:ext cx="847440" cy="2160"/>
          </a:xfrm>
          <a:prstGeom prst="line">
            <a:avLst/>
          </a:prstGeom>
          <a:ln w="19080">
            <a:solidFill>
              <a:schemeClr val="tx1">
                <a:lumMod val="50000"/>
                <a:lumOff val="50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6" name="Line 21"/>
          <p:cNvSpPr/>
          <p:nvPr/>
        </p:nvSpPr>
        <p:spPr>
          <a:xfrm flipH="1" flipV="1">
            <a:off x="9119520" y="3657600"/>
            <a:ext cx="847440" cy="2160"/>
          </a:xfrm>
          <a:prstGeom prst="line">
            <a:avLst/>
          </a:prstGeom>
          <a:ln w="19080">
            <a:solidFill>
              <a:schemeClr val="tx1">
                <a:lumMod val="50000"/>
                <a:lumOff val="50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Timeline Infographic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8" name="CustomShape 2"/>
          <p:cNvSpPr/>
          <p:nvPr/>
        </p:nvSpPr>
        <p:spPr>
          <a:xfrm>
            <a:off x="1297440" y="2488320"/>
            <a:ext cx="419040" cy="419040"/>
          </a:xfrm>
          <a:prstGeom prst="donut">
            <a:avLst>
              <a:gd name="adj" fmla="val 1139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9" name="CustomShape 3"/>
          <p:cNvSpPr/>
          <p:nvPr/>
        </p:nvSpPr>
        <p:spPr>
          <a:xfrm>
            <a:off x="1393200" y="2584080"/>
            <a:ext cx="227520" cy="227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0" name="CustomShape 4"/>
          <p:cNvSpPr/>
          <p:nvPr/>
        </p:nvSpPr>
        <p:spPr>
          <a:xfrm>
            <a:off x="1518120" y="2488320"/>
            <a:ext cx="9188640" cy="46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1" name="CustomShape 5"/>
          <p:cNvSpPr/>
          <p:nvPr/>
        </p:nvSpPr>
        <p:spPr>
          <a:xfrm>
            <a:off x="1518120" y="2860920"/>
            <a:ext cx="9188640" cy="46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2" name="CustomShape 6"/>
          <p:cNvSpPr/>
          <p:nvPr/>
        </p:nvSpPr>
        <p:spPr>
          <a:xfrm>
            <a:off x="10474560" y="2497320"/>
            <a:ext cx="419040" cy="419040"/>
          </a:xfrm>
          <a:prstGeom prst="donut">
            <a:avLst>
              <a:gd name="adj" fmla="val 1139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3" name="CustomShape 7"/>
          <p:cNvSpPr/>
          <p:nvPr/>
        </p:nvSpPr>
        <p:spPr>
          <a:xfrm>
            <a:off x="10570320" y="2593080"/>
            <a:ext cx="227520" cy="227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4" name="CustomShape 8"/>
          <p:cNvSpPr/>
          <p:nvPr/>
        </p:nvSpPr>
        <p:spPr>
          <a:xfrm>
            <a:off x="5946480" y="2539080"/>
            <a:ext cx="286920" cy="286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5" name="CustomShape 9"/>
          <p:cNvSpPr/>
          <p:nvPr/>
        </p:nvSpPr>
        <p:spPr>
          <a:xfrm>
            <a:off x="7480800" y="2539080"/>
            <a:ext cx="286920" cy="2869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6" name="CustomShape 10"/>
          <p:cNvSpPr/>
          <p:nvPr/>
        </p:nvSpPr>
        <p:spPr>
          <a:xfrm>
            <a:off x="9015120" y="2539080"/>
            <a:ext cx="286920" cy="286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7" name="CustomShape 11"/>
          <p:cNvSpPr/>
          <p:nvPr/>
        </p:nvSpPr>
        <p:spPr>
          <a:xfrm>
            <a:off x="2877840" y="2539080"/>
            <a:ext cx="286920" cy="286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8" name="CustomShape 12"/>
          <p:cNvSpPr/>
          <p:nvPr/>
        </p:nvSpPr>
        <p:spPr>
          <a:xfrm>
            <a:off x="4412160" y="2539080"/>
            <a:ext cx="286920" cy="2869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9" name="CustomShape 13"/>
          <p:cNvSpPr/>
          <p:nvPr/>
        </p:nvSpPr>
        <p:spPr>
          <a:xfrm>
            <a:off x="4214160" y="3235680"/>
            <a:ext cx="682920" cy="6829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0" name="CustomShape 14"/>
          <p:cNvSpPr/>
          <p:nvPr/>
        </p:nvSpPr>
        <p:spPr>
          <a:xfrm>
            <a:off x="3781080" y="3964320"/>
            <a:ext cx="15490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1" name="CustomShape 15"/>
          <p:cNvSpPr/>
          <p:nvPr/>
        </p:nvSpPr>
        <p:spPr>
          <a:xfrm>
            <a:off x="3781080" y="4217760"/>
            <a:ext cx="15490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2" name="CustomShape 16"/>
          <p:cNvSpPr/>
          <p:nvPr/>
        </p:nvSpPr>
        <p:spPr>
          <a:xfrm flipV="1">
            <a:off x="4556160" y="2940120"/>
            <a:ext cx="360" cy="29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3" name="CustomShape 17"/>
          <p:cNvSpPr/>
          <p:nvPr/>
        </p:nvSpPr>
        <p:spPr>
          <a:xfrm>
            <a:off x="7282800" y="3236760"/>
            <a:ext cx="682920" cy="6829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4" name="CustomShape 18"/>
          <p:cNvSpPr/>
          <p:nvPr/>
        </p:nvSpPr>
        <p:spPr>
          <a:xfrm>
            <a:off x="6849720" y="3965400"/>
            <a:ext cx="15490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5" name="CustomShape 19"/>
          <p:cNvSpPr/>
          <p:nvPr/>
        </p:nvSpPr>
        <p:spPr>
          <a:xfrm>
            <a:off x="6849720" y="4219200"/>
            <a:ext cx="15490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6" name="CustomShape 20"/>
          <p:cNvSpPr/>
          <p:nvPr/>
        </p:nvSpPr>
        <p:spPr>
          <a:xfrm flipV="1">
            <a:off x="7624800" y="2883600"/>
            <a:ext cx="360" cy="35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3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7" name="CustomShape 21"/>
          <p:cNvSpPr/>
          <p:nvPr/>
        </p:nvSpPr>
        <p:spPr>
          <a:xfrm>
            <a:off x="10351440" y="3237840"/>
            <a:ext cx="682920" cy="6829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8" name="CustomShape 22"/>
          <p:cNvSpPr/>
          <p:nvPr/>
        </p:nvSpPr>
        <p:spPr>
          <a:xfrm>
            <a:off x="9918360" y="3966480"/>
            <a:ext cx="15490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9" name="CustomShape 23"/>
          <p:cNvSpPr/>
          <p:nvPr/>
        </p:nvSpPr>
        <p:spPr>
          <a:xfrm>
            <a:off x="9918360" y="4220280"/>
            <a:ext cx="15490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0" name="CustomShape 24"/>
          <p:cNvSpPr/>
          <p:nvPr/>
        </p:nvSpPr>
        <p:spPr>
          <a:xfrm flipH="1" flipV="1">
            <a:off x="10690560" y="2955960"/>
            <a:ext cx="3600" cy="28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5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1" name="CustomShape 25"/>
          <p:cNvSpPr/>
          <p:nvPr/>
        </p:nvSpPr>
        <p:spPr>
          <a:xfrm>
            <a:off x="2679840" y="4245480"/>
            <a:ext cx="682920" cy="682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2" name="CustomShape 26"/>
          <p:cNvSpPr/>
          <p:nvPr/>
        </p:nvSpPr>
        <p:spPr>
          <a:xfrm>
            <a:off x="2246760" y="4967280"/>
            <a:ext cx="15490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3" name="CustomShape 27"/>
          <p:cNvSpPr/>
          <p:nvPr/>
        </p:nvSpPr>
        <p:spPr>
          <a:xfrm>
            <a:off x="2246760" y="5220720"/>
            <a:ext cx="15490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4" name="CustomShape 28"/>
          <p:cNvSpPr/>
          <p:nvPr/>
        </p:nvSpPr>
        <p:spPr>
          <a:xfrm flipV="1">
            <a:off x="3021840" y="2940120"/>
            <a:ext cx="360" cy="137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5" name="CustomShape 29"/>
          <p:cNvSpPr/>
          <p:nvPr/>
        </p:nvSpPr>
        <p:spPr>
          <a:xfrm>
            <a:off x="5748480" y="4241880"/>
            <a:ext cx="682920" cy="68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6" name="CustomShape 30"/>
          <p:cNvSpPr/>
          <p:nvPr/>
        </p:nvSpPr>
        <p:spPr>
          <a:xfrm>
            <a:off x="5315400" y="4967280"/>
            <a:ext cx="15490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7" name="CustomShape 31"/>
          <p:cNvSpPr/>
          <p:nvPr/>
        </p:nvSpPr>
        <p:spPr>
          <a:xfrm>
            <a:off x="5315400" y="5220720"/>
            <a:ext cx="15490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8" name="CustomShape 32"/>
          <p:cNvSpPr/>
          <p:nvPr/>
        </p:nvSpPr>
        <p:spPr>
          <a:xfrm flipV="1">
            <a:off x="6085440" y="2915280"/>
            <a:ext cx="9360" cy="137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9" name="CustomShape 33"/>
          <p:cNvSpPr/>
          <p:nvPr/>
        </p:nvSpPr>
        <p:spPr>
          <a:xfrm>
            <a:off x="8817120" y="4238640"/>
            <a:ext cx="682920" cy="682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0" name="CustomShape 34"/>
          <p:cNvSpPr/>
          <p:nvPr/>
        </p:nvSpPr>
        <p:spPr>
          <a:xfrm>
            <a:off x="8384040" y="4967280"/>
            <a:ext cx="15490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1" name="CustomShape 35"/>
          <p:cNvSpPr/>
          <p:nvPr/>
        </p:nvSpPr>
        <p:spPr>
          <a:xfrm>
            <a:off x="8384040" y="5220720"/>
            <a:ext cx="15490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2" name="CustomShape 36"/>
          <p:cNvSpPr/>
          <p:nvPr/>
        </p:nvSpPr>
        <p:spPr>
          <a:xfrm flipH="1" flipV="1">
            <a:off x="9156600" y="2940120"/>
            <a:ext cx="1080" cy="137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3" name="CustomShape 37"/>
          <p:cNvSpPr/>
          <p:nvPr/>
        </p:nvSpPr>
        <p:spPr>
          <a:xfrm>
            <a:off x="10227240" y="1989000"/>
            <a:ext cx="9316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4" name="CustomShape 38"/>
          <p:cNvSpPr/>
          <p:nvPr/>
        </p:nvSpPr>
        <p:spPr>
          <a:xfrm>
            <a:off x="8692920" y="1989000"/>
            <a:ext cx="9316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5" name="CustomShape 39"/>
          <p:cNvSpPr/>
          <p:nvPr/>
        </p:nvSpPr>
        <p:spPr>
          <a:xfrm>
            <a:off x="7158600" y="1989000"/>
            <a:ext cx="9316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6" name="CustomShape 40"/>
          <p:cNvSpPr/>
          <p:nvPr/>
        </p:nvSpPr>
        <p:spPr>
          <a:xfrm>
            <a:off x="5624280" y="1989000"/>
            <a:ext cx="9316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7" name="CustomShape 41"/>
          <p:cNvSpPr/>
          <p:nvPr/>
        </p:nvSpPr>
        <p:spPr>
          <a:xfrm>
            <a:off x="4089960" y="1989000"/>
            <a:ext cx="9316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8" name="CustomShape 42"/>
          <p:cNvSpPr/>
          <p:nvPr/>
        </p:nvSpPr>
        <p:spPr>
          <a:xfrm>
            <a:off x="2555640" y="1989000"/>
            <a:ext cx="9316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9" name="CustomShape 43"/>
          <p:cNvSpPr/>
          <p:nvPr/>
        </p:nvSpPr>
        <p:spPr>
          <a:xfrm>
            <a:off x="2860920" y="4419360"/>
            <a:ext cx="321120" cy="32112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0" name="CustomShape 44"/>
          <p:cNvSpPr/>
          <p:nvPr/>
        </p:nvSpPr>
        <p:spPr>
          <a:xfrm>
            <a:off x="10521000" y="3399120"/>
            <a:ext cx="344160" cy="34416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1" name="CustomShape 45"/>
          <p:cNvSpPr/>
          <p:nvPr/>
        </p:nvSpPr>
        <p:spPr>
          <a:xfrm>
            <a:off x="5906880" y="4441680"/>
            <a:ext cx="366120" cy="28116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2" name="CustomShape 46"/>
          <p:cNvSpPr/>
          <p:nvPr/>
        </p:nvSpPr>
        <p:spPr>
          <a:xfrm>
            <a:off x="7437960" y="3405240"/>
            <a:ext cx="372240" cy="32112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3" name="CustomShape 47"/>
          <p:cNvSpPr/>
          <p:nvPr/>
        </p:nvSpPr>
        <p:spPr>
          <a:xfrm>
            <a:off x="4433400" y="3389760"/>
            <a:ext cx="244440" cy="353520"/>
          </a:xfrm>
          <a:custGeom>
            <a:avLst/>
            <a:gdLst/>
            <a:ah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4" name="CustomShape 48"/>
          <p:cNvSpPr/>
          <p:nvPr/>
        </p:nvSpPr>
        <p:spPr>
          <a:xfrm>
            <a:off x="8983440" y="4446000"/>
            <a:ext cx="350640" cy="276840"/>
          </a:xfrm>
          <a:custGeom>
            <a:avLst/>
            <a:gdLst/>
            <a:ah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5" name="CustomShape 49"/>
          <p:cNvSpPr/>
          <p:nvPr/>
        </p:nvSpPr>
        <p:spPr>
          <a:xfrm>
            <a:off x="1145520" y="3235680"/>
            <a:ext cx="682920" cy="6829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6" name="CustomShape 50"/>
          <p:cNvSpPr/>
          <p:nvPr/>
        </p:nvSpPr>
        <p:spPr>
          <a:xfrm>
            <a:off x="712440" y="3964320"/>
            <a:ext cx="15490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7" name="CustomShape 51"/>
          <p:cNvSpPr/>
          <p:nvPr/>
        </p:nvSpPr>
        <p:spPr>
          <a:xfrm>
            <a:off x="712440" y="4217760"/>
            <a:ext cx="15490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8" name="CustomShape 52"/>
          <p:cNvSpPr/>
          <p:nvPr/>
        </p:nvSpPr>
        <p:spPr>
          <a:xfrm flipV="1">
            <a:off x="1487520" y="2940120"/>
            <a:ext cx="360" cy="29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5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9" name="CustomShape 53"/>
          <p:cNvSpPr/>
          <p:nvPr/>
        </p:nvSpPr>
        <p:spPr>
          <a:xfrm>
            <a:off x="1041120" y="1989000"/>
            <a:ext cx="9316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0" name="CustomShape 54"/>
          <p:cNvSpPr/>
          <p:nvPr/>
        </p:nvSpPr>
        <p:spPr>
          <a:xfrm>
            <a:off x="1297440" y="3398040"/>
            <a:ext cx="358920" cy="33588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Our Team Infographic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52" name="Chart 21"/>
          <p:cNvGraphicFramePr/>
          <p:nvPr/>
        </p:nvGraphicFramePr>
        <p:xfrm>
          <a:off x="7902360" y="4293360"/>
          <a:ext cx="2217600" cy="200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753" name="CustomShape 2"/>
          <p:cNvSpPr/>
          <p:nvPr/>
        </p:nvSpPr>
        <p:spPr>
          <a:xfrm>
            <a:off x="10372680" y="5327280"/>
            <a:ext cx="142920" cy="142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4" name="CustomShape 3"/>
          <p:cNvSpPr/>
          <p:nvPr/>
        </p:nvSpPr>
        <p:spPr>
          <a:xfrm>
            <a:off x="10372680" y="5543280"/>
            <a:ext cx="142920" cy="142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5" name="CustomShape 4"/>
          <p:cNvSpPr/>
          <p:nvPr/>
        </p:nvSpPr>
        <p:spPr>
          <a:xfrm>
            <a:off x="10372680" y="5759280"/>
            <a:ext cx="142920" cy="142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6" name="CustomShape 5"/>
          <p:cNvSpPr/>
          <p:nvPr/>
        </p:nvSpPr>
        <p:spPr>
          <a:xfrm>
            <a:off x="10372680" y="5975280"/>
            <a:ext cx="142920" cy="14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7" name="CustomShape 6"/>
          <p:cNvSpPr/>
          <p:nvPr/>
        </p:nvSpPr>
        <p:spPr>
          <a:xfrm>
            <a:off x="10598040" y="5263920"/>
            <a:ext cx="10422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Presentation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8" name="CustomShape 7"/>
          <p:cNvSpPr/>
          <p:nvPr/>
        </p:nvSpPr>
        <p:spPr>
          <a:xfrm>
            <a:off x="10598040" y="5478480"/>
            <a:ext cx="10422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Presentation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9" name="CustomShape 8"/>
          <p:cNvSpPr/>
          <p:nvPr/>
        </p:nvSpPr>
        <p:spPr>
          <a:xfrm>
            <a:off x="10598040" y="5693040"/>
            <a:ext cx="10422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Presentation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0" name="CustomShape 9"/>
          <p:cNvSpPr/>
          <p:nvPr/>
        </p:nvSpPr>
        <p:spPr>
          <a:xfrm>
            <a:off x="10598040" y="5907600"/>
            <a:ext cx="10422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Presentation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1" name="CustomShape 10"/>
          <p:cNvSpPr/>
          <p:nvPr/>
        </p:nvSpPr>
        <p:spPr>
          <a:xfrm>
            <a:off x="902160" y="5826240"/>
            <a:ext cx="295452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MICHAEL DOE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2" name="CustomShape 11"/>
          <p:cNvSpPr/>
          <p:nvPr/>
        </p:nvSpPr>
        <p:spPr>
          <a:xfrm>
            <a:off x="4453200" y="3924360"/>
            <a:ext cx="251928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Work Experience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3" name="CustomShape 12"/>
          <p:cNvSpPr/>
          <p:nvPr/>
        </p:nvSpPr>
        <p:spPr>
          <a:xfrm>
            <a:off x="7963920" y="3924360"/>
            <a:ext cx="240804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Progress Company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4" name="CustomShape 13"/>
          <p:cNvSpPr/>
          <p:nvPr/>
        </p:nvSpPr>
        <p:spPr>
          <a:xfrm>
            <a:off x="4453200" y="2609280"/>
            <a:ext cx="68688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5" name="CustomShape 14"/>
          <p:cNvSpPr/>
          <p:nvPr/>
        </p:nvSpPr>
        <p:spPr>
          <a:xfrm>
            <a:off x="4453200" y="4253400"/>
            <a:ext cx="31820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2013 ~ 2014 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Example Text : 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6" name="CustomShape 15"/>
          <p:cNvSpPr/>
          <p:nvPr/>
        </p:nvSpPr>
        <p:spPr>
          <a:xfrm>
            <a:off x="4453200" y="4940640"/>
            <a:ext cx="31820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2014 ~ 2016Text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Example Text : Get a modern PowerPoint  Presentation that is beautifully designed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7" name="CustomShape 16"/>
          <p:cNvSpPr/>
          <p:nvPr/>
        </p:nvSpPr>
        <p:spPr>
          <a:xfrm>
            <a:off x="4453200" y="5628240"/>
            <a:ext cx="31820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2016 ~ 2019 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Example Text : 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8" name="CustomShape 17"/>
          <p:cNvSpPr/>
          <p:nvPr/>
        </p:nvSpPr>
        <p:spPr>
          <a:xfrm>
            <a:off x="4487040" y="1763640"/>
            <a:ext cx="531792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880" rIns="2412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 Create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Professional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0" name="CustomShape 2"/>
          <p:cNvSpPr/>
          <p:nvPr/>
        </p:nvSpPr>
        <p:spPr>
          <a:xfrm>
            <a:off x="4698360" y="2264760"/>
            <a:ext cx="27950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STRENGTHS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1" name="CustomShape 3"/>
          <p:cNvSpPr/>
          <p:nvPr/>
        </p:nvSpPr>
        <p:spPr>
          <a:xfrm rot="5400000">
            <a:off x="6217920" y="3754080"/>
            <a:ext cx="27950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WEAKNESS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2" name="CustomShape 4"/>
          <p:cNvSpPr/>
          <p:nvPr/>
        </p:nvSpPr>
        <p:spPr>
          <a:xfrm rot="16200000">
            <a:off x="3146400" y="3755520"/>
            <a:ext cx="27950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OPPORTUNITIES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3" name="CustomShape 5"/>
          <p:cNvSpPr/>
          <p:nvPr/>
        </p:nvSpPr>
        <p:spPr>
          <a:xfrm rot="10800000">
            <a:off x="13085640" y="6166080"/>
            <a:ext cx="27950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THREATS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4" name="CustomShape 6"/>
          <p:cNvSpPr/>
          <p:nvPr/>
        </p:nvSpPr>
        <p:spPr>
          <a:xfrm>
            <a:off x="4071960" y="1887840"/>
            <a:ext cx="4030920" cy="4030920"/>
          </a:xfrm>
          <a:prstGeom prst="donut">
            <a:avLst>
              <a:gd name="adj" fmla="val 2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5" name="CustomShape 7"/>
          <p:cNvSpPr/>
          <p:nvPr/>
        </p:nvSpPr>
        <p:spPr>
          <a:xfrm rot="2700000">
            <a:off x="5577120" y="1412280"/>
            <a:ext cx="1006920" cy="496692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6" name="CustomShape 8"/>
          <p:cNvSpPr/>
          <p:nvPr/>
        </p:nvSpPr>
        <p:spPr>
          <a:xfrm rot="18900000">
            <a:off x="5576040" y="1413360"/>
            <a:ext cx="1006920" cy="496692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7" name="CustomShape 9"/>
          <p:cNvSpPr/>
          <p:nvPr/>
        </p:nvSpPr>
        <p:spPr>
          <a:xfrm>
            <a:off x="5140800" y="2955960"/>
            <a:ext cx="1911600" cy="1911600"/>
          </a:xfrm>
          <a:prstGeom prst="ellipse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 w="6480"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8" name="CustomShape 10"/>
          <p:cNvSpPr/>
          <p:nvPr/>
        </p:nvSpPr>
        <p:spPr>
          <a:xfrm>
            <a:off x="5109840" y="2932560"/>
            <a:ext cx="1942920" cy="194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>
                <a:lumMod val="75000"/>
                <a:lumOff val="25000"/>
              </a:schemeClr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9" name="CustomShape 11"/>
          <p:cNvSpPr/>
          <p:nvPr/>
        </p:nvSpPr>
        <p:spPr>
          <a:xfrm rot="5400000">
            <a:off x="5110920" y="2932560"/>
            <a:ext cx="1942920" cy="194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>
                <a:lumMod val="75000"/>
                <a:lumOff val="25000"/>
              </a:schemeClr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0" name="CustomShape 12"/>
          <p:cNvSpPr/>
          <p:nvPr/>
        </p:nvSpPr>
        <p:spPr>
          <a:xfrm>
            <a:off x="5385960" y="3201840"/>
            <a:ext cx="1402920" cy="14029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480"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1" name="CustomShape 13"/>
          <p:cNvSpPr/>
          <p:nvPr/>
        </p:nvSpPr>
        <p:spPr>
          <a:xfrm>
            <a:off x="5511960" y="3327840"/>
            <a:ext cx="1150920" cy="1150920"/>
          </a:xfrm>
          <a:prstGeom prst="ellipse">
            <a:avLst/>
          </a:prstGeom>
          <a:solidFill>
            <a:schemeClr val="accent6"/>
          </a:solidFill>
          <a:ln w="6480">
            <a:solidFill>
              <a:schemeClr val="bg1"/>
            </a:solidFill>
            <a:round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2" name="CustomShape 14"/>
          <p:cNvSpPr/>
          <p:nvPr/>
        </p:nvSpPr>
        <p:spPr>
          <a:xfrm>
            <a:off x="916920" y="5213160"/>
            <a:ext cx="30744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3" name="CustomShape 15"/>
          <p:cNvSpPr/>
          <p:nvPr/>
        </p:nvSpPr>
        <p:spPr>
          <a:xfrm>
            <a:off x="910440" y="4936320"/>
            <a:ext cx="30484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4" name="CustomShape 16"/>
          <p:cNvSpPr/>
          <p:nvPr/>
        </p:nvSpPr>
        <p:spPr>
          <a:xfrm>
            <a:off x="916920" y="2100960"/>
            <a:ext cx="30045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5" name="CustomShape 17"/>
          <p:cNvSpPr/>
          <p:nvPr/>
        </p:nvSpPr>
        <p:spPr>
          <a:xfrm>
            <a:off x="910440" y="1823760"/>
            <a:ext cx="30484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6" name="CustomShape 18"/>
          <p:cNvSpPr/>
          <p:nvPr/>
        </p:nvSpPr>
        <p:spPr>
          <a:xfrm>
            <a:off x="8241480" y="5213160"/>
            <a:ext cx="30744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7" name="CustomShape 19"/>
          <p:cNvSpPr/>
          <p:nvPr/>
        </p:nvSpPr>
        <p:spPr>
          <a:xfrm>
            <a:off x="8235000" y="4936320"/>
            <a:ext cx="30484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8" name="CustomShape 20"/>
          <p:cNvSpPr/>
          <p:nvPr/>
        </p:nvSpPr>
        <p:spPr>
          <a:xfrm>
            <a:off x="8274240" y="2100960"/>
            <a:ext cx="30045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9" name="CustomShape 21"/>
          <p:cNvSpPr/>
          <p:nvPr/>
        </p:nvSpPr>
        <p:spPr>
          <a:xfrm>
            <a:off x="8267760" y="1823760"/>
            <a:ext cx="30484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0" name="CustomShape 22"/>
          <p:cNvSpPr/>
          <p:nvPr/>
        </p:nvSpPr>
        <p:spPr>
          <a:xfrm>
            <a:off x="4262400" y="2070360"/>
            <a:ext cx="826920" cy="826920"/>
          </a:xfrm>
          <a:prstGeom prst="ellipse">
            <a:avLst/>
          </a:prstGeom>
          <a:solidFill>
            <a:schemeClr val="accent1"/>
          </a:solidFill>
          <a:ln w="507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1" name="CustomShape 23"/>
          <p:cNvSpPr/>
          <p:nvPr/>
        </p:nvSpPr>
        <p:spPr>
          <a:xfrm>
            <a:off x="7054200" y="2077920"/>
            <a:ext cx="826920" cy="826920"/>
          </a:xfrm>
          <a:prstGeom prst="ellipse">
            <a:avLst/>
          </a:prstGeom>
          <a:solidFill>
            <a:schemeClr val="accent4"/>
          </a:solidFill>
          <a:ln w="507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2" name="CustomShape 24"/>
          <p:cNvSpPr/>
          <p:nvPr/>
        </p:nvSpPr>
        <p:spPr>
          <a:xfrm>
            <a:off x="4281840" y="4865040"/>
            <a:ext cx="826920" cy="826920"/>
          </a:xfrm>
          <a:prstGeom prst="ellipse">
            <a:avLst/>
          </a:prstGeom>
          <a:solidFill>
            <a:schemeClr val="accent2"/>
          </a:solidFill>
          <a:ln w="507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3" name="CustomShape 25"/>
          <p:cNvSpPr/>
          <p:nvPr/>
        </p:nvSpPr>
        <p:spPr>
          <a:xfrm>
            <a:off x="7053120" y="4865040"/>
            <a:ext cx="826920" cy="826920"/>
          </a:xfrm>
          <a:prstGeom prst="ellipse">
            <a:avLst/>
          </a:prstGeom>
          <a:solidFill>
            <a:schemeClr val="accent3"/>
          </a:solidFill>
          <a:ln w="507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4" name="CustomShape 26"/>
          <p:cNvSpPr/>
          <p:nvPr/>
        </p:nvSpPr>
        <p:spPr>
          <a:xfrm>
            <a:off x="4269600" y="2138040"/>
            <a:ext cx="82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5" name="CustomShape 27"/>
          <p:cNvSpPr/>
          <p:nvPr/>
        </p:nvSpPr>
        <p:spPr>
          <a:xfrm>
            <a:off x="7053480" y="2138040"/>
            <a:ext cx="82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6" name="CustomShape 28"/>
          <p:cNvSpPr/>
          <p:nvPr/>
        </p:nvSpPr>
        <p:spPr>
          <a:xfrm>
            <a:off x="4287600" y="4929480"/>
            <a:ext cx="82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7" name="CustomShape 29"/>
          <p:cNvSpPr/>
          <p:nvPr/>
        </p:nvSpPr>
        <p:spPr>
          <a:xfrm>
            <a:off x="7072560" y="4919760"/>
            <a:ext cx="82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8" name="CustomShape 30"/>
          <p:cNvSpPr/>
          <p:nvPr/>
        </p:nvSpPr>
        <p:spPr>
          <a:xfrm>
            <a:off x="5732280" y="3588480"/>
            <a:ext cx="602280" cy="509400"/>
          </a:xfrm>
          <a:custGeom>
            <a:avLst/>
            <a:gdLst/>
            <a:ahLst/>
            <a:rect l="l" t="t" r="r" b="b"/>
            <a:pathLst>
              <a:path w="5488021" h="4644957">
                <a:moveTo>
                  <a:pt x="2432" y="2651639"/>
                </a:moveTo>
                <a:cubicBezTo>
                  <a:pt x="126460" y="2650829"/>
                  <a:pt x="251298" y="2649207"/>
                  <a:pt x="375326" y="2650829"/>
                </a:cubicBezTo>
                <a:cubicBezTo>
                  <a:pt x="410994" y="2651639"/>
                  <a:pt x="423964" y="2638669"/>
                  <a:pt x="431260" y="2604622"/>
                </a:cubicBezTo>
                <a:cubicBezTo>
                  <a:pt x="565015" y="1828031"/>
                  <a:pt x="779023" y="239180"/>
                  <a:pt x="817934" y="56786"/>
                </a:cubicBezTo>
                <a:cubicBezTo>
                  <a:pt x="827662" y="12201"/>
                  <a:pt x="845496" y="41"/>
                  <a:pt x="890892" y="41"/>
                </a:cubicBezTo>
                <a:cubicBezTo>
                  <a:pt x="1690992" y="1663"/>
                  <a:pt x="3073940" y="852"/>
                  <a:pt x="3874041" y="41"/>
                </a:cubicBezTo>
                <a:cubicBezTo>
                  <a:pt x="3895928" y="41"/>
                  <a:pt x="3920247" y="-2391"/>
                  <a:pt x="3919436" y="30035"/>
                </a:cubicBezTo>
                <a:cubicBezTo>
                  <a:pt x="3943756" y="188109"/>
                  <a:pt x="3955915" y="244854"/>
                  <a:pt x="3980234" y="351048"/>
                </a:cubicBezTo>
                <a:cubicBezTo>
                  <a:pt x="4090481" y="834999"/>
                  <a:pt x="4203970" y="1318950"/>
                  <a:pt x="4316649" y="1802090"/>
                </a:cubicBezTo>
                <a:cubicBezTo>
                  <a:pt x="4388796" y="2112565"/>
                  <a:pt x="4460943" y="2422229"/>
                  <a:pt x="4531468" y="2732703"/>
                </a:cubicBezTo>
                <a:cubicBezTo>
                  <a:pt x="4538764" y="2766750"/>
                  <a:pt x="4552545" y="2780531"/>
                  <a:pt x="4588213" y="2778099"/>
                </a:cubicBezTo>
                <a:cubicBezTo>
                  <a:pt x="4635230" y="2774856"/>
                  <a:pt x="4683058" y="2776478"/>
                  <a:pt x="4730075" y="2777288"/>
                </a:cubicBezTo>
                <a:cubicBezTo>
                  <a:pt x="4755204" y="2778099"/>
                  <a:pt x="5035686" y="2769993"/>
                  <a:pt x="5034064" y="2742431"/>
                </a:cubicBezTo>
                <a:cubicBezTo>
                  <a:pt x="5033253" y="2730271"/>
                  <a:pt x="5034064" y="2718111"/>
                  <a:pt x="5034064" y="2705952"/>
                </a:cubicBezTo>
                <a:cubicBezTo>
                  <a:pt x="5034064" y="1828031"/>
                  <a:pt x="5034064" y="949299"/>
                  <a:pt x="5034064" y="71378"/>
                </a:cubicBezTo>
                <a:cubicBezTo>
                  <a:pt x="5034064" y="4905"/>
                  <a:pt x="5034064" y="4905"/>
                  <a:pt x="5099726" y="4905"/>
                </a:cubicBezTo>
                <a:cubicBezTo>
                  <a:pt x="5214836" y="4905"/>
                  <a:pt x="5329136" y="5716"/>
                  <a:pt x="5444247" y="4095"/>
                </a:cubicBezTo>
                <a:cubicBezTo>
                  <a:pt x="5479915" y="3284"/>
                  <a:pt x="5491264" y="16254"/>
                  <a:pt x="5491264" y="51112"/>
                </a:cubicBezTo>
                <a:cubicBezTo>
                  <a:pt x="5489643" y="167033"/>
                  <a:pt x="5490453" y="283765"/>
                  <a:pt x="5490453" y="399686"/>
                </a:cubicBezTo>
                <a:cubicBezTo>
                  <a:pt x="5490453" y="1473782"/>
                  <a:pt x="5491264" y="2932120"/>
                  <a:pt x="5491264" y="4006216"/>
                </a:cubicBezTo>
                <a:cubicBezTo>
                  <a:pt x="5439383" y="3943797"/>
                  <a:pt x="5419928" y="3830307"/>
                  <a:pt x="5158902" y="3652778"/>
                </a:cubicBezTo>
                <a:cubicBezTo>
                  <a:pt x="4986236" y="3526318"/>
                  <a:pt x="4791683" y="3467952"/>
                  <a:pt x="4579296" y="3489029"/>
                </a:cubicBezTo>
                <a:cubicBezTo>
                  <a:pt x="4311785" y="3516590"/>
                  <a:pt x="4100209" y="3647103"/>
                  <a:pt x="3945377" y="3866786"/>
                </a:cubicBezTo>
                <a:cubicBezTo>
                  <a:pt x="3792166" y="4083227"/>
                  <a:pt x="3734611" y="4324797"/>
                  <a:pt x="3764604" y="4588254"/>
                </a:cubicBezTo>
                <a:cubicBezTo>
                  <a:pt x="3771089" y="4642567"/>
                  <a:pt x="3767847" y="4645810"/>
                  <a:pt x="3712724" y="4645810"/>
                </a:cubicBezTo>
                <a:cubicBezTo>
                  <a:pt x="3313889" y="4645810"/>
                  <a:pt x="2664568" y="4645810"/>
                  <a:pt x="2265734" y="4646620"/>
                </a:cubicBezTo>
                <a:cubicBezTo>
                  <a:pt x="2230066" y="4646620"/>
                  <a:pt x="2219528" y="4639324"/>
                  <a:pt x="2218717" y="4599603"/>
                </a:cubicBezTo>
                <a:cubicBezTo>
                  <a:pt x="2208990" y="4255893"/>
                  <a:pt x="2076045" y="3977844"/>
                  <a:pt x="1768002" y="3804367"/>
                </a:cubicBezTo>
                <a:cubicBezTo>
                  <a:pt x="1484279" y="3643861"/>
                  <a:pt x="1121924" y="3697363"/>
                  <a:pt x="886838" y="3923531"/>
                </a:cubicBezTo>
                <a:cubicBezTo>
                  <a:pt x="697149" y="4105924"/>
                  <a:pt x="607979" y="4330471"/>
                  <a:pt x="603926" y="4590686"/>
                </a:cubicBezTo>
                <a:cubicBezTo>
                  <a:pt x="603115" y="4644999"/>
                  <a:pt x="603926" y="4644999"/>
                  <a:pt x="551234" y="4644999"/>
                </a:cubicBezTo>
                <a:cubicBezTo>
                  <a:pt x="502596" y="4644999"/>
                  <a:pt x="218872" y="4644189"/>
                  <a:pt x="170234" y="4644999"/>
                </a:cubicBezTo>
                <a:cubicBezTo>
                  <a:pt x="141862" y="4645810"/>
                  <a:pt x="132134" y="4633650"/>
                  <a:pt x="129702" y="4606899"/>
                </a:cubicBezTo>
                <a:cubicBezTo>
                  <a:pt x="113489" y="4413157"/>
                  <a:pt x="96466" y="4220225"/>
                  <a:pt x="79443" y="4026482"/>
                </a:cubicBezTo>
                <a:cubicBezTo>
                  <a:pt x="64851" y="3867597"/>
                  <a:pt x="49449" y="3709523"/>
                  <a:pt x="34857" y="3551448"/>
                </a:cubicBezTo>
                <a:cubicBezTo>
                  <a:pt x="28372" y="3480111"/>
                  <a:pt x="22698" y="3408775"/>
                  <a:pt x="15402" y="3338250"/>
                </a:cubicBezTo>
                <a:cubicBezTo>
                  <a:pt x="12160" y="3306635"/>
                  <a:pt x="23509" y="3292044"/>
                  <a:pt x="55934" y="3294476"/>
                </a:cubicBezTo>
                <a:cubicBezTo>
                  <a:pt x="70526" y="3295286"/>
                  <a:pt x="85928" y="3294476"/>
                  <a:pt x="100519" y="3294476"/>
                </a:cubicBezTo>
                <a:cubicBezTo>
                  <a:pt x="1014109" y="3294476"/>
                  <a:pt x="2413270" y="3294476"/>
                  <a:pt x="3326860" y="3295286"/>
                </a:cubicBezTo>
                <a:cubicBezTo>
                  <a:pt x="3363338" y="3295286"/>
                  <a:pt x="3394953" y="3287991"/>
                  <a:pt x="3425757" y="3268535"/>
                </a:cubicBezTo>
                <a:cubicBezTo>
                  <a:pt x="3638145" y="3140454"/>
                  <a:pt x="3851343" y="3012374"/>
                  <a:pt x="4066162" y="2885914"/>
                </a:cubicBezTo>
                <a:cubicBezTo>
                  <a:pt x="4094534" y="2868891"/>
                  <a:pt x="4099398" y="2853488"/>
                  <a:pt x="4093724" y="2821063"/>
                </a:cubicBezTo>
                <a:cubicBezTo>
                  <a:pt x="4073458" y="2707573"/>
                  <a:pt x="4029683" y="2606244"/>
                  <a:pt x="3965643" y="2509778"/>
                </a:cubicBezTo>
                <a:cubicBezTo>
                  <a:pt x="3827834" y="2301444"/>
                  <a:pt x="3694889" y="2089867"/>
                  <a:pt x="3562756" y="1877480"/>
                </a:cubicBezTo>
                <a:cubicBezTo>
                  <a:pt x="3541679" y="1843433"/>
                  <a:pt x="3525466" y="1842622"/>
                  <a:pt x="3494662" y="1862888"/>
                </a:cubicBezTo>
                <a:cubicBezTo>
                  <a:pt x="3436296" y="1900988"/>
                  <a:pt x="3349557" y="1950437"/>
                  <a:pt x="3290381" y="1988537"/>
                </a:cubicBezTo>
                <a:cubicBezTo>
                  <a:pt x="3210938" y="2039607"/>
                  <a:pt x="3122579" y="1998265"/>
                  <a:pt x="3073940" y="1947195"/>
                </a:cubicBezTo>
                <a:cubicBezTo>
                  <a:pt x="3043947" y="1915580"/>
                  <a:pt x="3054485" y="1881533"/>
                  <a:pt x="3098260" y="1854782"/>
                </a:cubicBezTo>
                <a:cubicBezTo>
                  <a:pt x="3198779" y="1794795"/>
                  <a:pt x="3324428" y="1718595"/>
                  <a:pt x="3425757" y="1658607"/>
                </a:cubicBezTo>
                <a:cubicBezTo>
                  <a:pt x="3531140" y="1596188"/>
                  <a:pt x="3636523" y="1532148"/>
                  <a:pt x="3742717" y="1470539"/>
                </a:cubicBezTo>
                <a:cubicBezTo>
                  <a:pt x="3767036" y="1456758"/>
                  <a:pt x="3772711" y="1442167"/>
                  <a:pt x="3766226" y="1415416"/>
                </a:cubicBezTo>
                <a:cubicBezTo>
                  <a:pt x="3681919" y="1053871"/>
                  <a:pt x="3598424" y="692327"/>
                  <a:pt x="3514928" y="330782"/>
                </a:cubicBezTo>
                <a:cubicBezTo>
                  <a:pt x="3508443" y="300788"/>
                  <a:pt x="3494662" y="289439"/>
                  <a:pt x="3463047" y="289439"/>
                </a:cubicBezTo>
                <a:cubicBezTo>
                  <a:pt x="2923972" y="290250"/>
                  <a:pt x="1801238" y="290250"/>
                  <a:pt x="1262164" y="289439"/>
                </a:cubicBezTo>
                <a:cubicBezTo>
                  <a:pt x="1228117" y="289439"/>
                  <a:pt x="1219200" y="304031"/>
                  <a:pt x="1212715" y="332403"/>
                </a:cubicBezTo>
                <a:cubicBezTo>
                  <a:pt x="1100036" y="947678"/>
                  <a:pt x="909536" y="2319278"/>
                  <a:pt x="889270" y="2599758"/>
                </a:cubicBezTo>
                <a:cubicBezTo>
                  <a:pt x="880353" y="2636237"/>
                  <a:pt x="889270" y="2645965"/>
                  <a:pt x="926560" y="2645154"/>
                </a:cubicBezTo>
                <a:cubicBezTo>
                  <a:pt x="1110574" y="2643533"/>
                  <a:pt x="1358630" y="2644344"/>
                  <a:pt x="1542645" y="2644344"/>
                </a:cubicBezTo>
                <a:cubicBezTo>
                  <a:pt x="1588041" y="2644344"/>
                  <a:pt x="1588851" y="2642722"/>
                  <a:pt x="1577502" y="2598137"/>
                </a:cubicBezTo>
                <a:cubicBezTo>
                  <a:pt x="1497249" y="2180658"/>
                  <a:pt x="1435641" y="1881533"/>
                  <a:pt x="1376464" y="1485941"/>
                </a:cubicBezTo>
                <a:cubicBezTo>
                  <a:pt x="1363494" y="1436492"/>
                  <a:pt x="1363494" y="1434871"/>
                  <a:pt x="1412943" y="1422712"/>
                </a:cubicBezTo>
                <a:cubicBezTo>
                  <a:pt x="1498060" y="1401635"/>
                  <a:pt x="1527243" y="1387854"/>
                  <a:pt x="1616413" y="1400824"/>
                </a:cubicBezTo>
                <a:cubicBezTo>
                  <a:pt x="1707204" y="1414605"/>
                  <a:pt x="1766381" y="1464054"/>
                  <a:pt x="1801238" y="1545929"/>
                </a:cubicBezTo>
                <a:cubicBezTo>
                  <a:pt x="1870143" y="1705624"/>
                  <a:pt x="1905811" y="1875048"/>
                  <a:pt x="1939857" y="2044471"/>
                </a:cubicBezTo>
                <a:cubicBezTo>
                  <a:pt x="1946343" y="2077707"/>
                  <a:pt x="1952828" y="2110944"/>
                  <a:pt x="1957692" y="2144180"/>
                </a:cubicBezTo>
                <a:cubicBezTo>
                  <a:pt x="1961745" y="2173363"/>
                  <a:pt x="1976336" y="2183901"/>
                  <a:pt x="2006330" y="2183901"/>
                </a:cubicBezTo>
                <a:cubicBezTo>
                  <a:pt x="2183049" y="2183090"/>
                  <a:pt x="2352472" y="2183090"/>
                  <a:pt x="2529192" y="2183090"/>
                </a:cubicBezTo>
                <a:cubicBezTo>
                  <a:pt x="2556753" y="2183090"/>
                  <a:pt x="2583504" y="2184712"/>
                  <a:pt x="2609445" y="2192818"/>
                </a:cubicBezTo>
                <a:cubicBezTo>
                  <a:pt x="2663757" y="2209031"/>
                  <a:pt x="2686455" y="2240646"/>
                  <a:pt x="2686455" y="2297391"/>
                </a:cubicBezTo>
                <a:cubicBezTo>
                  <a:pt x="2686455" y="2400341"/>
                  <a:pt x="2687266" y="2502482"/>
                  <a:pt x="2685645" y="2605433"/>
                </a:cubicBezTo>
                <a:cubicBezTo>
                  <a:pt x="2685645" y="2635427"/>
                  <a:pt x="2695373" y="2645965"/>
                  <a:pt x="2725366" y="2645965"/>
                </a:cubicBezTo>
                <a:cubicBezTo>
                  <a:pt x="2792649" y="2644344"/>
                  <a:pt x="2917487" y="2646775"/>
                  <a:pt x="2984770" y="2645154"/>
                </a:cubicBezTo>
                <a:cubicBezTo>
                  <a:pt x="3015575" y="2644344"/>
                  <a:pt x="3027734" y="2655692"/>
                  <a:pt x="3027734" y="2687307"/>
                </a:cubicBezTo>
                <a:cubicBezTo>
                  <a:pt x="3026924" y="2837275"/>
                  <a:pt x="3026924" y="2987244"/>
                  <a:pt x="3027734" y="3137212"/>
                </a:cubicBezTo>
                <a:cubicBezTo>
                  <a:pt x="3027734" y="3167205"/>
                  <a:pt x="3017196" y="3179365"/>
                  <a:pt x="2987202" y="3176933"/>
                </a:cubicBezTo>
                <a:cubicBezTo>
                  <a:pt x="2972611" y="3175312"/>
                  <a:pt x="2957209" y="3176933"/>
                  <a:pt x="2942617" y="3176933"/>
                </a:cubicBezTo>
                <a:cubicBezTo>
                  <a:pt x="2032270" y="3176933"/>
                  <a:pt x="975198" y="3176933"/>
                  <a:pt x="64851" y="3176933"/>
                </a:cubicBezTo>
                <a:cubicBezTo>
                  <a:pt x="42964" y="3176933"/>
                  <a:pt x="21887" y="3175312"/>
                  <a:pt x="0" y="3174501"/>
                </a:cubicBezTo>
                <a:cubicBezTo>
                  <a:pt x="2432" y="3002646"/>
                  <a:pt x="2432" y="2826737"/>
                  <a:pt x="2432" y="2651639"/>
                </a:cubicBezTo>
                <a:close/>
                <a:moveTo>
                  <a:pt x="3891064" y="1975567"/>
                </a:moveTo>
                <a:cubicBezTo>
                  <a:pt x="3892685" y="1974756"/>
                  <a:pt x="3894307" y="1973946"/>
                  <a:pt x="3895928" y="1973135"/>
                </a:cubicBezTo>
                <a:cubicBezTo>
                  <a:pt x="3878094" y="1897746"/>
                  <a:pt x="3860260" y="1821546"/>
                  <a:pt x="3843236" y="1746156"/>
                </a:cubicBezTo>
                <a:cubicBezTo>
                  <a:pt x="3823781" y="1661039"/>
                  <a:pt x="3837562" y="1666714"/>
                  <a:pt x="3755687" y="1712920"/>
                </a:cubicBezTo>
                <a:cubicBezTo>
                  <a:pt x="3739475" y="1721837"/>
                  <a:pt x="3735421" y="1730754"/>
                  <a:pt x="3745960" y="1747778"/>
                </a:cubicBezTo>
                <a:cubicBezTo>
                  <a:pt x="3794598" y="1823167"/>
                  <a:pt x="3842426" y="1899367"/>
                  <a:pt x="3891064" y="1975567"/>
                </a:cubicBezTo>
                <a:close/>
              </a:path>
            </a:pathLst>
          </a:custGeom>
          <a:solidFill>
            <a:schemeClr val="bg1"/>
          </a:solidFill>
          <a:ln w="8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9" name="CustomShape 31"/>
          <p:cNvSpPr/>
          <p:nvPr/>
        </p:nvSpPr>
        <p:spPr>
          <a:xfrm>
            <a:off x="6346440" y="3522600"/>
            <a:ext cx="265320" cy="457920"/>
          </a:xfrm>
          <a:custGeom>
            <a:avLst/>
            <a:gdLst/>
            <a:ahLst/>
            <a:rect l="l" t="t" r="r" b="b"/>
            <a:pathLst>
              <a:path w="2423808" h="4174787">
                <a:moveTo>
                  <a:pt x="0" y="2089826"/>
                </a:moveTo>
                <a:cubicBezTo>
                  <a:pt x="0" y="1414564"/>
                  <a:pt x="0" y="738491"/>
                  <a:pt x="0" y="63230"/>
                </a:cubicBezTo>
                <a:cubicBezTo>
                  <a:pt x="0" y="0"/>
                  <a:pt x="0" y="0"/>
                  <a:pt x="62419" y="0"/>
                </a:cubicBezTo>
                <a:cubicBezTo>
                  <a:pt x="174287" y="0"/>
                  <a:pt x="286966" y="0"/>
                  <a:pt x="398834" y="0"/>
                </a:cubicBezTo>
                <a:cubicBezTo>
                  <a:pt x="458011" y="0"/>
                  <a:pt x="458011" y="0"/>
                  <a:pt x="458011" y="57555"/>
                </a:cubicBezTo>
                <a:cubicBezTo>
                  <a:pt x="458011" y="195364"/>
                  <a:pt x="458011" y="2967747"/>
                  <a:pt x="458011" y="3105555"/>
                </a:cubicBezTo>
                <a:cubicBezTo>
                  <a:pt x="458011" y="3159058"/>
                  <a:pt x="458011" y="3159058"/>
                  <a:pt x="510702" y="3159058"/>
                </a:cubicBezTo>
                <a:cubicBezTo>
                  <a:pt x="1128409" y="3159058"/>
                  <a:pt x="1745305" y="3159058"/>
                  <a:pt x="2363011" y="3159058"/>
                </a:cubicBezTo>
                <a:cubicBezTo>
                  <a:pt x="2427862" y="3159058"/>
                  <a:pt x="2427862" y="3159058"/>
                  <a:pt x="2427862" y="3225530"/>
                </a:cubicBezTo>
                <a:cubicBezTo>
                  <a:pt x="2427862" y="3296866"/>
                  <a:pt x="2427862" y="3296056"/>
                  <a:pt x="2354094" y="3300919"/>
                </a:cubicBezTo>
                <a:cubicBezTo>
                  <a:pt x="2103606" y="3317132"/>
                  <a:pt x="1853119" y="3334155"/>
                  <a:pt x="1603443" y="3351179"/>
                </a:cubicBezTo>
                <a:cubicBezTo>
                  <a:pt x="1378896" y="3366581"/>
                  <a:pt x="636351" y="3420894"/>
                  <a:pt x="489626" y="3430621"/>
                </a:cubicBezTo>
                <a:cubicBezTo>
                  <a:pt x="467738" y="3432243"/>
                  <a:pt x="456390" y="3438728"/>
                  <a:pt x="458011" y="3461426"/>
                </a:cubicBezTo>
                <a:cubicBezTo>
                  <a:pt x="458822" y="3475206"/>
                  <a:pt x="458011" y="3488176"/>
                  <a:pt x="458011" y="3501957"/>
                </a:cubicBezTo>
                <a:cubicBezTo>
                  <a:pt x="458011" y="4578485"/>
                  <a:pt x="458011" y="3626796"/>
                  <a:pt x="458011" y="4097777"/>
                </a:cubicBezTo>
                <a:cubicBezTo>
                  <a:pt x="458011" y="4187758"/>
                  <a:pt x="466928" y="4176409"/>
                  <a:pt x="376947" y="4177219"/>
                </a:cubicBezTo>
                <a:cubicBezTo>
                  <a:pt x="269132" y="4178030"/>
                  <a:pt x="160507" y="4177219"/>
                  <a:pt x="52691" y="4177219"/>
                </a:cubicBezTo>
                <a:cubicBezTo>
                  <a:pt x="811" y="4177219"/>
                  <a:pt x="811" y="4177219"/>
                  <a:pt x="0" y="4122907"/>
                </a:cubicBezTo>
                <a:cubicBezTo>
                  <a:pt x="0" y="3883768"/>
                  <a:pt x="0" y="3644630"/>
                  <a:pt x="0" y="3405492"/>
                </a:cubicBezTo>
                <a:cubicBezTo>
                  <a:pt x="0" y="2967747"/>
                  <a:pt x="0" y="2528381"/>
                  <a:pt x="0" y="2089826"/>
                </a:cubicBezTo>
                <a:close/>
              </a:path>
            </a:pathLst>
          </a:custGeom>
          <a:solidFill>
            <a:schemeClr val="bg1"/>
          </a:solidFill>
          <a:ln w="8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0" name="CustomShape 32"/>
          <p:cNvSpPr/>
          <p:nvPr/>
        </p:nvSpPr>
        <p:spPr>
          <a:xfrm>
            <a:off x="6153840" y="3982320"/>
            <a:ext cx="177840" cy="194040"/>
          </a:xfrm>
          <a:custGeom>
            <a:avLst/>
            <a:gdLst/>
            <a:ahLst/>
            <a:rect l="l" t="t" r="r" b="b"/>
            <a:pathLst>
              <a:path w="1629382" h="1775297">
                <a:moveTo>
                  <a:pt x="0" y="882453"/>
                </a:moveTo>
                <a:cubicBezTo>
                  <a:pt x="1621" y="648989"/>
                  <a:pt x="80253" y="445519"/>
                  <a:pt x="231842" y="267179"/>
                </a:cubicBezTo>
                <a:cubicBezTo>
                  <a:pt x="497732" y="-45728"/>
                  <a:pt x="983304" y="-91124"/>
                  <a:pt x="1301075" y="169902"/>
                </a:cubicBezTo>
                <a:cubicBezTo>
                  <a:pt x="1501302" y="334462"/>
                  <a:pt x="1612359" y="546849"/>
                  <a:pt x="1631815" y="804632"/>
                </a:cubicBezTo>
                <a:cubicBezTo>
                  <a:pt x="1657755" y="1156449"/>
                  <a:pt x="1536160" y="1445036"/>
                  <a:pt x="1242708" y="1646885"/>
                </a:cubicBezTo>
                <a:cubicBezTo>
                  <a:pt x="945204" y="1851166"/>
                  <a:pt x="545560" y="1812255"/>
                  <a:pt x="285345" y="1560957"/>
                </a:cubicBezTo>
                <a:cubicBezTo>
                  <a:pt x="106193" y="1388291"/>
                  <a:pt x="12160" y="1176715"/>
                  <a:pt x="4053" y="927038"/>
                </a:cubicBezTo>
                <a:cubicBezTo>
                  <a:pt x="2432" y="912447"/>
                  <a:pt x="1621" y="897045"/>
                  <a:pt x="0" y="882453"/>
                </a:cubicBezTo>
                <a:close/>
                <a:moveTo>
                  <a:pt x="820366" y="503885"/>
                </a:moveTo>
                <a:cubicBezTo>
                  <a:pt x="746598" y="501453"/>
                  <a:pt x="681747" y="524962"/>
                  <a:pt x="623381" y="567925"/>
                </a:cubicBezTo>
                <a:cubicBezTo>
                  <a:pt x="431260" y="708977"/>
                  <a:pt x="413426" y="1009723"/>
                  <a:pt x="587713" y="1178336"/>
                </a:cubicBezTo>
                <a:cubicBezTo>
                  <a:pt x="727953" y="1313713"/>
                  <a:pt x="950068" y="1303985"/>
                  <a:pt x="1073285" y="1153206"/>
                </a:cubicBezTo>
                <a:cubicBezTo>
                  <a:pt x="1185153" y="1017019"/>
                  <a:pt x="1202987" y="863808"/>
                  <a:pt x="1127598" y="705734"/>
                </a:cubicBezTo>
                <a:cubicBezTo>
                  <a:pt x="1067611" y="579274"/>
                  <a:pt x="963849" y="507938"/>
                  <a:pt x="820366" y="503885"/>
                </a:cubicBezTo>
                <a:close/>
              </a:path>
            </a:pathLst>
          </a:custGeom>
          <a:solidFill>
            <a:schemeClr val="bg1"/>
          </a:solidFill>
          <a:ln w="8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1" name="CustomShape 33"/>
          <p:cNvSpPr/>
          <p:nvPr/>
        </p:nvSpPr>
        <p:spPr>
          <a:xfrm>
            <a:off x="5808600" y="4008240"/>
            <a:ext cx="155880" cy="169200"/>
          </a:xfrm>
          <a:custGeom>
            <a:avLst/>
            <a:gdLst/>
            <a:ahLst/>
            <a:rect l="l" t="t" r="r" b="b"/>
            <a:pathLst>
              <a:path w="1426723" h="1548319">
                <a:moveTo>
                  <a:pt x="1433881" y="753595"/>
                </a:moveTo>
                <a:cubicBezTo>
                  <a:pt x="1433881" y="1101359"/>
                  <a:pt x="1245003" y="1395620"/>
                  <a:pt x="965333" y="1506678"/>
                </a:cubicBezTo>
                <a:cubicBezTo>
                  <a:pt x="683230" y="1619356"/>
                  <a:pt x="363839" y="1528565"/>
                  <a:pt x="170907" y="1280510"/>
                </a:cubicBezTo>
                <a:cubicBezTo>
                  <a:pt x="-81201" y="956254"/>
                  <a:pt x="-51208" y="484463"/>
                  <a:pt x="239811" y="196686"/>
                </a:cubicBezTo>
                <a:cubicBezTo>
                  <a:pt x="538126" y="-98386"/>
                  <a:pt x="1026941" y="-55422"/>
                  <a:pt x="1272564" y="285046"/>
                </a:cubicBezTo>
                <a:cubicBezTo>
                  <a:pt x="1378758" y="433393"/>
                  <a:pt x="1430639" y="597142"/>
                  <a:pt x="1433881" y="753595"/>
                </a:cubicBezTo>
                <a:close/>
                <a:moveTo>
                  <a:pt x="1018024" y="768997"/>
                </a:moveTo>
                <a:cubicBezTo>
                  <a:pt x="1020456" y="721169"/>
                  <a:pt x="1007486" y="666046"/>
                  <a:pt x="981545" y="614976"/>
                </a:cubicBezTo>
                <a:cubicBezTo>
                  <a:pt x="887511" y="426097"/>
                  <a:pt x="651616" y="387186"/>
                  <a:pt x="507322" y="536344"/>
                </a:cubicBezTo>
                <a:cubicBezTo>
                  <a:pt x="382484" y="665235"/>
                  <a:pt x="380862" y="883297"/>
                  <a:pt x="504890" y="1014620"/>
                </a:cubicBezTo>
                <a:cubicBezTo>
                  <a:pt x="623243" y="1140269"/>
                  <a:pt x="804826" y="1141891"/>
                  <a:pt x="924801" y="1017863"/>
                </a:cubicBezTo>
                <a:cubicBezTo>
                  <a:pt x="989652" y="951391"/>
                  <a:pt x="1018835" y="871137"/>
                  <a:pt x="1018024" y="768997"/>
                </a:cubicBezTo>
                <a:close/>
              </a:path>
            </a:pathLst>
          </a:custGeom>
          <a:solidFill>
            <a:schemeClr val="bg1"/>
          </a:solidFill>
          <a:ln w="828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CustomShape 1"/>
          <p:cNvSpPr/>
          <p:nvPr/>
        </p:nvSpPr>
        <p:spPr>
          <a:xfrm>
            <a:off x="857160" y="4114800"/>
            <a:ext cx="10076400" cy="6753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3" name="CustomShape 2"/>
          <p:cNvSpPr/>
          <p:nvPr/>
        </p:nvSpPr>
        <p:spPr>
          <a:xfrm>
            <a:off x="857160" y="4905360"/>
            <a:ext cx="10076400" cy="6753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4" name="CustomShape 3"/>
          <p:cNvSpPr/>
          <p:nvPr/>
        </p:nvSpPr>
        <p:spPr>
          <a:xfrm>
            <a:off x="857160" y="5695920"/>
            <a:ext cx="10076400" cy="6753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5" name="CustomShape 4"/>
          <p:cNvSpPr/>
          <p:nvPr/>
        </p:nvSpPr>
        <p:spPr>
          <a:xfrm>
            <a:off x="8921520" y="4191480"/>
            <a:ext cx="17604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FZShuTi"/>
              </a:rPr>
              <a:t>$  64,090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6" name="CustomShape 5"/>
          <p:cNvSpPr/>
          <p:nvPr/>
        </p:nvSpPr>
        <p:spPr>
          <a:xfrm>
            <a:off x="8921520" y="4948560"/>
            <a:ext cx="17604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FZShuTi"/>
              </a:rPr>
              <a:t>$124,090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7" name="CustomShape 6"/>
          <p:cNvSpPr/>
          <p:nvPr/>
        </p:nvSpPr>
        <p:spPr>
          <a:xfrm>
            <a:off x="8921520" y="5772600"/>
            <a:ext cx="17604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FZShuTi"/>
              </a:rPr>
              <a:t>$234,090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8" name="CustomShape 7"/>
          <p:cNvSpPr/>
          <p:nvPr/>
        </p:nvSpPr>
        <p:spPr>
          <a:xfrm>
            <a:off x="6454800" y="4211640"/>
            <a:ext cx="211104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9" name="CustomShape 8"/>
          <p:cNvSpPr/>
          <p:nvPr/>
        </p:nvSpPr>
        <p:spPr>
          <a:xfrm>
            <a:off x="4408200" y="4211640"/>
            <a:ext cx="1690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0" name="CustomShape 9"/>
          <p:cNvSpPr/>
          <p:nvPr/>
        </p:nvSpPr>
        <p:spPr>
          <a:xfrm>
            <a:off x="1121400" y="4224600"/>
            <a:ext cx="2931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LOREM IPSUM DOLOR SIT AMET,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CU USU AGAM INTEGRE IMPEDIT.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1" name="CustomShape 10"/>
          <p:cNvSpPr/>
          <p:nvPr/>
        </p:nvSpPr>
        <p:spPr>
          <a:xfrm>
            <a:off x="6454800" y="5005800"/>
            <a:ext cx="211104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2" name="CustomShape 11"/>
          <p:cNvSpPr/>
          <p:nvPr/>
        </p:nvSpPr>
        <p:spPr>
          <a:xfrm>
            <a:off x="4408200" y="5005800"/>
            <a:ext cx="1690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3" name="CustomShape 12"/>
          <p:cNvSpPr/>
          <p:nvPr/>
        </p:nvSpPr>
        <p:spPr>
          <a:xfrm>
            <a:off x="1121400" y="5018760"/>
            <a:ext cx="2931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LOREM IPSUM DOLOR SIT AMET,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CU USU AGAM INTEGRE IMPEDIT.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4" name="CustomShape 13"/>
          <p:cNvSpPr/>
          <p:nvPr/>
        </p:nvSpPr>
        <p:spPr>
          <a:xfrm>
            <a:off x="6454800" y="5799960"/>
            <a:ext cx="211104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5" name="CustomShape 14"/>
          <p:cNvSpPr/>
          <p:nvPr/>
        </p:nvSpPr>
        <p:spPr>
          <a:xfrm>
            <a:off x="4408200" y="5799960"/>
            <a:ext cx="1690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6" name="CustomShape 15"/>
          <p:cNvSpPr/>
          <p:nvPr/>
        </p:nvSpPr>
        <p:spPr>
          <a:xfrm>
            <a:off x="1121400" y="5813280"/>
            <a:ext cx="2931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LOREM IPSUM DOLOR SIT AMET,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CU USU AGAM INTEGRE IMPEDIT.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7" name="CustomShape 16"/>
          <p:cNvSpPr/>
          <p:nvPr/>
        </p:nvSpPr>
        <p:spPr>
          <a:xfrm>
            <a:off x="803520" y="569880"/>
            <a:ext cx="356724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AWESOME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SLIDE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9" name="CustomShape 2"/>
          <p:cNvSpPr/>
          <p:nvPr/>
        </p:nvSpPr>
        <p:spPr>
          <a:xfrm>
            <a:off x="860760" y="3870360"/>
            <a:ext cx="12016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1st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0" name="CustomShape 3"/>
          <p:cNvSpPr/>
          <p:nvPr/>
        </p:nvSpPr>
        <p:spPr>
          <a:xfrm>
            <a:off x="860760" y="5168880"/>
            <a:ext cx="12016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1" name="CustomShape 4"/>
          <p:cNvSpPr/>
          <p:nvPr/>
        </p:nvSpPr>
        <p:spPr>
          <a:xfrm>
            <a:off x="6248520" y="3870360"/>
            <a:ext cx="12016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3st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2" name="CustomShape 5"/>
          <p:cNvSpPr/>
          <p:nvPr/>
        </p:nvSpPr>
        <p:spPr>
          <a:xfrm>
            <a:off x="6248520" y="5168880"/>
            <a:ext cx="12016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3" name="CustomShape 6"/>
          <p:cNvSpPr/>
          <p:nvPr/>
        </p:nvSpPr>
        <p:spPr>
          <a:xfrm>
            <a:off x="2160000" y="4147560"/>
            <a:ext cx="37699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 hope and I believe that this Template will your Time, Money and Reputation. Get a modern PowerPoint  Presentation that is beautifully designed.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4" name="CustomShape 7"/>
          <p:cNvSpPr/>
          <p:nvPr/>
        </p:nvSpPr>
        <p:spPr>
          <a:xfrm>
            <a:off x="2160000" y="3870360"/>
            <a:ext cx="37378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5" name="CustomShape 8"/>
          <p:cNvSpPr/>
          <p:nvPr/>
        </p:nvSpPr>
        <p:spPr>
          <a:xfrm>
            <a:off x="7547760" y="4147560"/>
            <a:ext cx="37699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 hope and I believe that this Template will your Time, Money and Reputation. Get a modern PowerPoint  Presentation that is beautifully designed.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6" name="CustomShape 9"/>
          <p:cNvSpPr/>
          <p:nvPr/>
        </p:nvSpPr>
        <p:spPr>
          <a:xfrm>
            <a:off x="7547760" y="3870360"/>
            <a:ext cx="37378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7" name="CustomShape 10"/>
          <p:cNvSpPr/>
          <p:nvPr/>
        </p:nvSpPr>
        <p:spPr>
          <a:xfrm>
            <a:off x="2160000" y="5445720"/>
            <a:ext cx="37699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 hope and I believe that this Template will your Time, Money and Reputation. Get a modern PowerPoint  Presentation that is beautifully designed.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8" name="CustomShape 11"/>
          <p:cNvSpPr/>
          <p:nvPr/>
        </p:nvSpPr>
        <p:spPr>
          <a:xfrm>
            <a:off x="2160000" y="5168880"/>
            <a:ext cx="37378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9" name="CustomShape 12"/>
          <p:cNvSpPr/>
          <p:nvPr/>
        </p:nvSpPr>
        <p:spPr>
          <a:xfrm>
            <a:off x="7547760" y="5445720"/>
            <a:ext cx="37699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 hope and I believe that this Template will your Time, Money and Reputation. Get a modern PowerPoint  Presentation that is beautifully designed.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0" name="CustomShape 13"/>
          <p:cNvSpPr/>
          <p:nvPr/>
        </p:nvSpPr>
        <p:spPr>
          <a:xfrm>
            <a:off x="7547760" y="5168880"/>
            <a:ext cx="37378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1" name="CustomShape 14"/>
          <p:cNvSpPr/>
          <p:nvPr/>
        </p:nvSpPr>
        <p:spPr>
          <a:xfrm>
            <a:off x="8211960" y="1888200"/>
            <a:ext cx="3031200" cy="160092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0595"/>
            </a:avLst>
          </a:prstGeom>
          <a:solidFill>
            <a:schemeClr val="bg1"/>
          </a:solidFill>
          <a:ln w="63360">
            <a:solidFill>
              <a:schemeClr val="accent4"/>
            </a:solidFill>
            <a:round/>
          </a:ln>
          <a:effectLst>
            <a:outerShdw algn="l" blurRad="25400" dist="25400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2" name="CustomShape 15"/>
          <p:cNvSpPr/>
          <p:nvPr/>
        </p:nvSpPr>
        <p:spPr>
          <a:xfrm>
            <a:off x="5799600" y="1889640"/>
            <a:ext cx="3031200" cy="160092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0272"/>
            </a:avLst>
          </a:prstGeom>
          <a:solidFill>
            <a:schemeClr val="bg1"/>
          </a:solidFill>
          <a:ln w="63360">
            <a:solidFill>
              <a:schemeClr val="accent3"/>
            </a:solidFill>
            <a:round/>
          </a:ln>
          <a:effectLst>
            <a:outerShdw algn="l" blurRad="25400" dist="25400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3" name="CustomShape 16"/>
          <p:cNvSpPr/>
          <p:nvPr/>
        </p:nvSpPr>
        <p:spPr>
          <a:xfrm>
            <a:off x="3387240" y="1889640"/>
            <a:ext cx="3031200" cy="160092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1258"/>
            </a:avLst>
          </a:prstGeom>
          <a:solidFill>
            <a:schemeClr val="bg1"/>
          </a:solidFill>
          <a:ln w="63360">
            <a:solidFill>
              <a:schemeClr val="accent2"/>
            </a:solidFill>
            <a:round/>
          </a:ln>
          <a:effectLst>
            <a:outerShdw algn="l" blurRad="25400" dist="25400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4" name="CustomShape 17"/>
          <p:cNvSpPr/>
          <p:nvPr/>
        </p:nvSpPr>
        <p:spPr>
          <a:xfrm>
            <a:off x="974880" y="1889640"/>
            <a:ext cx="3031200" cy="160092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0927"/>
            </a:avLst>
          </a:prstGeom>
          <a:solidFill>
            <a:schemeClr val="bg1"/>
          </a:solidFill>
          <a:ln w="63360">
            <a:solidFill>
              <a:schemeClr val="accent1"/>
            </a:solidFill>
            <a:round/>
          </a:ln>
          <a:effectLst>
            <a:outerShdw algn="l" blurRad="25400" dist="25400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5" name="CustomShape 18"/>
          <p:cNvSpPr/>
          <p:nvPr/>
        </p:nvSpPr>
        <p:spPr>
          <a:xfrm>
            <a:off x="1641240" y="2165760"/>
            <a:ext cx="799920" cy="827280"/>
          </a:xfrm>
          <a:custGeom>
            <a:avLst/>
            <a:gdLst/>
            <a:ahLst/>
            <a:rect l="l" t="t" r="r" b="b"/>
            <a:pathLst>
              <a:path w="4703648" h="4864304">
                <a:moveTo>
                  <a:pt x="1807379" y="4869660"/>
                </a:moveTo>
                <a:lnTo>
                  <a:pt x="2182243" y="4869660"/>
                </a:lnTo>
                <a:cubicBezTo>
                  <a:pt x="2182243" y="4869660"/>
                  <a:pt x="2181351" y="4868768"/>
                  <a:pt x="2181351" y="4868768"/>
                </a:cubicBezTo>
                <a:cubicBezTo>
                  <a:pt x="2341114" y="4868768"/>
                  <a:pt x="2418764" y="4868768"/>
                  <a:pt x="2580313" y="4868768"/>
                </a:cubicBezTo>
                <a:cubicBezTo>
                  <a:pt x="2580313" y="4868768"/>
                  <a:pt x="2579420" y="4869660"/>
                  <a:pt x="2579420" y="4869660"/>
                </a:cubicBezTo>
                <a:lnTo>
                  <a:pt x="2957854" y="4869660"/>
                </a:lnTo>
                <a:cubicBezTo>
                  <a:pt x="2997126" y="4866983"/>
                  <a:pt x="3413939" y="4866983"/>
                  <a:pt x="3435359" y="4869660"/>
                </a:cubicBezTo>
                <a:cubicBezTo>
                  <a:pt x="3435359" y="4869660"/>
                  <a:pt x="3435359" y="4869660"/>
                  <a:pt x="3435359" y="4869660"/>
                </a:cubicBezTo>
                <a:lnTo>
                  <a:pt x="3812901" y="4869660"/>
                </a:lnTo>
                <a:cubicBezTo>
                  <a:pt x="3812008" y="4868768"/>
                  <a:pt x="3811116" y="4867875"/>
                  <a:pt x="3810223" y="4867875"/>
                </a:cubicBezTo>
                <a:cubicBezTo>
                  <a:pt x="3821826" y="4867875"/>
                  <a:pt x="3828966" y="4867875"/>
                  <a:pt x="3835214" y="4867875"/>
                </a:cubicBezTo>
                <a:cubicBezTo>
                  <a:pt x="4080661" y="4867875"/>
                  <a:pt x="4174377" y="4867875"/>
                  <a:pt x="4419823" y="4867875"/>
                </a:cubicBezTo>
                <a:cubicBezTo>
                  <a:pt x="4451955" y="4867875"/>
                  <a:pt x="4451955" y="4867875"/>
                  <a:pt x="4451955" y="4833067"/>
                </a:cubicBezTo>
                <a:cubicBezTo>
                  <a:pt x="4451955" y="4805398"/>
                  <a:pt x="4451955" y="4778622"/>
                  <a:pt x="4451955" y="4750953"/>
                </a:cubicBezTo>
                <a:cubicBezTo>
                  <a:pt x="4451955" y="4735780"/>
                  <a:pt x="4457310" y="4729532"/>
                  <a:pt x="4471590" y="4729532"/>
                </a:cubicBezTo>
                <a:cubicBezTo>
                  <a:pt x="4516217" y="4729532"/>
                  <a:pt x="4561736" y="4730425"/>
                  <a:pt x="4606363" y="4729532"/>
                </a:cubicBezTo>
                <a:cubicBezTo>
                  <a:pt x="4621536" y="4729532"/>
                  <a:pt x="4625999" y="4736673"/>
                  <a:pt x="4625999" y="4752739"/>
                </a:cubicBezTo>
                <a:cubicBezTo>
                  <a:pt x="4625106" y="4783977"/>
                  <a:pt x="4625999" y="4814323"/>
                  <a:pt x="4625999" y="4845562"/>
                </a:cubicBezTo>
                <a:cubicBezTo>
                  <a:pt x="4625999" y="4861628"/>
                  <a:pt x="4631354" y="4868768"/>
                  <a:pt x="4645634" y="4867875"/>
                </a:cubicBezTo>
                <a:cubicBezTo>
                  <a:pt x="4656344" y="4866983"/>
                  <a:pt x="4667055" y="4867875"/>
                  <a:pt x="4677765" y="4865198"/>
                </a:cubicBezTo>
                <a:cubicBezTo>
                  <a:pt x="4694724" y="4861628"/>
                  <a:pt x="4705434" y="4849132"/>
                  <a:pt x="4705434" y="4829496"/>
                </a:cubicBezTo>
                <a:cubicBezTo>
                  <a:pt x="4705434" y="4718823"/>
                  <a:pt x="4705434" y="4608148"/>
                  <a:pt x="4705434" y="4498367"/>
                </a:cubicBezTo>
                <a:cubicBezTo>
                  <a:pt x="4705434" y="4477838"/>
                  <a:pt x="4692939" y="4465343"/>
                  <a:pt x="4673303" y="4462665"/>
                </a:cubicBezTo>
                <a:cubicBezTo>
                  <a:pt x="4627784" y="4457310"/>
                  <a:pt x="4625999" y="4458203"/>
                  <a:pt x="4625999" y="4509077"/>
                </a:cubicBezTo>
                <a:cubicBezTo>
                  <a:pt x="4625999" y="4527820"/>
                  <a:pt x="4625999" y="4547456"/>
                  <a:pt x="4625999" y="4566199"/>
                </a:cubicBezTo>
                <a:cubicBezTo>
                  <a:pt x="4625999" y="4580480"/>
                  <a:pt x="4620643" y="4586727"/>
                  <a:pt x="4608148" y="4585835"/>
                </a:cubicBezTo>
                <a:cubicBezTo>
                  <a:pt x="4562629" y="4585835"/>
                  <a:pt x="4517109" y="4584943"/>
                  <a:pt x="4471590" y="4585835"/>
                </a:cubicBezTo>
                <a:cubicBezTo>
                  <a:pt x="4453740" y="4585835"/>
                  <a:pt x="4452847" y="4574232"/>
                  <a:pt x="4452847" y="4559951"/>
                </a:cubicBezTo>
                <a:cubicBezTo>
                  <a:pt x="4452847" y="4451955"/>
                  <a:pt x="4452847" y="4343066"/>
                  <a:pt x="4452847" y="4235070"/>
                </a:cubicBezTo>
                <a:cubicBezTo>
                  <a:pt x="4452847" y="4089586"/>
                  <a:pt x="4452847" y="3944996"/>
                  <a:pt x="4452847" y="3799513"/>
                </a:cubicBezTo>
                <a:cubicBezTo>
                  <a:pt x="4452847" y="3770952"/>
                  <a:pt x="4453740" y="3770060"/>
                  <a:pt x="4480516" y="3769167"/>
                </a:cubicBezTo>
                <a:cubicBezTo>
                  <a:pt x="4506399" y="3769167"/>
                  <a:pt x="4533175" y="3768274"/>
                  <a:pt x="4559059" y="3769167"/>
                </a:cubicBezTo>
                <a:cubicBezTo>
                  <a:pt x="4574232" y="3769167"/>
                  <a:pt x="4582264" y="3763812"/>
                  <a:pt x="4582264" y="3745069"/>
                </a:cubicBezTo>
                <a:cubicBezTo>
                  <a:pt x="4581372" y="3712045"/>
                  <a:pt x="4581372" y="3679021"/>
                  <a:pt x="4582264" y="3645998"/>
                </a:cubicBezTo>
                <a:cubicBezTo>
                  <a:pt x="4582264" y="3631717"/>
                  <a:pt x="4576909" y="3626362"/>
                  <a:pt x="4564414" y="3626362"/>
                </a:cubicBezTo>
                <a:cubicBezTo>
                  <a:pt x="4449277" y="3626362"/>
                  <a:pt x="4334140" y="3626362"/>
                  <a:pt x="4218111" y="3626362"/>
                </a:cubicBezTo>
                <a:cubicBezTo>
                  <a:pt x="4204723" y="3626362"/>
                  <a:pt x="4200260" y="3632610"/>
                  <a:pt x="4200260" y="3645998"/>
                </a:cubicBezTo>
                <a:cubicBezTo>
                  <a:pt x="4200260" y="3679914"/>
                  <a:pt x="4201153" y="3713830"/>
                  <a:pt x="4200260" y="3747746"/>
                </a:cubicBezTo>
                <a:cubicBezTo>
                  <a:pt x="4200260" y="3762919"/>
                  <a:pt x="4205616" y="3769167"/>
                  <a:pt x="4219004" y="3769167"/>
                </a:cubicBezTo>
                <a:cubicBezTo>
                  <a:pt x="4246672" y="3769167"/>
                  <a:pt x="4274340" y="3770060"/>
                  <a:pt x="4301116" y="3769167"/>
                </a:cubicBezTo>
                <a:cubicBezTo>
                  <a:pt x="4318075" y="3768274"/>
                  <a:pt x="4325215" y="3774522"/>
                  <a:pt x="4325215" y="3794158"/>
                </a:cubicBezTo>
                <a:cubicBezTo>
                  <a:pt x="4324322" y="4008366"/>
                  <a:pt x="4325215" y="4222574"/>
                  <a:pt x="4325215" y="4437674"/>
                </a:cubicBezTo>
                <a:cubicBezTo>
                  <a:pt x="4325215" y="4456418"/>
                  <a:pt x="4318075" y="4461773"/>
                  <a:pt x="4302009" y="4461773"/>
                </a:cubicBezTo>
                <a:cubicBezTo>
                  <a:pt x="4152956" y="4461773"/>
                  <a:pt x="4155634" y="4460880"/>
                  <a:pt x="4007473" y="4461773"/>
                </a:cubicBezTo>
                <a:cubicBezTo>
                  <a:pt x="3989622" y="4461773"/>
                  <a:pt x="3984267" y="4454632"/>
                  <a:pt x="3984267" y="4435889"/>
                </a:cubicBezTo>
                <a:cubicBezTo>
                  <a:pt x="3984267" y="4201153"/>
                  <a:pt x="3984267" y="3965524"/>
                  <a:pt x="3984267" y="3730788"/>
                </a:cubicBezTo>
                <a:cubicBezTo>
                  <a:pt x="3984267" y="3712938"/>
                  <a:pt x="3987837" y="3705797"/>
                  <a:pt x="4005688" y="3706690"/>
                </a:cubicBezTo>
                <a:cubicBezTo>
                  <a:pt x="4040497" y="3707582"/>
                  <a:pt x="4040497" y="3706690"/>
                  <a:pt x="4040497" y="3669203"/>
                </a:cubicBezTo>
                <a:cubicBezTo>
                  <a:pt x="4040497" y="3662956"/>
                  <a:pt x="4040497" y="3657600"/>
                  <a:pt x="4040497" y="3651353"/>
                </a:cubicBezTo>
                <a:cubicBezTo>
                  <a:pt x="4042282" y="3632610"/>
                  <a:pt x="4034249" y="3625469"/>
                  <a:pt x="4016398" y="3626362"/>
                </a:cubicBezTo>
                <a:cubicBezTo>
                  <a:pt x="3969987" y="3627254"/>
                  <a:pt x="3923575" y="3625469"/>
                  <a:pt x="3877163" y="3627254"/>
                </a:cubicBezTo>
                <a:cubicBezTo>
                  <a:pt x="3858420" y="3628147"/>
                  <a:pt x="3851280" y="3621899"/>
                  <a:pt x="3851280" y="3599586"/>
                </a:cubicBezTo>
                <a:cubicBezTo>
                  <a:pt x="3852172" y="3391626"/>
                  <a:pt x="3852172" y="3183665"/>
                  <a:pt x="3851280" y="2976598"/>
                </a:cubicBezTo>
                <a:cubicBezTo>
                  <a:pt x="3851280" y="2955177"/>
                  <a:pt x="3857528" y="2948929"/>
                  <a:pt x="3877163" y="2948929"/>
                </a:cubicBezTo>
                <a:cubicBezTo>
                  <a:pt x="3985160" y="2949822"/>
                  <a:pt x="4093156" y="2948929"/>
                  <a:pt x="4201153" y="2948929"/>
                </a:cubicBezTo>
                <a:cubicBezTo>
                  <a:pt x="4228821" y="2948929"/>
                  <a:pt x="4229714" y="2948037"/>
                  <a:pt x="4229714" y="2918583"/>
                </a:cubicBezTo>
                <a:cubicBezTo>
                  <a:pt x="4229714" y="2866816"/>
                  <a:pt x="4229714" y="2815049"/>
                  <a:pt x="4229714" y="2764175"/>
                </a:cubicBezTo>
                <a:cubicBezTo>
                  <a:pt x="4229714" y="2745432"/>
                  <a:pt x="4225251" y="2738291"/>
                  <a:pt x="4207400" y="2738291"/>
                </a:cubicBezTo>
                <a:cubicBezTo>
                  <a:pt x="4032464" y="2739184"/>
                  <a:pt x="3857528" y="2739184"/>
                  <a:pt x="3682591" y="2738291"/>
                </a:cubicBezTo>
                <a:cubicBezTo>
                  <a:pt x="3660278" y="2738291"/>
                  <a:pt x="3660278" y="2750787"/>
                  <a:pt x="3660278" y="2768637"/>
                </a:cubicBezTo>
                <a:cubicBezTo>
                  <a:pt x="3660278" y="3043538"/>
                  <a:pt x="3660278" y="3318438"/>
                  <a:pt x="3660278" y="3593338"/>
                </a:cubicBezTo>
                <a:cubicBezTo>
                  <a:pt x="3660278" y="3628147"/>
                  <a:pt x="3660278" y="3628147"/>
                  <a:pt x="3629039" y="3628147"/>
                </a:cubicBezTo>
                <a:cubicBezTo>
                  <a:pt x="3465706" y="3628147"/>
                  <a:pt x="3303265" y="3628147"/>
                  <a:pt x="3139931" y="3628147"/>
                </a:cubicBezTo>
                <a:cubicBezTo>
                  <a:pt x="3111370" y="3628147"/>
                  <a:pt x="3111370" y="3628147"/>
                  <a:pt x="3111370" y="3596016"/>
                </a:cubicBezTo>
                <a:cubicBezTo>
                  <a:pt x="3111370" y="3526398"/>
                  <a:pt x="3112263" y="3457673"/>
                  <a:pt x="3111370" y="3388055"/>
                </a:cubicBezTo>
                <a:cubicBezTo>
                  <a:pt x="3109585" y="3280951"/>
                  <a:pt x="3055140" y="3203301"/>
                  <a:pt x="2964995" y="3180095"/>
                </a:cubicBezTo>
                <a:cubicBezTo>
                  <a:pt x="2868601" y="3155104"/>
                  <a:pt x="2773993" y="3200623"/>
                  <a:pt x="2735614" y="3290769"/>
                </a:cubicBezTo>
                <a:cubicBezTo>
                  <a:pt x="2724011" y="3316653"/>
                  <a:pt x="2717763" y="3345214"/>
                  <a:pt x="2717763" y="3373775"/>
                </a:cubicBezTo>
                <a:cubicBezTo>
                  <a:pt x="2717763" y="3448748"/>
                  <a:pt x="2717763" y="3523720"/>
                  <a:pt x="2717763" y="3599586"/>
                </a:cubicBezTo>
                <a:cubicBezTo>
                  <a:pt x="2717763" y="3627254"/>
                  <a:pt x="2716870" y="3628147"/>
                  <a:pt x="2691879" y="3628147"/>
                </a:cubicBezTo>
                <a:cubicBezTo>
                  <a:pt x="2504448" y="3628147"/>
                  <a:pt x="2398236" y="3628147"/>
                  <a:pt x="2210804" y="3628147"/>
                </a:cubicBezTo>
                <a:cubicBezTo>
                  <a:pt x="2191168" y="3628147"/>
                  <a:pt x="2184921" y="3621007"/>
                  <a:pt x="2185813" y="3600478"/>
                </a:cubicBezTo>
                <a:cubicBezTo>
                  <a:pt x="2186706" y="3479986"/>
                  <a:pt x="2185813" y="3358602"/>
                  <a:pt x="2185813" y="3238110"/>
                </a:cubicBezTo>
                <a:cubicBezTo>
                  <a:pt x="2185813" y="3208656"/>
                  <a:pt x="2185813" y="3208656"/>
                  <a:pt x="2159037" y="3208656"/>
                </a:cubicBezTo>
                <a:cubicBezTo>
                  <a:pt x="2135831" y="3208656"/>
                  <a:pt x="2113518" y="3207764"/>
                  <a:pt x="2090312" y="3208656"/>
                </a:cubicBezTo>
                <a:cubicBezTo>
                  <a:pt x="2073354" y="3209549"/>
                  <a:pt x="2063536" y="3203301"/>
                  <a:pt x="2055503" y="3186343"/>
                </a:cubicBezTo>
                <a:cubicBezTo>
                  <a:pt x="2014447" y="3104230"/>
                  <a:pt x="1951970" y="3053355"/>
                  <a:pt x="1867179" y="3035505"/>
                </a:cubicBezTo>
                <a:cubicBezTo>
                  <a:pt x="1750257" y="3009621"/>
                  <a:pt x="1634228" y="3066743"/>
                  <a:pt x="1574428" y="3180988"/>
                </a:cubicBezTo>
                <a:cubicBezTo>
                  <a:pt x="1563718" y="3201516"/>
                  <a:pt x="1552115" y="3211334"/>
                  <a:pt x="1530694" y="3208656"/>
                </a:cubicBezTo>
                <a:cubicBezTo>
                  <a:pt x="1509273" y="3206871"/>
                  <a:pt x="1487853" y="3209549"/>
                  <a:pt x="1466432" y="3207764"/>
                </a:cubicBezTo>
                <a:cubicBezTo>
                  <a:pt x="1447689" y="3206871"/>
                  <a:pt x="1442333" y="3214011"/>
                  <a:pt x="1442333" y="3234540"/>
                </a:cubicBezTo>
                <a:cubicBezTo>
                  <a:pt x="1443226" y="3354139"/>
                  <a:pt x="1442333" y="3472846"/>
                  <a:pt x="1442333" y="3592446"/>
                </a:cubicBezTo>
                <a:cubicBezTo>
                  <a:pt x="1442333" y="3628147"/>
                  <a:pt x="1442333" y="3628147"/>
                  <a:pt x="1410202" y="3628147"/>
                </a:cubicBezTo>
                <a:cubicBezTo>
                  <a:pt x="1209382" y="3628147"/>
                  <a:pt x="1079965" y="3628147"/>
                  <a:pt x="896996" y="3628147"/>
                </a:cubicBezTo>
                <a:cubicBezTo>
                  <a:pt x="867542" y="3628147"/>
                  <a:pt x="866650" y="3628147"/>
                  <a:pt x="866650" y="3594231"/>
                </a:cubicBezTo>
                <a:cubicBezTo>
                  <a:pt x="866650" y="3333611"/>
                  <a:pt x="866650" y="3072991"/>
                  <a:pt x="866650" y="2811479"/>
                </a:cubicBezTo>
                <a:cubicBezTo>
                  <a:pt x="866650" y="2790058"/>
                  <a:pt x="872897" y="2776670"/>
                  <a:pt x="888963" y="2765067"/>
                </a:cubicBezTo>
                <a:cubicBezTo>
                  <a:pt x="966613" y="2707945"/>
                  <a:pt x="1021058" y="2630295"/>
                  <a:pt x="1052296" y="2533009"/>
                </a:cubicBezTo>
                <a:cubicBezTo>
                  <a:pt x="1058544" y="2513373"/>
                  <a:pt x="1065684" y="2509803"/>
                  <a:pt x="1084428" y="2514266"/>
                </a:cubicBezTo>
                <a:cubicBezTo>
                  <a:pt x="1295958" y="2566925"/>
                  <a:pt x="1476250" y="2507125"/>
                  <a:pt x="1626195" y="2335759"/>
                </a:cubicBezTo>
                <a:cubicBezTo>
                  <a:pt x="1638691" y="2321478"/>
                  <a:pt x="1648508" y="2325049"/>
                  <a:pt x="1661896" y="2328619"/>
                </a:cubicBezTo>
                <a:cubicBezTo>
                  <a:pt x="1859146" y="2381278"/>
                  <a:pt x="2026942" y="2325049"/>
                  <a:pt x="2166178" y="2163500"/>
                </a:cubicBezTo>
                <a:cubicBezTo>
                  <a:pt x="2194739" y="2130476"/>
                  <a:pt x="2217944" y="2092098"/>
                  <a:pt x="2235795" y="2050148"/>
                </a:cubicBezTo>
                <a:cubicBezTo>
                  <a:pt x="2242935" y="2032298"/>
                  <a:pt x="2250968" y="2027835"/>
                  <a:pt x="2269711" y="2033190"/>
                </a:cubicBezTo>
                <a:cubicBezTo>
                  <a:pt x="2472316" y="2093883"/>
                  <a:pt x="2644575" y="2037653"/>
                  <a:pt x="2782918" y="1864502"/>
                </a:cubicBezTo>
                <a:cubicBezTo>
                  <a:pt x="2824867" y="1812735"/>
                  <a:pt x="2853428" y="1751150"/>
                  <a:pt x="2871279" y="1685102"/>
                </a:cubicBezTo>
                <a:cubicBezTo>
                  <a:pt x="2874849" y="1671714"/>
                  <a:pt x="2880204" y="1662789"/>
                  <a:pt x="2892699" y="1659219"/>
                </a:cubicBezTo>
                <a:cubicBezTo>
                  <a:pt x="2962317" y="1640476"/>
                  <a:pt x="3022117" y="1602097"/>
                  <a:pt x="3074776" y="1551222"/>
                </a:cubicBezTo>
                <a:cubicBezTo>
                  <a:pt x="3201516" y="1427160"/>
                  <a:pt x="3290769" y="1277215"/>
                  <a:pt x="3338966" y="1097816"/>
                </a:cubicBezTo>
                <a:cubicBezTo>
                  <a:pt x="3399658" y="869327"/>
                  <a:pt x="3277381" y="616740"/>
                  <a:pt x="3070313" y="545338"/>
                </a:cubicBezTo>
                <a:cubicBezTo>
                  <a:pt x="3053355" y="539090"/>
                  <a:pt x="3044430" y="530165"/>
                  <a:pt x="3038182" y="511421"/>
                </a:cubicBezTo>
                <a:cubicBezTo>
                  <a:pt x="2953392" y="234736"/>
                  <a:pt x="2778455" y="68725"/>
                  <a:pt x="2519621" y="8925"/>
                </a:cubicBezTo>
                <a:cubicBezTo>
                  <a:pt x="2502662" y="5355"/>
                  <a:pt x="2484812" y="3570"/>
                  <a:pt x="2467854" y="0"/>
                </a:cubicBezTo>
                <a:cubicBezTo>
                  <a:pt x="2427690" y="0"/>
                  <a:pt x="2387526" y="0"/>
                  <a:pt x="2347362" y="0"/>
                </a:cubicBezTo>
                <a:cubicBezTo>
                  <a:pt x="2304520" y="6248"/>
                  <a:pt x="2262571" y="13388"/>
                  <a:pt x="2221515" y="27669"/>
                </a:cubicBezTo>
                <a:cubicBezTo>
                  <a:pt x="2076032" y="79435"/>
                  <a:pt x="1964465" y="180292"/>
                  <a:pt x="1876997" y="315064"/>
                </a:cubicBezTo>
                <a:cubicBezTo>
                  <a:pt x="1802024" y="431986"/>
                  <a:pt x="1758290" y="562296"/>
                  <a:pt x="1747580" y="705101"/>
                </a:cubicBezTo>
                <a:cubicBezTo>
                  <a:pt x="1741332" y="785429"/>
                  <a:pt x="1744009" y="865757"/>
                  <a:pt x="1761860" y="944300"/>
                </a:cubicBezTo>
                <a:cubicBezTo>
                  <a:pt x="1766323" y="964828"/>
                  <a:pt x="1762753" y="980001"/>
                  <a:pt x="1750257" y="996067"/>
                </a:cubicBezTo>
                <a:cubicBezTo>
                  <a:pt x="1665467" y="1107634"/>
                  <a:pt x="1616377" y="1236158"/>
                  <a:pt x="1601204" y="1380749"/>
                </a:cubicBezTo>
                <a:cubicBezTo>
                  <a:pt x="1591386" y="1475357"/>
                  <a:pt x="1596742" y="1569073"/>
                  <a:pt x="1620840" y="1661004"/>
                </a:cubicBezTo>
                <a:cubicBezTo>
                  <a:pt x="1627088" y="1685102"/>
                  <a:pt x="1626195" y="1685995"/>
                  <a:pt x="1603882" y="1683317"/>
                </a:cubicBezTo>
                <a:cubicBezTo>
                  <a:pt x="1556578" y="1678855"/>
                  <a:pt x="1511951" y="1693135"/>
                  <a:pt x="1468217" y="1707416"/>
                </a:cubicBezTo>
                <a:cubicBezTo>
                  <a:pt x="1339692" y="1750257"/>
                  <a:pt x="1236158" y="1833263"/>
                  <a:pt x="1158508" y="1953755"/>
                </a:cubicBezTo>
                <a:cubicBezTo>
                  <a:pt x="1151368" y="1964465"/>
                  <a:pt x="1143335" y="1973391"/>
                  <a:pt x="1131732" y="1977853"/>
                </a:cubicBezTo>
                <a:cubicBezTo>
                  <a:pt x="947870" y="2052826"/>
                  <a:pt x="842551" y="2198309"/>
                  <a:pt x="815775" y="2411624"/>
                </a:cubicBezTo>
                <a:cubicBezTo>
                  <a:pt x="813990" y="2428582"/>
                  <a:pt x="807742" y="2437508"/>
                  <a:pt x="794354" y="2444648"/>
                </a:cubicBezTo>
                <a:cubicBezTo>
                  <a:pt x="660474" y="2519621"/>
                  <a:pt x="562296" y="2632080"/>
                  <a:pt x="498033" y="2781133"/>
                </a:cubicBezTo>
                <a:cubicBezTo>
                  <a:pt x="490893" y="2797199"/>
                  <a:pt x="488216" y="2812372"/>
                  <a:pt x="488216" y="2830222"/>
                </a:cubicBezTo>
                <a:cubicBezTo>
                  <a:pt x="488216" y="3084594"/>
                  <a:pt x="488216" y="3338966"/>
                  <a:pt x="488216" y="3592446"/>
                </a:cubicBezTo>
                <a:cubicBezTo>
                  <a:pt x="488216" y="3626362"/>
                  <a:pt x="488216" y="3626362"/>
                  <a:pt x="456977" y="3626362"/>
                </a:cubicBezTo>
                <a:cubicBezTo>
                  <a:pt x="398070" y="3626362"/>
                  <a:pt x="339163" y="3626362"/>
                  <a:pt x="280255" y="3626362"/>
                </a:cubicBezTo>
                <a:cubicBezTo>
                  <a:pt x="248124" y="3626362"/>
                  <a:pt x="248124" y="3626362"/>
                  <a:pt x="248124" y="3661171"/>
                </a:cubicBezTo>
                <a:cubicBezTo>
                  <a:pt x="248124" y="3954814"/>
                  <a:pt x="248124" y="4249350"/>
                  <a:pt x="248124" y="4542993"/>
                </a:cubicBezTo>
                <a:cubicBezTo>
                  <a:pt x="248124" y="4585835"/>
                  <a:pt x="248124" y="4585835"/>
                  <a:pt x="208853" y="4585835"/>
                </a:cubicBezTo>
                <a:cubicBezTo>
                  <a:pt x="172259" y="4585835"/>
                  <a:pt x="136558" y="4584943"/>
                  <a:pt x="99964" y="4585835"/>
                </a:cubicBezTo>
                <a:cubicBezTo>
                  <a:pt x="83898" y="4585835"/>
                  <a:pt x="76758" y="4579587"/>
                  <a:pt x="77650" y="4561736"/>
                </a:cubicBezTo>
                <a:cubicBezTo>
                  <a:pt x="78543" y="4534960"/>
                  <a:pt x="77650" y="4509077"/>
                  <a:pt x="77650" y="4482301"/>
                </a:cubicBezTo>
                <a:cubicBezTo>
                  <a:pt x="77650" y="4467128"/>
                  <a:pt x="72295" y="4461773"/>
                  <a:pt x="58907" y="4461773"/>
                </a:cubicBezTo>
                <a:cubicBezTo>
                  <a:pt x="37486" y="4461773"/>
                  <a:pt x="15173" y="4459095"/>
                  <a:pt x="0" y="4481408"/>
                </a:cubicBezTo>
                <a:cubicBezTo>
                  <a:pt x="0" y="4601900"/>
                  <a:pt x="0" y="4723285"/>
                  <a:pt x="0" y="4843777"/>
                </a:cubicBezTo>
                <a:cubicBezTo>
                  <a:pt x="15173" y="4865198"/>
                  <a:pt x="46412" y="4875016"/>
                  <a:pt x="68725" y="4866090"/>
                </a:cubicBezTo>
                <a:cubicBezTo>
                  <a:pt x="78543" y="4862520"/>
                  <a:pt x="77650" y="4854487"/>
                  <a:pt x="77650" y="4846455"/>
                </a:cubicBezTo>
                <a:cubicBezTo>
                  <a:pt x="77650" y="4816108"/>
                  <a:pt x="78543" y="4785762"/>
                  <a:pt x="77650" y="4755416"/>
                </a:cubicBezTo>
                <a:cubicBezTo>
                  <a:pt x="76758" y="4736673"/>
                  <a:pt x="82113" y="4728640"/>
                  <a:pt x="99964" y="4728640"/>
                </a:cubicBezTo>
                <a:cubicBezTo>
                  <a:pt x="141913" y="4729532"/>
                  <a:pt x="184754" y="4729532"/>
                  <a:pt x="226703" y="4728640"/>
                </a:cubicBezTo>
                <a:cubicBezTo>
                  <a:pt x="241876" y="4728640"/>
                  <a:pt x="249017" y="4734888"/>
                  <a:pt x="248124" y="4751846"/>
                </a:cubicBezTo>
                <a:cubicBezTo>
                  <a:pt x="247232" y="4777729"/>
                  <a:pt x="248124" y="4803613"/>
                  <a:pt x="248124" y="4829496"/>
                </a:cubicBezTo>
                <a:cubicBezTo>
                  <a:pt x="248124" y="4866090"/>
                  <a:pt x="248124" y="4866090"/>
                  <a:pt x="281148" y="4866090"/>
                </a:cubicBezTo>
                <a:cubicBezTo>
                  <a:pt x="417705" y="4866090"/>
                  <a:pt x="555156" y="4866090"/>
                  <a:pt x="691713" y="4865198"/>
                </a:cubicBezTo>
                <a:cubicBezTo>
                  <a:pt x="790784" y="4865198"/>
                  <a:pt x="889855" y="4865198"/>
                  <a:pt x="989819" y="4865198"/>
                </a:cubicBezTo>
                <a:cubicBezTo>
                  <a:pt x="997852" y="4865198"/>
                  <a:pt x="1005885" y="4865198"/>
                  <a:pt x="1014810" y="4866983"/>
                </a:cubicBezTo>
                <a:cubicBezTo>
                  <a:pt x="1013917" y="4866983"/>
                  <a:pt x="1013917" y="4867875"/>
                  <a:pt x="1013025" y="4867875"/>
                </a:cubicBezTo>
                <a:lnTo>
                  <a:pt x="1322734" y="4867875"/>
                </a:lnTo>
                <a:lnTo>
                  <a:pt x="1807379" y="4867875"/>
                </a:lnTo>
                <a:close/>
              </a:path>
            </a:pathLst>
          </a:custGeom>
          <a:solidFill>
            <a:schemeClr val="accent1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6" name="CustomShape 19"/>
          <p:cNvSpPr/>
          <p:nvPr/>
        </p:nvSpPr>
        <p:spPr>
          <a:xfrm>
            <a:off x="1686240" y="2986560"/>
            <a:ext cx="134280" cy="13428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4" y="398962"/>
                </a:moveTo>
                <a:cubicBezTo>
                  <a:pt x="797924" y="619303"/>
                  <a:pt x="619303" y="797925"/>
                  <a:pt x="398962" y="797925"/>
                </a:cubicBezTo>
                <a:cubicBezTo>
                  <a:pt x="178622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4" y="178622"/>
                  <a:pt x="797924" y="398962"/>
                </a:cubicBezTo>
                <a:close/>
              </a:path>
            </a:pathLst>
          </a:custGeom>
          <a:solidFill>
            <a:schemeClr val="accent1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7" name="CustomShape 20"/>
          <p:cNvSpPr/>
          <p:nvPr/>
        </p:nvSpPr>
        <p:spPr>
          <a:xfrm>
            <a:off x="1856160" y="2986560"/>
            <a:ext cx="134280" cy="13428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accent1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8" name="CustomShape 21"/>
          <p:cNvSpPr/>
          <p:nvPr/>
        </p:nvSpPr>
        <p:spPr>
          <a:xfrm>
            <a:off x="2026440" y="2986560"/>
            <a:ext cx="134280" cy="13428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accent1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9" name="CustomShape 22"/>
          <p:cNvSpPr/>
          <p:nvPr/>
        </p:nvSpPr>
        <p:spPr>
          <a:xfrm>
            <a:off x="2196360" y="2986560"/>
            <a:ext cx="134280" cy="13428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accent1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0" name="CustomShape 23"/>
          <p:cNvSpPr/>
          <p:nvPr/>
        </p:nvSpPr>
        <p:spPr>
          <a:xfrm>
            <a:off x="4239000" y="2390040"/>
            <a:ext cx="940680" cy="689040"/>
          </a:xfrm>
          <a:custGeom>
            <a:avLst/>
            <a:gdLst/>
            <a:ah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1" name="CustomShape 24"/>
          <p:cNvSpPr/>
          <p:nvPr/>
        </p:nvSpPr>
        <p:spPr>
          <a:xfrm rot="5400000">
            <a:off x="6769800" y="2047320"/>
            <a:ext cx="865440" cy="1093680"/>
          </a:xfrm>
          <a:custGeom>
            <a:avLst/>
            <a:gdLst/>
            <a:ahLst/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2" name="CustomShape 25"/>
          <p:cNvSpPr/>
          <p:nvPr/>
        </p:nvSpPr>
        <p:spPr>
          <a:xfrm>
            <a:off x="6564240" y="3023280"/>
            <a:ext cx="1153440" cy="17964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3" name="CustomShape 26"/>
          <p:cNvSpPr/>
          <p:nvPr/>
        </p:nvSpPr>
        <p:spPr>
          <a:xfrm>
            <a:off x="9184320" y="2305080"/>
            <a:ext cx="25560" cy="8460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4" name="CustomShape 27"/>
          <p:cNvSpPr/>
          <p:nvPr/>
        </p:nvSpPr>
        <p:spPr>
          <a:xfrm>
            <a:off x="9183240" y="2390760"/>
            <a:ext cx="25560" cy="8460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5" name="CustomShape 28"/>
          <p:cNvSpPr/>
          <p:nvPr/>
        </p:nvSpPr>
        <p:spPr>
          <a:xfrm>
            <a:off x="9725040" y="2389320"/>
            <a:ext cx="25560" cy="8460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9526" y="65246"/>
                  <a:pt x="16669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6" name="CustomShape 29"/>
          <p:cNvSpPr/>
          <p:nvPr/>
        </p:nvSpPr>
        <p:spPr>
          <a:xfrm>
            <a:off x="9191160" y="2136240"/>
            <a:ext cx="560880" cy="1062720"/>
          </a:xfrm>
          <a:custGeom>
            <a:avLst/>
            <a:gdLst/>
            <a:ahLst/>
            <a:rect l="l" t="t" r="r" b="b"/>
            <a:pathLst>
              <a:path w="400050" h="828675">
                <a:moveTo>
                  <a:pt x="350044" y="7144"/>
                </a:moveTo>
                <a:lnTo>
                  <a:pt x="53816" y="7144"/>
                </a:lnTo>
                <a:cubicBezTo>
                  <a:pt x="28099" y="7144"/>
                  <a:pt x="7144" y="28099"/>
                  <a:pt x="7144" y="53816"/>
                </a:cubicBezTo>
                <a:lnTo>
                  <a:pt x="7144" y="781526"/>
                </a:lnTo>
                <a:cubicBezTo>
                  <a:pt x="7144" y="807244"/>
                  <a:pt x="28099" y="828199"/>
                  <a:pt x="53816" y="828199"/>
                </a:cubicBezTo>
                <a:lnTo>
                  <a:pt x="350044" y="828199"/>
                </a:lnTo>
                <a:cubicBezTo>
                  <a:pt x="375761" y="828199"/>
                  <a:pt x="396716" y="807244"/>
                  <a:pt x="396716" y="781526"/>
                </a:cubicBezTo>
                <a:lnTo>
                  <a:pt x="396716" y="53816"/>
                </a:lnTo>
                <a:cubicBezTo>
                  <a:pt x="396716" y="28099"/>
                  <a:pt x="375761" y="7144"/>
                  <a:pt x="350044" y="714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7" name="CustomShape 30"/>
          <p:cNvSpPr/>
          <p:nvPr/>
        </p:nvSpPr>
        <p:spPr>
          <a:xfrm>
            <a:off x="9195120" y="2141280"/>
            <a:ext cx="547560" cy="1050480"/>
          </a:xfrm>
          <a:custGeom>
            <a:avLst/>
            <a:gdLst/>
            <a:ahLst/>
            <a:rect l="l" t="t" r="r" b="b"/>
            <a:pathLst>
              <a:path w="390525" h="819150">
                <a:moveTo>
                  <a:pt x="345281" y="7144"/>
                </a:moveTo>
                <a:lnTo>
                  <a:pt x="52864" y="7144"/>
                </a:lnTo>
                <a:cubicBezTo>
                  <a:pt x="27146" y="7144"/>
                  <a:pt x="7144" y="27146"/>
                  <a:pt x="7144" y="52864"/>
                </a:cubicBezTo>
                <a:lnTo>
                  <a:pt x="7144" y="772954"/>
                </a:lnTo>
                <a:cubicBezTo>
                  <a:pt x="7144" y="798671"/>
                  <a:pt x="27146" y="818674"/>
                  <a:pt x="52864" y="818674"/>
                </a:cubicBezTo>
                <a:lnTo>
                  <a:pt x="345281" y="818674"/>
                </a:lnTo>
                <a:cubicBezTo>
                  <a:pt x="370999" y="818674"/>
                  <a:pt x="391001" y="798671"/>
                  <a:pt x="391001" y="772954"/>
                </a:cubicBezTo>
                <a:lnTo>
                  <a:pt x="391001" y="52864"/>
                </a:lnTo>
                <a:cubicBezTo>
                  <a:pt x="391001" y="28099"/>
                  <a:pt x="370046" y="7144"/>
                  <a:pt x="345281" y="7144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8" name="CustomShape 31"/>
          <p:cNvSpPr/>
          <p:nvPr/>
        </p:nvSpPr>
        <p:spPr>
          <a:xfrm>
            <a:off x="9236520" y="2298960"/>
            <a:ext cx="467280" cy="757080"/>
          </a:xfrm>
          <a:custGeom>
            <a:avLst/>
            <a:gdLst/>
            <a:ahLst/>
            <a:rect l="l" t="t" r="r" b="b"/>
            <a:pathLst>
              <a:path w="333375" h="590550">
                <a:moveTo>
                  <a:pt x="7144" y="7144"/>
                </a:moveTo>
                <a:lnTo>
                  <a:pt x="331946" y="7144"/>
                </a:lnTo>
                <a:lnTo>
                  <a:pt x="331946" y="586264"/>
                </a:lnTo>
                <a:lnTo>
                  <a:pt x="7144" y="5862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9" name="CustomShape 32"/>
          <p:cNvSpPr/>
          <p:nvPr/>
        </p:nvSpPr>
        <p:spPr>
          <a:xfrm>
            <a:off x="9432720" y="3091320"/>
            <a:ext cx="72360" cy="66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0" name="CustomShape 33"/>
          <p:cNvSpPr/>
          <p:nvPr/>
        </p:nvSpPr>
        <p:spPr>
          <a:xfrm>
            <a:off x="9449280" y="3106440"/>
            <a:ext cx="39240" cy="356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1" name="CustomShape 34"/>
          <p:cNvSpPr/>
          <p:nvPr/>
        </p:nvSpPr>
        <p:spPr>
          <a:xfrm>
            <a:off x="9318960" y="2311200"/>
            <a:ext cx="384120" cy="732240"/>
          </a:xfrm>
          <a:custGeom>
            <a:avLst/>
            <a:gdLst/>
            <a:ahLst/>
            <a:rect l="l" t="t" r="r" b="b"/>
            <a:pathLst>
              <a:path w="1119116" h="2330356">
                <a:moveTo>
                  <a:pt x="614149" y="0"/>
                </a:moveTo>
                <a:lnTo>
                  <a:pt x="1115704" y="3412"/>
                </a:lnTo>
                <a:cubicBezTo>
                  <a:pt x="1116841" y="777923"/>
                  <a:pt x="1117979" y="1555845"/>
                  <a:pt x="1119116" y="2330356"/>
                </a:cubicBezTo>
                <a:lnTo>
                  <a:pt x="0" y="2330356"/>
                </a:lnTo>
                <a:lnTo>
                  <a:pt x="614149" y="0"/>
                </a:lnTo>
                <a:close/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2" name="CustomShape 35"/>
          <p:cNvSpPr/>
          <p:nvPr/>
        </p:nvSpPr>
        <p:spPr>
          <a:xfrm>
            <a:off x="9419760" y="2241720"/>
            <a:ext cx="106920" cy="216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3" name="CustomShape 36"/>
          <p:cNvSpPr/>
          <p:nvPr/>
        </p:nvSpPr>
        <p:spPr>
          <a:xfrm>
            <a:off x="9362160" y="2241720"/>
            <a:ext cx="23760" cy="21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4" name="CustomShape 37"/>
          <p:cNvSpPr/>
          <p:nvPr/>
        </p:nvSpPr>
        <p:spPr>
          <a:xfrm>
            <a:off x="9280080" y="2558160"/>
            <a:ext cx="354960" cy="26100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CustomShape 1"/>
          <p:cNvSpPr/>
          <p:nvPr/>
        </p:nvSpPr>
        <p:spPr>
          <a:xfrm>
            <a:off x="5668200" y="334080"/>
            <a:ext cx="6188760" cy="6188760"/>
          </a:xfrm>
          <a:prstGeom prst="frame">
            <a:avLst>
              <a:gd name="adj1" fmla="val 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6" name="CustomShape 2"/>
          <p:cNvSpPr/>
          <p:nvPr/>
        </p:nvSpPr>
        <p:spPr>
          <a:xfrm>
            <a:off x="6009840" y="5158440"/>
            <a:ext cx="476820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7" name="CustomShape 3"/>
          <p:cNvSpPr/>
          <p:nvPr/>
        </p:nvSpPr>
        <p:spPr>
          <a:xfrm>
            <a:off x="640440" y="3962880"/>
            <a:ext cx="43585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8" name="CustomShape 4"/>
          <p:cNvSpPr/>
          <p:nvPr/>
        </p:nvSpPr>
        <p:spPr>
          <a:xfrm>
            <a:off x="2110680" y="5743440"/>
            <a:ext cx="1234080" cy="302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PowerPoint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9" name="CustomShape 5"/>
          <p:cNvSpPr/>
          <p:nvPr/>
        </p:nvSpPr>
        <p:spPr>
          <a:xfrm>
            <a:off x="640440" y="4611960"/>
            <a:ext cx="42710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0" name="CustomShape 6"/>
          <p:cNvSpPr/>
          <p:nvPr/>
        </p:nvSpPr>
        <p:spPr>
          <a:xfrm>
            <a:off x="658800" y="5743440"/>
            <a:ext cx="1129320" cy="302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Song Std L"/>
              </a:rPr>
              <a:t>MODERN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1" name="CustomShape 7"/>
          <p:cNvSpPr/>
          <p:nvPr/>
        </p:nvSpPr>
        <p:spPr>
          <a:xfrm>
            <a:off x="3666960" y="5743440"/>
            <a:ext cx="1129320" cy="302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2" name="CustomShape 8"/>
          <p:cNvSpPr/>
          <p:nvPr/>
        </p:nvSpPr>
        <p:spPr>
          <a:xfrm>
            <a:off x="658800" y="524880"/>
            <a:ext cx="425232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AWESOME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3" name="CustomShape 9"/>
          <p:cNvSpPr/>
          <p:nvPr/>
        </p:nvSpPr>
        <p:spPr>
          <a:xfrm>
            <a:off x="658800" y="1171080"/>
            <a:ext cx="42523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4" name="CustomShape 10"/>
          <p:cNvSpPr/>
          <p:nvPr/>
        </p:nvSpPr>
        <p:spPr>
          <a:xfrm>
            <a:off x="658800" y="1732680"/>
            <a:ext cx="42523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FZShuTi"/>
              </a:rPr>
              <a:t>EASY TO CHANGE COLORS, PHOTOS.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5" name="CustomShape 11"/>
          <p:cNvSpPr/>
          <p:nvPr/>
        </p:nvSpPr>
        <p:spPr>
          <a:xfrm rot="6820200">
            <a:off x="2695320" y="2570400"/>
            <a:ext cx="110520" cy="379080"/>
          </a:xfrm>
          <a:prstGeom prst="trapezoid">
            <a:avLst>
              <a:gd name="adj" fmla="val 11476"/>
            </a:avLst>
          </a:pr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6" name="CustomShape 12"/>
          <p:cNvSpPr/>
          <p:nvPr/>
        </p:nvSpPr>
        <p:spPr>
          <a:xfrm rot="19800000">
            <a:off x="2291040" y="2683800"/>
            <a:ext cx="369000" cy="1188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7" name="CustomShape 13"/>
          <p:cNvSpPr/>
          <p:nvPr/>
        </p:nvSpPr>
        <p:spPr>
          <a:xfrm>
            <a:off x="2554920" y="2658960"/>
            <a:ext cx="46080" cy="4608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8" name="CustomShape 14"/>
          <p:cNvSpPr/>
          <p:nvPr/>
        </p:nvSpPr>
        <p:spPr>
          <a:xfrm rot="19176600">
            <a:off x="2209320" y="2784960"/>
            <a:ext cx="296280" cy="326520"/>
          </a:xfrm>
          <a:custGeom>
            <a:avLst/>
            <a:gdLst/>
            <a:ahLst/>
            <a:rect l="l" t="t" r="r" b="b"/>
            <a:pathLst>
              <a:path w="1153558" h="1269798">
                <a:moveTo>
                  <a:pt x="1069399" y="54157"/>
                </a:moveTo>
                <a:cubicBezTo>
                  <a:pt x="1168112" y="136417"/>
                  <a:pt x="1182737" y="284489"/>
                  <a:pt x="1098647" y="383203"/>
                </a:cubicBezTo>
                <a:lnTo>
                  <a:pt x="358294" y="1269798"/>
                </a:lnTo>
                <a:lnTo>
                  <a:pt x="0" y="970001"/>
                </a:lnTo>
                <a:lnTo>
                  <a:pt x="740353" y="83405"/>
                </a:lnTo>
                <a:cubicBezTo>
                  <a:pt x="824442" y="-15309"/>
                  <a:pt x="970685" y="-28106"/>
                  <a:pt x="1069399" y="5415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9" name="CustomShape 15"/>
          <p:cNvSpPr/>
          <p:nvPr/>
        </p:nvSpPr>
        <p:spPr>
          <a:xfrm>
            <a:off x="2332800" y="2793600"/>
            <a:ext cx="46080" cy="4608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0" name="CustomShape 16"/>
          <p:cNvSpPr/>
          <p:nvPr/>
        </p:nvSpPr>
        <p:spPr>
          <a:xfrm rot="5400000">
            <a:off x="2891160" y="2879280"/>
            <a:ext cx="182880" cy="83880"/>
          </a:xfrm>
          <a:custGeom>
            <a:avLst/>
            <a:gdLst/>
            <a:ahLst/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1" name="CustomShape 17"/>
          <p:cNvSpPr/>
          <p:nvPr/>
        </p:nvSpPr>
        <p:spPr>
          <a:xfrm rot="5400000">
            <a:off x="2789280" y="2884680"/>
            <a:ext cx="178200" cy="97920"/>
          </a:xfrm>
          <a:custGeom>
            <a:avLst/>
            <a:gdLst/>
            <a:ahLst/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2" name="CustomShape 18"/>
          <p:cNvSpPr/>
          <p:nvPr/>
        </p:nvSpPr>
        <p:spPr>
          <a:xfrm rot="5400000">
            <a:off x="2845080" y="2768760"/>
            <a:ext cx="116640" cy="116640"/>
          </a:xfrm>
          <a:custGeom>
            <a:avLst/>
            <a:gdLst/>
            <a:ahLst/>
            <a:rect l="l" t="t" r="r" b="b"/>
            <a:pathLst>
              <a:path w="238125" h="238125">
                <a:moveTo>
                  <a:pt x="102790" y="8493"/>
                </a:moveTo>
                <a:cubicBezTo>
                  <a:pt x="40878" y="18018"/>
                  <a:pt x="-1032" y="77073"/>
                  <a:pt x="8493" y="138985"/>
                </a:cubicBezTo>
                <a:cubicBezTo>
                  <a:pt x="18018" y="200898"/>
                  <a:pt x="77073" y="242808"/>
                  <a:pt x="138985" y="233283"/>
                </a:cubicBezTo>
                <a:cubicBezTo>
                  <a:pt x="200898" y="223758"/>
                  <a:pt x="242808" y="164703"/>
                  <a:pt x="233283" y="102790"/>
                </a:cubicBezTo>
                <a:cubicBezTo>
                  <a:pt x="222805" y="40878"/>
                  <a:pt x="164703" y="-1032"/>
                  <a:pt x="102790" y="8493"/>
                </a:cubicBezTo>
                <a:close/>
                <a:moveTo>
                  <a:pt x="128508" y="164703"/>
                </a:moveTo>
                <a:cubicBezTo>
                  <a:pt x="104695" y="168513"/>
                  <a:pt x="81835" y="152320"/>
                  <a:pt x="78025" y="128508"/>
                </a:cubicBezTo>
                <a:cubicBezTo>
                  <a:pt x="74215" y="104695"/>
                  <a:pt x="90408" y="81835"/>
                  <a:pt x="114220" y="78025"/>
                </a:cubicBezTo>
                <a:cubicBezTo>
                  <a:pt x="138033" y="74215"/>
                  <a:pt x="160893" y="90408"/>
                  <a:pt x="164703" y="114220"/>
                </a:cubicBezTo>
                <a:cubicBezTo>
                  <a:pt x="169465" y="138033"/>
                  <a:pt x="152320" y="160893"/>
                  <a:pt x="128508" y="16470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3" name="CustomShape 19"/>
          <p:cNvSpPr/>
          <p:nvPr/>
        </p:nvSpPr>
        <p:spPr>
          <a:xfrm>
            <a:off x="2210400" y="3022200"/>
            <a:ext cx="291240" cy="234720"/>
          </a:xfrm>
          <a:custGeom>
            <a:avLst/>
            <a:gdLst/>
            <a:ahLst/>
            <a:rect l="l" t="t" r="r" b="b"/>
            <a:pathLst>
              <a:path w="590550" h="476250">
                <a:moveTo>
                  <a:pt x="558641" y="470059"/>
                </a:moveTo>
                <a:lnTo>
                  <a:pt x="37624" y="470059"/>
                </a:lnTo>
                <a:cubicBezTo>
                  <a:pt x="20479" y="470059"/>
                  <a:pt x="7144" y="456724"/>
                  <a:pt x="7144" y="439579"/>
                </a:cubicBezTo>
                <a:lnTo>
                  <a:pt x="7144" y="98584"/>
                </a:lnTo>
                <a:cubicBezTo>
                  <a:pt x="7144" y="48101"/>
                  <a:pt x="48101" y="7144"/>
                  <a:pt x="98584" y="7144"/>
                </a:cubicBezTo>
                <a:lnTo>
                  <a:pt x="498634" y="7144"/>
                </a:lnTo>
                <a:cubicBezTo>
                  <a:pt x="549116" y="7144"/>
                  <a:pt x="590074" y="48101"/>
                  <a:pt x="590074" y="98584"/>
                </a:cubicBezTo>
                <a:lnTo>
                  <a:pt x="590074" y="440531"/>
                </a:lnTo>
                <a:cubicBezTo>
                  <a:pt x="589121" y="456724"/>
                  <a:pt x="574834" y="470059"/>
                  <a:pt x="558641" y="47005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4" name="CustomShape 20"/>
          <p:cNvSpPr/>
          <p:nvPr/>
        </p:nvSpPr>
        <p:spPr>
          <a:xfrm>
            <a:off x="2176560" y="3223080"/>
            <a:ext cx="366840" cy="64800"/>
          </a:xfrm>
          <a:custGeom>
            <a:avLst/>
            <a:gdLst/>
            <a:ahLst/>
            <a:rect l="l" t="t" r="r" b="b"/>
            <a:pathLst>
              <a:path w="742950" h="133350">
                <a:moveTo>
                  <a:pt x="711994" y="129064"/>
                </a:moveTo>
                <a:lnTo>
                  <a:pt x="37624" y="129064"/>
                </a:lnTo>
                <a:cubicBezTo>
                  <a:pt x="20479" y="129064"/>
                  <a:pt x="7144" y="115729"/>
                  <a:pt x="7144" y="98584"/>
                </a:cubicBezTo>
                <a:lnTo>
                  <a:pt x="7144" y="98584"/>
                </a:lnTo>
                <a:cubicBezTo>
                  <a:pt x="7144" y="48101"/>
                  <a:pt x="48101" y="7144"/>
                  <a:pt x="98584" y="7144"/>
                </a:cubicBezTo>
                <a:lnTo>
                  <a:pt x="651986" y="7144"/>
                </a:lnTo>
                <a:cubicBezTo>
                  <a:pt x="702469" y="7144"/>
                  <a:pt x="743426" y="48101"/>
                  <a:pt x="743426" y="98584"/>
                </a:cubicBezTo>
                <a:lnTo>
                  <a:pt x="743426" y="98584"/>
                </a:lnTo>
                <a:cubicBezTo>
                  <a:pt x="742474" y="115729"/>
                  <a:pt x="729139" y="129064"/>
                  <a:pt x="711994" y="129064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5" name="CustomShape 21"/>
          <p:cNvSpPr/>
          <p:nvPr/>
        </p:nvSpPr>
        <p:spPr>
          <a:xfrm>
            <a:off x="2332800" y="3049560"/>
            <a:ext cx="46080" cy="4608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6" name="CustomShape 22"/>
          <p:cNvSpPr/>
          <p:nvPr/>
        </p:nvSpPr>
        <p:spPr>
          <a:xfrm>
            <a:off x="2110680" y="3283200"/>
            <a:ext cx="1172880" cy="18288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7" name="CustomShape 23"/>
          <p:cNvSpPr/>
          <p:nvPr/>
        </p:nvSpPr>
        <p:spPr>
          <a:xfrm>
            <a:off x="2134080" y="3306240"/>
            <a:ext cx="1126080" cy="1364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8" name="CustomShape 24"/>
          <p:cNvSpPr/>
          <p:nvPr/>
        </p:nvSpPr>
        <p:spPr>
          <a:xfrm>
            <a:off x="2158560" y="3319560"/>
            <a:ext cx="112320" cy="11232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9" name="CustomShape 25"/>
          <p:cNvSpPr/>
          <p:nvPr/>
        </p:nvSpPr>
        <p:spPr>
          <a:xfrm>
            <a:off x="2319840" y="3319560"/>
            <a:ext cx="112320" cy="11232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0" name="CustomShape 26"/>
          <p:cNvSpPr/>
          <p:nvPr/>
        </p:nvSpPr>
        <p:spPr>
          <a:xfrm>
            <a:off x="2481120" y="3319560"/>
            <a:ext cx="112320" cy="11232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1" name="CustomShape 27"/>
          <p:cNvSpPr/>
          <p:nvPr/>
        </p:nvSpPr>
        <p:spPr>
          <a:xfrm>
            <a:off x="2642400" y="3319560"/>
            <a:ext cx="112320" cy="11232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2" name="CustomShape 28"/>
          <p:cNvSpPr/>
          <p:nvPr/>
        </p:nvSpPr>
        <p:spPr>
          <a:xfrm>
            <a:off x="2803680" y="3319560"/>
            <a:ext cx="112320" cy="11232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3" name="CustomShape 29"/>
          <p:cNvSpPr/>
          <p:nvPr/>
        </p:nvSpPr>
        <p:spPr>
          <a:xfrm>
            <a:off x="2964960" y="3319560"/>
            <a:ext cx="112320" cy="11232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4" name="CustomShape 30"/>
          <p:cNvSpPr/>
          <p:nvPr/>
        </p:nvSpPr>
        <p:spPr>
          <a:xfrm>
            <a:off x="3126240" y="3319560"/>
            <a:ext cx="112320" cy="11232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6" name="CustomShape 2"/>
          <p:cNvSpPr/>
          <p:nvPr/>
        </p:nvSpPr>
        <p:spPr>
          <a:xfrm>
            <a:off x="2063160" y="2669400"/>
            <a:ext cx="790920" cy="7909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7" name="CustomShape 3"/>
          <p:cNvSpPr/>
          <p:nvPr/>
        </p:nvSpPr>
        <p:spPr>
          <a:xfrm>
            <a:off x="9351000" y="2669400"/>
            <a:ext cx="790920" cy="790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8" name="CustomShape 4"/>
          <p:cNvSpPr/>
          <p:nvPr/>
        </p:nvSpPr>
        <p:spPr>
          <a:xfrm>
            <a:off x="9351000" y="4193640"/>
            <a:ext cx="790920" cy="7909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9" name="CustomShape 5"/>
          <p:cNvSpPr/>
          <p:nvPr/>
        </p:nvSpPr>
        <p:spPr>
          <a:xfrm>
            <a:off x="2063160" y="4193640"/>
            <a:ext cx="790920" cy="790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0" name="CustomShape 6"/>
          <p:cNvSpPr/>
          <p:nvPr/>
        </p:nvSpPr>
        <p:spPr>
          <a:xfrm>
            <a:off x="4051800" y="4012200"/>
            <a:ext cx="2043000" cy="2023200"/>
          </a:xfrm>
          <a:custGeom>
            <a:avLst/>
            <a:gdLst/>
            <a:ahLst/>
            <a:rect l="l" t="t" r="r" b="b"/>
            <a:pathLst>
              <a:path w="2044119" h="2024231">
                <a:moveTo>
                  <a:pt x="366464" y="0"/>
                </a:moveTo>
                <a:lnTo>
                  <a:pt x="556662" y="0"/>
                </a:lnTo>
                <a:cubicBezTo>
                  <a:pt x="561251" y="574041"/>
                  <a:pt x="908815" y="1117284"/>
                  <a:pt x="1480062" y="1349474"/>
                </a:cubicBezTo>
                <a:cubicBezTo>
                  <a:pt x="1664906" y="1424606"/>
                  <a:pt x="1856123" y="1460241"/>
                  <a:pt x="2044119" y="1459681"/>
                </a:cubicBezTo>
                <a:lnTo>
                  <a:pt x="2044119" y="1643731"/>
                </a:lnTo>
                <a:cubicBezTo>
                  <a:pt x="1976201" y="1643868"/>
                  <a:pt x="1907852" y="1639074"/>
                  <a:pt x="1839496" y="1629946"/>
                </a:cubicBezTo>
                <a:lnTo>
                  <a:pt x="1546504" y="2024231"/>
                </a:lnTo>
                <a:lnTo>
                  <a:pt x="955093" y="1783846"/>
                </a:lnTo>
                <a:lnTo>
                  <a:pt x="1025507" y="1299093"/>
                </a:lnTo>
                <a:cubicBezTo>
                  <a:pt x="905134" y="1209445"/>
                  <a:pt x="799404" y="1105116"/>
                  <a:pt x="713898" y="986746"/>
                </a:cubicBezTo>
                <a:lnTo>
                  <a:pt x="719682" y="1004573"/>
                </a:lnTo>
                <a:lnTo>
                  <a:pt x="195230" y="1037088"/>
                </a:lnTo>
                <a:lnTo>
                  <a:pt x="0" y="435261"/>
                </a:lnTo>
                <a:lnTo>
                  <a:pt x="381694" y="2021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1" name="CustomShape 7"/>
          <p:cNvSpPr/>
          <p:nvPr/>
        </p:nvSpPr>
        <p:spPr>
          <a:xfrm rot="437400">
            <a:off x="6145560" y="3935880"/>
            <a:ext cx="1915560" cy="2156760"/>
          </a:xfrm>
          <a:custGeom>
            <a:avLst/>
            <a:gdLst/>
            <a:ahLst/>
            <a:rect l="l" t="t" r="r" b="b"/>
            <a:pathLst>
              <a:path w="1916761" h="2157668">
                <a:moveTo>
                  <a:pt x="1708415" y="144041"/>
                </a:moveTo>
                <a:lnTo>
                  <a:pt x="1725767" y="154715"/>
                </a:lnTo>
                <a:lnTo>
                  <a:pt x="1708415" y="150430"/>
                </a:lnTo>
                <a:close/>
                <a:moveTo>
                  <a:pt x="1300025" y="24192"/>
                </a:moveTo>
                <a:lnTo>
                  <a:pt x="1489147" y="0"/>
                </a:lnTo>
                <a:cubicBezTo>
                  <a:pt x="1500273" y="82796"/>
                  <a:pt x="1504062" y="167059"/>
                  <a:pt x="1500308" y="252054"/>
                </a:cubicBezTo>
                <a:lnTo>
                  <a:pt x="1916761" y="480508"/>
                </a:lnTo>
                <a:lnTo>
                  <a:pt x="1751401" y="1090339"/>
                </a:lnTo>
                <a:lnTo>
                  <a:pt x="1246060" y="1081941"/>
                </a:lnTo>
                <a:cubicBezTo>
                  <a:pt x="1182167" y="1187433"/>
                  <a:pt x="1104758" y="1282578"/>
                  <a:pt x="1018020" y="1367515"/>
                </a:cubicBezTo>
                <a:lnTo>
                  <a:pt x="1183977" y="1795543"/>
                </a:lnTo>
                <a:lnTo>
                  <a:pt x="660625" y="2157668"/>
                </a:lnTo>
                <a:lnTo>
                  <a:pt x="452734" y="1979318"/>
                </a:lnTo>
                <a:lnTo>
                  <a:pt x="452343" y="1979754"/>
                </a:lnTo>
                <a:lnTo>
                  <a:pt x="407306" y="1940346"/>
                </a:lnTo>
                <a:lnTo>
                  <a:pt x="263664" y="1817114"/>
                </a:lnTo>
                <a:lnTo>
                  <a:pt x="265236" y="1816026"/>
                </a:lnTo>
                <a:lnTo>
                  <a:pt x="248277" y="1801186"/>
                </a:lnTo>
                <a:cubicBezTo>
                  <a:pt x="175016" y="1821669"/>
                  <a:pt x="99852" y="1836107"/>
                  <a:pt x="23294" y="1843500"/>
                </a:cubicBezTo>
                <a:lnTo>
                  <a:pt x="0" y="1661401"/>
                </a:lnTo>
                <a:cubicBezTo>
                  <a:pt x="586249" y="1594555"/>
                  <a:pt x="1099236" y="1182477"/>
                  <a:pt x="1261282" y="584868"/>
                </a:cubicBezTo>
                <a:cubicBezTo>
                  <a:pt x="1312404" y="396331"/>
                  <a:pt x="1323933" y="206529"/>
                  <a:pt x="1300025" y="2419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2" name="CustomShape 8"/>
          <p:cNvSpPr/>
          <p:nvPr/>
        </p:nvSpPr>
        <p:spPr>
          <a:xfrm rot="437400">
            <a:off x="4110840" y="1920600"/>
            <a:ext cx="1902960" cy="2165760"/>
          </a:xfrm>
          <a:custGeom>
            <a:avLst/>
            <a:gdLst/>
            <a:ahLst/>
            <a:rect l="l" t="t" r="r" b="b"/>
            <a:pathLst>
              <a:path w="1903947" h="2166804">
                <a:moveTo>
                  <a:pt x="1248722" y="0"/>
                </a:moveTo>
                <a:lnTo>
                  <a:pt x="1627097" y="360618"/>
                </a:lnTo>
                <a:lnTo>
                  <a:pt x="1623294" y="362966"/>
                </a:lnTo>
                <a:cubicBezTo>
                  <a:pt x="1706758" y="337014"/>
                  <a:pt x="1792834" y="318893"/>
                  <a:pt x="1880669" y="309126"/>
                </a:cubicBezTo>
                <a:lnTo>
                  <a:pt x="1903947" y="491102"/>
                </a:lnTo>
                <a:cubicBezTo>
                  <a:pt x="1322097" y="562522"/>
                  <a:pt x="814151" y="973268"/>
                  <a:pt x="653054" y="1567381"/>
                </a:cubicBezTo>
                <a:cubicBezTo>
                  <a:pt x="600572" y="1760932"/>
                  <a:pt x="589817" y="1955818"/>
                  <a:pt x="615630" y="2142672"/>
                </a:cubicBezTo>
                <a:lnTo>
                  <a:pt x="426969" y="2166804"/>
                </a:lnTo>
                <a:cubicBezTo>
                  <a:pt x="416234" y="2094458"/>
                  <a:pt x="410995" y="2020927"/>
                  <a:pt x="410980" y="1946726"/>
                </a:cubicBezTo>
                <a:lnTo>
                  <a:pt x="0" y="1721274"/>
                </a:lnTo>
                <a:lnTo>
                  <a:pt x="165358" y="1111442"/>
                </a:lnTo>
                <a:lnTo>
                  <a:pt x="636319" y="1119271"/>
                </a:lnTo>
                <a:cubicBezTo>
                  <a:pt x="700213" y="1007851"/>
                  <a:pt x="777366" y="906262"/>
                  <a:pt x="864645" y="815331"/>
                </a:cubicBezTo>
                <a:lnTo>
                  <a:pt x="706904" y="3345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3" name="CustomShape 9"/>
          <p:cNvSpPr/>
          <p:nvPr/>
        </p:nvSpPr>
        <p:spPr>
          <a:xfrm>
            <a:off x="6079320" y="1944000"/>
            <a:ext cx="2039760" cy="2067120"/>
          </a:xfrm>
          <a:custGeom>
            <a:avLst/>
            <a:gdLst/>
            <a:ahLst/>
            <a:rect l="l" t="t" r="r" b="b"/>
            <a:pathLst>
              <a:path w="2040813" h="2068155">
                <a:moveTo>
                  <a:pt x="520053" y="0"/>
                </a:moveTo>
                <a:lnTo>
                  <a:pt x="1111462" y="240384"/>
                </a:lnTo>
                <a:lnTo>
                  <a:pt x="1036786" y="754460"/>
                </a:lnTo>
                <a:lnTo>
                  <a:pt x="1021317" y="748171"/>
                </a:lnTo>
                <a:cubicBezTo>
                  <a:pt x="1142506" y="837417"/>
                  <a:pt x="1249045" y="941474"/>
                  <a:pt x="1335290" y="1059739"/>
                </a:cubicBezTo>
                <a:lnTo>
                  <a:pt x="1814020" y="1005063"/>
                </a:lnTo>
                <a:lnTo>
                  <a:pt x="2040813" y="1596059"/>
                </a:lnTo>
                <a:lnTo>
                  <a:pt x="1672411" y="1848385"/>
                </a:lnTo>
                <a:cubicBezTo>
                  <a:pt x="1682906" y="1920885"/>
                  <a:pt x="1688379" y="1994315"/>
                  <a:pt x="1687912" y="2068155"/>
                </a:cubicBezTo>
                <a:lnTo>
                  <a:pt x="1497249" y="2068155"/>
                </a:lnTo>
                <a:cubicBezTo>
                  <a:pt x="1499106" y="1488724"/>
                  <a:pt x="1150503" y="938186"/>
                  <a:pt x="574393" y="704018"/>
                </a:cubicBezTo>
                <a:cubicBezTo>
                  <a:pt x="467666" y="660637"/>
                  <a:pt x="358815" y="630425"/>
                  <a:pt x="249685" y="612618"/>
                </a:cubicBezTo>
                <a:cubicBezTo>
                  <a:pt x="213308" y="606683"/>
                  <a:pt x="176901" y="602126"/>
                  <a:pt x="140531" y="598919"/>
                </a:cubicBezTo>
                <a:cubicBezTo>
                  <a:pt x="93574" y="594779"/>
                  <a:pt x="46680" y="592889"/>
                  <a:pt x="0" y="593905"/>
                </a:cubicBezTo>
                <a:lnTo>
                  <a:pt x="0" y="409496"/>
                </a:lnTo>
                <a:cubicBezTo>
                  <a:pt x="74584" y="408781"/>
                  <a:pt x="149703" y="413983"/>
                  <a:pt x="224810" y="424420"/>
                </a:cubicBezTo>
                <a:lnTo>
                  <a:pt x="209339" y="4181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4" name="CustomShape 10"/>
          <p:cNvSpPr/>
          <p:nvPr/>
        </p:nvSpPr>
        <p:spPr>
          <a:xfrm>
            <a:off x="4971600" y="2892600"/>
            <a:ext cx="2228040" cy="2228040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5" name="CustomShape 11"/>
          <p:cNvSpPr/>
          <p:nvPr/>
        </p:nvSpPr>
        <p:spPr>
          <a:xfrm>
            <a:off x="5365440" y="4341600"/>
            <a:ext cx="14266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6" name="CustomShape 12"/>
          <p:cNvSpPr/>
          <p:nvPr/>
        </p:nvSpPr>
        <p:spPr>
          <a:xfrm>
            <a:off x="914400" y="5415480"/>
            <a:ext cx="30884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7" name="CustomShape 13"/>
          <p:cNvSpPr/>
          <p:nvPr/>
        </p:nvSpPr>
        <p:spPr>
          <a:xfrm>
            <a:off x="914400" y="5198760"/>
            <a:ext cx="30884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8" name="CustomShape 14"/>
          <p:cNvSpPr/>
          <p:nvPr/>
        </p:nvSpPr>
        <p:spPr>
          <a:xfrm>
            <a:off x="8202240" y="5415480"/>
            <a:ext cx="30884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9" name="CustomShape 15"/>
          <p:cNvSpPr/>
          <p:nvPr/>
        </p:nvSpPr>
        <p:spPr>
          <a:xfrm>
            <a:off x="8202240" y="5198760"/>
            <a:ext cx="30884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0" name="CustomShape 16"/>
          <p:cNvSpPr/>
          <p:nvPr/>
        </p:nvSpPr>
        <p:spPr>
          <a:xfrm>
            <a:off x="8202240" y="1948680"/>
            <a:ext cx="30884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1" name="CustomShape 17"/>
          <p:cNvSpPr/>
          <p:nvPr/>
        </p:nvSpPr>
        <p:spPr>
          <a:xfrm>
            <a:off x="8202240" y="1731600"/>
            <a:ext cx="30884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2" name="CustomShape 18"/>
          <p:cNvSpPr/>
          <p:nvPr/>
        </p:nvSpPr>
        <p:spPr>
          <a:xfrm>
            <a:off x="914400" y="1948680"/>
            <a:ext cx="30884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3" name="CustomShape 19"/>
          <p:cNvSpPr/>
          <p:nvPr/>
        </p:nvSpPr>
        <p:spPr>
          <a:xfrm>
            <a:off x="914400" y="1731600"/>
            <a:ext cx="30884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4" name="CustomShape 20"/>
          <p:cNvSpPr/>
          <p:nvPr/>
        </p:nvSpPr>
        <p:spPr>
          <a:xfrm>
            <a:off x="4734000" y="2655000"/>
            <a:ext cx="2702880" cy="2702880"/>
          </a:xfrm>
          <a:prstGeom prst="donut">
            <a:avLst>
              <a:gd name="adj" fmla="val 38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5" name="CustomShape 21"/>
          <p:cNvSpPr/>
          <p:nvPr/>
        </p:nvSpPr>
        <p:spPr>
          <a:xfrm flipH="1">
            <a:off x="2271600" y="4434120"/>
            <a:ext cx="390600" cy="322200"/>
          </a:xfrm>
          <a:custGeom>
            <a:avLst/>
            <a:gdLst/>
            <a:ahLst/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6" name="CustomShape 22"/>
          <p:cNvSpPr/>
          <p:nvPr/>
        </p:nvSpPr>
        <p:spPr>
          <a:xfrm rot="18805800">
            <a:off x="2277720" y="2890440"/>
            <a:ext cx="375840" cy="371880"/>
          </a:xfrm>
          <a:custGeom>
            <a:avLst/>
            <a:gdLst/>
            <a:ah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7" name="CustomShape 23"/>
          <p:cNvSpPr/>
          <p:nvPr/>
        </p:nvSpPr>
        <p:spPr>
          <a:xfrm>
            <a:off x="9553320" y="2909160"/>
            <a:ext cx="388440" cy="32436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8" name="CustomShape 24"/>
          <p:cNvSpPr/>
          <p:nvPr/>
        </p:nvSpPr>
        <p:spPr>
          <a:xfrm>
            <a:off x="9647280" y="4395240"/>
            <a:ext cx="198000" cy="433080"/>
          </a:xfrm>
          <a:custGeom>
            <a:avLst/>
            <a:gdLst/>
            <a:ah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9" name="CustomShape 25"/>
          <p:cNvSpPr/>
          <p:nvPr/>
        </p:nvSpPr>
        <p:spPr>
          <a:xfrm>
            <a:off x="5275800" y="3715560"/>
            <a:ext cx="816840" cy="579600"/>
          </a:xfrm>
          <a:custGeom>
            <a:avLst/>
            <a:gdLst/>
            <a:ahLst/>
            <a:rect l="l" t="t" r="r" b="b"/>
            <a:pathLst>
              <a:path w="2028518" h="1440540">
                <a:moveTo>
                  <a:pt x="1359605" y="1366447"/>
                </a:moveTo>
                <a:lnTo>
                  <a:pt x="1359605" y="1406271"/>
                </a:lnTo>
                <a:lnTo>
                  <a:pt x="1942246" y="1406271"/>
                </a:lnTo>
                <a:lnTo>
                  <a:pt x="1942246" y="1366447"/>
                </a:lnTo>
                <a:close/>
                <a:moveTo>
                  <a:pt x="1359605" y="1305350"/>
                </a:moveTo>
                <a:lnTo>
                  <a:pt x="1359605" y="1345174"/>
                </a:lnTo>
                <a:lnTo>
                  <a:pt x="1942246" y="1345174"/>
                </a:lnTo>
                <a:lnTo>
                  <a:pt x="1942246" y="1305350"/>
                </a:lnTo>
                <a:close/>
                <a:moveTo>
                  <a:pt x="1359605" y="1244254"/>
                </a:moveTo>
                <a:lnTo>
                  <a:pt x="1359605" y="1284078"/>
                </a:lnTo>
                <a:lnTo>
                  <a:pt x="1942246" y="1284078"/>
                </a:lnTo>
                <a:lnTo>
                  <a:pt x="1942246" y="1244254"/>
                </a:lnTo>
                <a:close/>
                <a:moveTo>
                  <a:pt x="1359605" y="1183157"/>
                </a:moveTo>
                <a:lnTo>
                  <a:pt x="1359605" y="1222981"/>
                </a:lnTo>
                <a:lnTo>
                  <a:pt x="1942246" y="1222981"/>
                </a:lnTo>
                <a:lnTo>
                  <a:pt x="1942246" y="1183157"/>
                </a:lnTo>
                <a:close/>
                <a:moveTo>
                  <a:pt x="1003047" y="821458"/>
                </a:moveTo>
                <a:lnTo>
                  <a:pt x="1003047" y="1439143"/>
                </a:lnTo>
                <a:lnTo>
                  <a:pt x="1259865" y="1439143"/>
                </a:lnTo>
                <a:lnTo>
                  <a:pt x="1259865" y="821458"/>
                </a:lnTo>
                <a:close/>
                <a:moveTo>
                  <a:pt x="640721" y="818736"/>
                </a:moveTo>
                <a:lnTo>
                  <a:pt x="640721" y="1436421"/>
                </a:lnTo>
                <a:lnTo>
                  <a:pt x="860983" y="1436421"/>
                </a:lnTo>
                <a:lnTo>
                  <a:pt x="860983" y="818736"/>
                </a:lnTo>
                <a:close/>
                <a:moveTo>
                  <a:pt x="1818380" y="734607"/>
                </a:moveTo>
                <a:lnTo>
                  <a:pt x="1818380" y="807677"/>
                </a:lnTo>
                <a:lnTo>
                  <a:pt x="1916476" y="807677"/>
                </a:lnTo>
                <a:lnTo>
                  <a:pt x="1916476" y="734607"/>
                </a:lnTo>
                <a:close/>
                <a:moveTo>
                  <a:pt x="1634779" y="734607"/>
                </a:moveTo>
                <a:lnTo>
                  <a:pt x="1634779" y="807677"/>
                </a:lnTo>
                <a:lnTo>
                  <a:pt x="1732875" y="807677"/>
                </a:lnTo>
                <a:lnTo>
                  <a:pt x="1732875" y="734607"/>
                </a:lnTo>
                <a:close/>
                <a:moveTo>
                  <a:pt x="1451179" y="734607"/>
                </a:moveTo>
                <a:lnTo>
                  <a:pt x="1451179" y="807677"/>
                </a:lnTo>
                <a:lnTo>
                  <a:pt x="1549275" y="807677"/>
                </a:lnTo>
                <a:lnTo>
                  <a:pt x="1549275" y="734607"/>
                </a:lnTo>
                <a:close/>
                <a:moveTo>
                  <a:pt x="1818380" y="582994"/>
                </a:moveTo>
                <a:lnTo>
                  <a:pt x="1818380" y="656064"/>
                </a:lnTo>
                <a:lnTo>
                  <a:pt x="1916476" y="656064"/>
                </a:lnTo>
                <a:lnTo>
                  <a:pt x="1916476" y="582994"/>
                </a:lnTo>
                <a:close/>
                <a:moveTo>
                  <a:pt x="1634779" y="582994"/>
                </a:moveTo>
                <a:lnTo>
                  <a:pt x="1634779" y="656064"/>
                </a:lnTo>
                <a:lnTo>
                  <a:pt x="1732875" y="656064"/>
                </a:lnTo>
                <a:lnTo>
                  <a:pt x="1732875" y="582994"/>
                </a:lnTo>
                <a:close/>
                <a:moveTo>
                  <a:pt x="1451179" y="582994"/>
                </a:moveTo>
                <a:lnTo>
                  <a:pt x="1451179" y="656064"/>
                </a:lnTo>
                <a:lnTo>
                  <a:pt x="1549275" y="656064"/>
                </a:lnTo>
                <a:lnTo>
                  <a:pt x="1549275" y="582994"/>
                </a:lnTo>
                <a:close/>
                <a:moveTo>
                  <a:pt x="403424" y="499916"/>
                </a:moveTo>
                <a:cubicBezTo>
                  <a:pt x="373157" y="499916"/>
                  <a:pt x="348620" y="524453"/>
                  <a:pt x="348620" y="554720"/>
                </a:cubicBezTo>
                <a:lnTo>
                  <a:pt x="348620" y="1438886"/>
                </a:lnTo>
                <a:lnTo>
                  <a:pt x="458227" y="1438886"/>
                </a:lnTo>
                <a:cubicBezTo>
                  <a:pt x="458227" y="1144164"/>
                  <a:pt x="458228" y="849442"/>
                  <a:pt x="458228" y="554720"/>
                </a:cubicBezTo>
                <a:cubicBezTo>
                  <a:pt x="458228" y="524453"/>
                  <a:pt x="433691" y="499916"/>
                  <a:pt x="403424" y="499916"/>
                </a:cubicBezTo>
                <a:close/>
                <a:moveTo>
                  <a:pt x="169200" y="496212"/>
                </a:moveTo>
                <a:cubicBezTo>
                  <a:pt x="138933" y="496212"/>
                  <a:pt x="114396" y="520749"/>
                  <a:pt x="114396" y="551016"/>
                </a:cubicBezTo>
                <a:lnTo>
                  <a:pt x="114396" y="1435182"/>
                </a:lnTo>
                <a:lnTo>
                  <a:pt x="224003" y="1435182"/>
                </a:lnTo>
                <a:cubicBezTo>
                  <a:pt x="224003" y="1140460"/>
                  <a:pt x="224004" y="845738"/>
                  <a:pt x="224004" y="551016"/>
                </a:cubicBezTo>
                <a:cubicBezTo>
                  <a:pt x="224004" y="520749"/>
                  <a:pt x="199467" y="496212"/>
                  <a:pt x="169200" y="496212"/>
                </a:cubicBezTo>
                <a:close/>
                <a:moveTo>
                  <a:pt x="1818380" y="431380"/>
                </a:moveTo>
                <a:lnTo>
                  <a:pt x="1818380" y="504450"/>
                </a:lnTo>
                <a:lnTo>
                  <a:pt x="1916476" y="504450"/>
                </a:lnTo>
                <a:lnTo>
                  <a:pt x="1916476" y="431380"/>
                </a:lnTo>
                <a:close/>
                <a:moveTo>
                  <a:pt x="1634779" y="431380"/>
                </a:moveTo>
                <a:lnTo>
                  <a:pt x="1634779" y="504450"/>
                </a:lnTo>
                <a:lnTo>
                  <a:pt x="1732875" y="504450"/>
                </a:lnTo>
                <a:lnTo>
                  <a:pt x="1732875" y="431380"/>
                </a:lnTo>
                <a:close/>
                <a:moveTo>
                  <a:pt x="1451179" y="431380"/>
                </a:moveTo>
                <a:lnTo>
                  <a:pt x="1451179" y="504450"/>
                </a:lnTo>
                <a:lnTo>
                  <a:pt x="1549275" y="504450"/>
                </a:lnTo>
                <a:lnTo>
                  <a:pt x="1549275" y="431380"/>
                </a:lnTo>
                <a:close/>
                <a:moveTo>
                  <a:pt x="1254606" y="431380"/>
                </a:moveTo>
                <a:lnTo>
                  <a:pt x="1254606" y="504450"/>
                </a:lnTo>
                <a:lnTo>
                  <a:pt x="1352702" y="504450"/>
                </a:lnTo>
                <a:lnTo>
                  <a:pt x="1352702" y="431380"/>
                </a:lnTo>
                <a:close/>
                <a:moveTo>
                  <a:pt x="1071005" y="431380"/>
                </a:moveTo>
                <a:lnTo>
                  <a:pt x="1071005" y="504450"/>
                </a:lnTo>
                <a:lnTo>
                  <a:pt x="1169101" y="504450"/>
                </a:lnTo>
                <a:lnTo>
                  <a:pt x="1169101" y="431380"/>
                </a:lnTo>
                <a:close/>
                <a:moveTo>
                  <a:pt x="887405" y="431380"/>
                </a:moveTo>
                <a:lnTo>
                  <a:pt x="887405" y="504450"/>
                </a:lnTo>
                <a:lnTo>
                  <a:pt x="985501" y="504450"/>
                </a:lnTo>
                <a:lnTo>
                  <a:pt x="985501" y="431380"/>
                </a:lnTo>
                <a:close/>
                <a:moveTo>
                  <a:pt x="726849" y="431380"/>
                </a:moveTo>
                <a:lnTo>
                  <a:pt x="726849" y="504450"/>
                </a:lnTo>
                <a:lnTo>
                  <a:pt x="824945" y="504450"/>
                </a:lnTo>
                <a:lnTo>
                  <a:pt x="824945" y="431380"/>
                </a:lnTo>
                <a:close/>
                <a:moveTo>
                  <a:pt x="543248" y="431380"/>
                </a:moveTo>
                <a:lnTo>
                  <a:pt x="543248" y="504450"/>
                </a:lnTo>
                <a:lnTo>
                  <a:pt x="641344" y="504450"/>
                </a:lnTo>
                <a:lnTo>
                  <a:pt x="641344" y="431380"/>
                </a:lnTo>
                <a:close/>
                <a:moveTo>
                  <a:pt x="525663" y="0"/>
                </a:moveTo>
                <a:lnTo>
                  <a:pt x="525663" y="296929"/>
                </a:lnTo>
                <a:lnTo>
                  <a:pt x="1026614" y="0"/>
                </a:lnTo>
                <a:lnTo>
                  <a:pt x="1026614" y="296930"/>
                </a:lnTo>
                <a:lnTo>
                  <a:pt x="1527566" y="0"/>
                </a:lnTo>
                <a:lnTo>
                  <a:pt x="1527566" y="296930"/>
                </a:lnTo>
                <a:lnTo>
                  <a:pt x="2028518" y="0"/>
                </a:lnTo>
                <a:lnTo>
                  <a:pt x="2028518" y="311577"/>
                </a:lnTo>
                <a:lnTo>
                  <a:pt x="2028518" y="1440540"/>
                </a:lnTo>
                <a:lnTo>
                  <a:pt x="0" y="1440540"/>
                </a:lnTo>
                <a:lnTo>
                  <a:pt x="0" y="3115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0" name="CustomShape 26"/>
          <p:cNvSpPr/>
          <p:nvPr/>
        </p:nvSpPr>
        <p:spPr>
          <a:xfrm>
            <a:off x="6093360" y="3456000"/>
            <a:ext cx="871200" cy="838440"/>
          </a:xfrm>
          <a:custGeom>
            <a:avLst/>
            <a:gdLst/>
            <a:ahLst/>
            <a:rect l="l" t="t" r="r" b="b"/>
            <a:pathLst>
              <a:path w="2163080" h="2082019">
                <a:moveTo>
                  <a:pt x="1708938" y="2004560"/>
                </a:moveTo>
                <a:lnTo>
                  <a:pt x="1708938" y="2044384"/>
                </a:lnTo>
                <a:lnTo>
                  <a:pt x="2059441" y="2044384"/>
                </a:lnTo>
                <a:lnTo>
                  <a:pt x="2059441" y="2004560"/>
                </a:lnTo>
                <a:close/>
                <a:moveTo>
                  <a:pt x="1293406" y="2004560"/>
                </a:moveTo>
                <a:lnTo>
                  <a:pt x="1293406" y="2044384"/>
                </a:lnTo>
                <a:lnTo>
                  <a:pt x="1643909" y="2044384"/>
                </a:lnTo>
                <a:lnTo>
                  <a:pt x="1643909" y="2004560"/>
                </a:lnTo>
                <a:close/>
                <a:moveTo>
                  <a:pt x="1708938" y="1943463"/>
                </a:moveTo>
                <a:lnTo>
                  <a:pt x="1708938" y="1983287"/>
                </a:lnTo>
                <a:lnTo>
                  <a:pt x="2059441" y="1983287"/>
                </a:lnTo>
                <a:lnTo>
                  <a:pt x="2059441" y="1943463"/>
                </a:lnTo>
                <a:close/>
                <a:moveTo>
                  <a:pt x="1293406" y="1943463"/>
                </a:moveTo>
                <a:lnTo>
                  <a:pt x="1293406" y="1983287"/>
                </a:lnTo>
                <a:lnTo>
                  <a:pt x="1643909" y="1983287"/>
                </a:lnTo>
                <a:lnTo>
                  <a:pt x="1643909" y="1943463"/>
                </a:lnTo>
                <a:close/>
                <a:moveTo>
                  <a:pt x="1708938" y="1882367"/>
                </a:moveTo>
                <a:lnTo>
                  <a:pt x="1708938" y="1922191"/>
                </a:lnTo>
                <a:lnTo>
                  <a:pt x="2059441" y="1922191"/>
                </a:lnTo>
                <a:lnTo>
                  <a:pt x="2059441" y="1882367"/>
                </a:lnTo>
                <a:close/>
                <a:moveTo>
                  <a:pt x="1293406" y="1882367"/>
                </a:moveTo>
                <a:lnTo>
                  <a:pt x="1293406" y="1922191"/>
                </a:lnTo>
                <a:lnTo>
                  <a:pt x="1643909" y="1922191"/>
                </a:lnTo>
                <a:lnTo>
                  <a:pt x="1643909" y="1882367"/>
                </a:lnTo>
                <a:close/>
                <a:moveTo>
                  <a:pt x="1024178" y="1873675"/>
                </a:moveTo>
                <a:lnTo>
                  <a:pt x="1024178" y="1939321"/>
                </a:lnTo>
                <a:lnTo>
                  <a:pt x="1122274" y="1939321"/>
                </a:lnTo>
                <a:lnTo>
                  <a:pt x="1122274" y="1873675"/>
                </a:lnTo>
                <a:close/>
                <a:moveTo>
                  <a:pt x="840577" y="1873675"/>
                </a:moveTo>
                <a:lnTo>
                  <a:pt x="840577" y="1939321"/>
                </a:lnTo>
                <a:lnTo>
                  <a:pt x="938673" y="1939321"/>
                </a:lnTo>
                <a:lnTo>
                  <a:pt x="938673" y="1873675"/>
                </a:lnTo>
                <a:close/>
                <a:moveTo>
                  <a:pt x="656977" y="1873675"/>
                </a:moveTo>
                <a:lnTo>
                  <a:pt x="656977" y="1939321"/>
                </a:lnTo>
                <a:lnTo>
                  <a:pt x="755073" y="1939321"/>
                </a:lnTo>
                <a:lnTo>
                  <a:pt x="755073" y="1873675"/>
                </a:lnTo>
                <a:close/>
                <a:moveTo>
                  <a:pt x="1708938" y="1821270"/>
                </a:moveTo>
                <a:lnTo>
                  <a:pt x="1708938" y="1861094"/>
                </a:lnTo>
                <a:lnTo>
                  <a:pt x="2059441" y="1861094"/>
                </a:lnTo>
                <a:lnTo>
                  <a:pt x="2059441" y="1821270"/>
                </a:lnTo>
                <a:close/>
                <a:moveTo>
                  <a:pt x="1293406" y="1821270"/>
                </a:moveTo>
                <a:lnTo>
                  <a:pt x="1293406" y="1861094"/>
                </a:lnTo>
                <a:lnTo>
                  <a:pt x="1643909" y="1861094"/>
                </a:lnTo>
                <a:lnTo>
                  <a:pt x="1643909" y="1821270"/>
                </a:lnTo>
                <a:close/>
                <a:moveTo>
                  <a:pt x="1024178" y="1737466"/>
                </a:moveTo>
                <a:lnTo>
                  <a:pt x="1024178" y="1803112"/>
                </a:lnTo>
                <a:lnTo>
                  <a:pt x="1122274" y="1803112"/>
                </a:lnTo>
                <a:lnTo>
                  <a:pt x="1122274" y="1737466"/>
                </a:lnTo>
                <a:close/>
                <a:moveTo>
                  <a:pt x="840577" y="1737466"/>
                </a:moveTo>
                <a:lnTo>
                  <a:pt x="840577" y="1803112"/>
                </a:lnTo>
                <a:lnTo>
                  <a:pt x="938673" y="1803112"/>
                </a:lnTo>
                <a:lnTo>
                  <a:pt x="938673" y="1737466"/>
                </a:lnTo>
                <a:close/>
                <a:moveTo>
                  <a:pt x="656977" y="1737466"/>
                </a:moveTo>
                <a:lnTo>
                  <a:pt x="656977" y="1803112"/>
                </a:lnTo>
                <a:lnTo>
                  <a:pt x="755073" y="1803112"/>
                </a:lnTo>
                <a:lnTo>
                  <a:pt x="755073" y="1737466"/>
                </a:lnTo>
                <a:close/>
                <a:moveTo>
                  <a:pt x="1024178" y="1601257"/>
                </a:moveTo>
                <a:lnTo>
                  <a:pt x="1024178" y="1666903"/>
                </a:lnTo>
                <a:lnTo>
                  <a:pt x="1122274" y="1666903"/>
                </a:lnTo>
                <a:lnTo>
                  <a:pt x="1122274" y="1601257"/>
                </a:lnTo>
                <a:close/>
                <a:moveTo>
                  <a:pt x="840577" y="1601257"/>
                </a:moveTo>
                <a:lnTo>
                  <a:pt x="840577" y="1666903"/>
                </a:lnTo>
                <a:lnTo>
                  <a:pt x="938673" y="1666903"/>
                </a:lnTo>
                <a:lnTo>
                  <a:pt x="938673" y="1601257"/>
                </a:lnTo>
                <a:close/>
                <a:moveTo>
                  <a:pt x="656977" y="1601257"/>
                </a:moveTo>
                <a:lnTo>
                  <a:pt x="656977" y="1666903"/>
                </a:lnTo>
                <a:lnTo>
                  <a:pt x="755073" y="1666903"/>
                </a:lnTo>
                <a:lnTo>
                  <a:pt x="755073" y="1601257"/>
                </a:lnTo>
                <a:close/>
                <a:moveTo>
                  <a:pt x="1949811" y="1437108"/>
                </a:moveTo>
                <a:lnTo>
                  <a:pt x="1949811" y="1502754"/>
                </a:lnTo>
                <a:lnTo>
                  <a:pt x="2047907" y="1502754"/>
                </a:lnTo>
                <a:lnTo>
                  <a:pt x="2047907" y="1437108"/>
                </a:lnTo>
                <a:close/>
                <a:moveTo>
                  <a:pt x="1766210" y="1437108"/>
                </a:moveTo>
                <a:lnTo>
                  <a:pt x="1766210" y="1502754"/>
                </a:lnTo>
                <a:lnTo>
                  <a:pt x="1864306" y="1502754"/>
                </a:lnTo>
                <a:lnTo>
                  <a:pt x="1864306" y="1437108"/>
                </a:lnTo>
                <a:close/>
                <a:moveTo>
                  <a:pt x="1582610" y="1437108"/>
                </a:moveTo>
                <a:lnTo>
                  <a:pt x="1582610" y="1502754"/>
                </a:lnTo>
                <a:lnTo>
                  <a:pt x="1680706" y="1502754"/>
                </a:lnTo>
                <a:lnTo>
                  <a:pt x="1680706" y="1437108"/>
                </a:lnTo>
                <a:close/>
                <a:moveTo>
                  <a:pt x="1386037" y="1437108"/>
                </a:moveTo>
                <a:lnTo>
                  <a:pt x="1386037" y="1502754"/>
                </a:lnTo>
                <a:lnTo>
                  <a:pt x="1484133" y="1502754"/>
                </a:lnTo>
                <a:lnTo>
                  <a:pt x="1484133" y="1437108"/>
                </a:lnTo>
                <a:close/>
                <a:moveTo>
                  <a:pt x="1202437" y="1437108"/>
                </a:moveTo>
                <a:lnTo>
                  <a:pt x="1202437" y="1502754"/>
                </a:lnTo>
                <a:lnTo>
                  <a:pt x="1300533" y="1502754"/>
                </a:lnTo>
                <a:lnTo>
                  <a:pt x="1300533" y="1437108"/>
                </a:lnTo>
                <a:close/>
                <a:moveTo>
                  <a:pt x="1024178" y="1437108"/>
                </a:moveTo>
                <a:lnTo>
                  <a:pt x="1024178" y="1502754"/>
                </a:lnTo>
                <a:lnTo>
                  <a:pt x="1122274" y="1502754"/>
                </a:lnTo>
                <a:lnTo>
                  <a:pt x="1122274" y="1437108"/>
                </a:lnTo>
                <a:close/>
                <a:moveTo>
                  <a:pt x="840577" y="1437108"/>
                </a:moveTo>
                <a:lnTo>
                  <a:pt x="840577" y="1502754"/>
                </a:lnTo>
                <a:lnTo>
                  <a:pt x="938673" y="1502754"/>
                </a:lnTo>
                <a:lnTo>
                  <a:pt x="938673" y="1437108"/>
                </a:lnTo>
                <a:close/>
                <a:moveTo>
                  <a:pt x="656977" y="1437108"/>
                </a:moveTo>
                <a:lnTo>
                  <a:pt x="656977" y="1502754"/>
                </a:lnTo>
                <a:lnTo>
                  <a:pt x="755073" y="1502754"/>
                </a:lnTo>
                <a:lnTo>
                  <a:pt x="755073" y="1437108"/>
                </a:lnTo>
                <a:close/>
                <a:moveTo>
                  <a:pt x="1037978" y="331011"/>
                </a:moveTo>
                <a:lnTo>
                  <a:pt x="1037978" y="465308"/>
                </a:lnTo>
                <a:lnTo>
                  <a:pt x="1059098" y="468502"/>
                </a:lnTo>
                <a:cubicBezTo>
                  <a:pt x="1105963" y="483078"/>
                  <a:pt x="1143941" y="517827"/>
                  <a:pt x="1162875" y="562591"/>
                </a:cubicBezTo>
                <a:lnTo>
                  <a:pt x="1173239" y="613926"/>
                </a:lnTo>
                <a:lnTo>
                  <a:pt x="1175942" y="613926"/>
                </a:lnTo>
                <a:lnTo>
                  <a:pt x="1175942" y="627317"/>
                </a:lnTo>
                <a:lnTo>
                  <a:pt x="1175943" y="627321"/>
                </a:lnTo>
                <a:lnTo>
                  <a:pt x="1175942" y="1063497"/>
                </a:lnTo>
                <a:lnTo>
                  <a:pt x="1283069" y="1063497"/>
                </a:lnTo>
                <a:lnTo>
                  <a:pt x="1283069" y="627216"/>
                </a:lnTo>
                <a:cubicBezTo>
                  <a:pt x="1283069" y="558334"/>
                  <a:pt x="1324949" y="499233"/>
                  <a:pt x="1384635" y="473988"/>
                </a:cubicBezTo>
                <a:lnTo>
                  <a:pt x="1437863" y="463242"/>
                </a:lnTo>
                <a:lnTo>
                  <a:pt x="1437863" y="331011"/>
                </a:lnTo>
                <a:close/>
                <a:moveTo>
                  <a:pt x="785279" y="331011"/>
                </a:moveTo>
                <a:lnTo>
                  <a:pt x="785279" y="1063497"/>
                </a:lnTo>
                <a:lnTo>
                  <a:pt x="843351" y="1063497"/>
                </a:lnTo>
                <a:lnTo>
                  <a:pt x="843351" y="627321"/>
                </a:lnTo>
                <a:cubicBezTo>
                  <a:pt x="843351" y="558439"/>
                  <a:pt x="885231" y="499339"/>
                  <a:pt x="944917" y="474094"/>
                </a:cubicBezTo>
                <a:lnTo>
                  <a:pt x="996379" y="463704"/>
                </a:lnTo>
                <a:lnTo>
                  <a:pt x="996379" y="331011"/>
                </a:lnTo>
                <a:close/>
                <a:moveTo>
                  <a:pt x="683756" y="0"/>
                </a:moveTo>
                <a:lnTo>
                  <a:pt x="785279" y="0"/>
                </a:lnTo>
                <a:lnTo>
                  <a:pt x="785279" y="1"/>
                </a:lnTo>
                <a:lnTo>
                  <a:pt x="785279" y="150699"/>
                </a:lnTo>
                <a:lnTo>
                  <a:pt x="785279" y="150703"/>
                </a:lnTo>
                <a:lnTo>
                  <a:pt x="785279" y="185573"/>
                </a:lnTo>
                <a:lnTo>
                  <a:pt x="785279" y="268612"/>
                </a:lnTo>
                <a:lnTo>
                  <a:pt x="1437863" y="268612"/>
                </a:lnTo>
                <a:lnTo>
                  <a:pt x="1437863" y="268180"/>
                </a:lnTo>
                <a:lnTo>
                  <a:pt x="1479462" y="268180"/>
                </a:lnTo>
                <a:lnTo>
                  <a:pt x="1479462" y="466997"/>
                </a:lnTo>
                <a:lnTo>
                  <a:pt x="1514095" y="473988"/>
                </a:lnTo>
                <a:cubicBezTo>
                  <a:pt x="1558860" y="492922"/>
                  <a:pt x="1593608" y="530900"/>
                  <a:pt x="1608185" y="577765"/>
                </a:cubicBezTo>
                <a:lnTo>
                  <a:pt x="1613636" y="613821"/>
                </a:lnTo>
                <a:lnTo>
                  <a:pt x="1615660" y="613821"/>
                </a:lnTo>
                <a:lnTo>
                  <a:pt x="1615660" y="627210"/>
                </a:lnTo>
                <a:lnTo>
                  <a:pt x="1615661" y="627216"/>
                </a:lnTo>
                <a:lnTo>
                  <a:pt x="1615660" y="1063497"/>
                </a:lnTo>
                <a:lnTo>
                  <a:pt x="2163080" y="1063497"/>
                </a:lnTo>
                <a:lnTo>
                  <a:pt x="2163080" y="1184656"/>
                </a:lnTo>
                <a:lnTo>
                  <a:pt x="2163080" y="1530190"/>
                </a:lnTo>
                <a:lnTo>
                  <a:pt x="2163080" y="2078653"/>
                </a:lnTo>
                <a:lnTo>
                  <a:pt x="2163080" y="2082019"/>
                </a:lnTo>
                <a:lnTo>
                  <a:pt x="499194" y="2082019"/>
                </a:lnTo>
                <a:lnTo>
                  <a:pt x="499105" y="2082019"/>
                </a:lnTo>
                <a:lnTo>
                  <a:pt x="421721" y="2082019"/>
                </a:lnTo>
                <a:lnTo>
                  <a:pt x="421721" y="1864776"/>
                </a:lnTo>
                <a:lnTo>
                  <a:pt x="327071" y="1864776"/>
                </a:lnTo>
                <a:lnTo>
                  <a:pt x="327071" y="2082019"/>
                </a:lnTo>
                <a:lnTo>
                  <a:pt x="249597" y="2082019"/>
                </a:lnTo>
                <a:lnTo>
                  <a:pt x="249597" y="2082018"/>
                </a:lnTo>
                <a:lnTo>
                  <a:pt x="163326" y="2082018"/>
                </a:lnTo>
                <a:lnTo>
                  <a:pt x="163326" y="1864776"/>
                </a:lnTo>
                <a:lnTo>
                  <a:pt x="68676" y="1864776"/>
                </a:lnTo>
                <a:lnTo>
                  <a:pt x="68676" y="2082018"/>
                </a:lnTo>
                <a:lnTo>
                  <a:pt x="0" y="2082018"/>
                </a:lnTo>
                <a:lnTo>
                  <a:pt x="0" y="1070653"/>
                </a:lnTo>
                <a:lnTo>
                  <a:pt x="0" y="957871"/>
                </a:lnTo>
                <a:lnTo>
                  <a:pt x="0" y="957207"/>
                </a:lnTo>
                <a:lnTo>
                  <a:pt x="91842" y="957207"/>
                </a:lnTo>
                <a:lnTo>
                  <a:pt x="91842" y="351653"/>
                </a:lnTo>
                <a:lnTo>
                  <a:pt x="91841" y="351653"/>
                </a:lnTo>
                <a:lnTo>
                  <a:pt x="91841" y="185571"/>
                </a:lnTo>
                <a:lnTo>
                  <a:pt x="237438" y="185571"/>
                </a:lnTo>
                <a:lnTo>
                  <a:pt x="383036" y="185571"/>
                </a:lnTo>
                <a:lnTo>
                  <a:pt x="383037" y="185571"/>
                </a:lnTo>
                <a:lnTo>
                  <a:pt x="383037" y="337527"/>
                </a:lnTo>
                <a:lnTo>
                  <a:pt x="383038" y="337527"/>
                </a:lnTo>
                <a:lnTo>
                  <a:pt x="383038" y="337530"/>
                </a:lnTo>
                <a:lnTo>
                  <a:pt x="383038" y="955499"/>
                </a:lnTo>
                <a:lnTo>
                  <a:pt x="499194" y="955499"/>
                </a:lnTo>
                <a:lnTo>
                  <a:pt x="499194" y="956944"/>
                </a:lnTo>
                <a:lnTo>
                  <a:pt x="499194" y="1063497"/>
                </a:lnTo>
                <a:lnTo>
                  <a:pt x="591966" y="1063497"/>
                </a:lnTo>
                <a:lnTo>
                  <a:pt x="591966" y="185573"/>
                </a:lnTo>
                <a:lnTo>
                  <a:pt x="591966" y="150703"/>
                </a:lnTo>
                <a:lnTo>
                  <a:pt x="591966" y="1"/>
                </a:lnTo>
                <a:lnTo>
                  <a:pt x="68375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1" name="CustomShape 27"/>
          <p:cNvSpPr/>
          <p:nvPr/>
        </p:nvSpPr>
        <p:spPr>
          <a:xfrm>
            <a:off x="5568840" y="3157200"/>
            <a:ext cx="525960" cy="38700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3" name="CustomShape 2"/>
          <p:cNvSpPr/>
          <p:nvPr/>
        </p:nvSpPr>
        <p:spPr>
          <a:xfrm>
            <a:off x="8405280" y="2687040"/>
            <a:ext cx="31269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4" name="CustomShape 3"/>
          <p:cNvSpPr/>
          <p:nvPr/>
        </p:nvSpPr>
        <p:spPr>
          <a:xfrm>
            <a:off x="8389440" y="2440800"/>
            <a:ext cx="3138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5" name="CustomShape 4"/>
          <p:cNvSpPr/>
          <p:nvPr/>
        </p:nvSpPr>
        <p:spPr>
          <a:xfrm>
            <a:off x="8405280" y="4968360"/>
            <a:ext cx="31269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6" name="CustomShape 5"/>
          <p:cNvSpPr/>
          <p:nvPr/>
        </p:nvSpPr>
        <p:spPr>
          <a:xfrm>
            <a:off x="8389440" y="4722120"/>
            <a:ext cx="3138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7" name="CustomShape 6"/>
          <p:cNvSpPr/>
          <p:nvPr/>
        </p:nvSpPr>
        <p:spPr>
          <a:xfrm>
            <a:off x="756000" y="3789360"/>
            <a:ext cx="31269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8" name="CustomShape 7"/>
          <p:cNvSpPr/>
          <p:nvPr/>
        </p:nvSpPr>
        <p:spPr>
          <a:xfrm>
            <a:off x="739800" y="3543120"/>
            <a:ext cx="3138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9" name="CustomShape 8"/>
          <p:cNvSpPr/>
          <p:nvPr/>
        </p:nvSpPr>
        <p:spPr>
          <a:xfrm>
            <a:off x="6507360" y="5220000"/>
            <a:ext cx="969120" cy="969120"/>
          </a:xfrm>
          <a:prstGeom prst="ellipse">
            <a:avLst/>
          </a:prstGeom>
          <a:solidFill>
            <a:schemeClr val="bg1"/>
          </a:solidFill>
          <a:ln w="633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0" name="CustomShape 9"/>
          <p:cNvSpPr/>
          <p:nvPr/>
        </p:nvSpPr>
        <p:spPr>
          <a:xfrm>
            <a:off x="4768200" y="4105080"/>
            <a:ext cx="969120" cy="969120"/>
          </a:xfrm>
          <a:prstGeom prst="ellipse">
            <a:avLst/>
          </a:prstGeom>
          <a:solidFill>
            <a:schemeClr val="bg1"/>
          </a:solidFill>
          <a:ln w="633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1" name="CustomShape 10"/>
          <p:cNvSpPr/>
          <p:nvPr/>
        </p:nvSpPr>
        <p:spPr>
          <a:xfrm>
            <a:off x="6507360" y="2990160"/>
            <a:ext cx="969120" cy="969120"/>
          </a:xfrm>
          <a:prstGeom prst="ellipse">
            <a:avLst/>
          </a:prstGeom>
          <a:solidFill>
            <a:schemeClr val="bg1"/>
          </a:solidFill>
          <a:ln w="6336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2" name="CustomShape 11"/>
          <p:cNvSpPr/>
          <p:nvPr/>
        </p:nvSpPr>
        <p:spPr>
          <a:xfrm>
            <a:off x="4768200" y="1875240"/>
            <a:ext cx="969120" cy="969120"/>
          </a:xfrm>
          <a:prstGeom prst="ellipse">
            <a:avLst/>
          </a:prstGeom>
          <a:solidFill>
            <a:schemeClr val="bg1"/>
          </a:solidFill>
          <a:ln w="6336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3" name="CustomShape 12"/>
          <p:cNvSpPr/>
          <p:nvPr/>
        </p:nvSpPr>
        <p:spPr>
          <a:xfrm>
            <a:off x="5898240" y="2309040"/>
            <a:ext cx="2330280" cy="1155240"/>
          </a:xfrm>
          <a:custGeom>
            <a:avLst/>
            <a:gdLst/>
            <a:ahLst/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noFill/>
          <a:ln w="50760">
            <a:solidFill>
              <a:schemeClr val="accent3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4" name="CustomShape 13"/>
          <p:cNvSpPr/>
          <p:nvPr/>
        </p:nvSpPr>
        <p:spPr>
          <a:xfrm flipH="1">
            <a:off x="3961080" y="3432960"/>
            <a:ext cx="2330280" cy="1155240"/>
          </a:xfrm>
          <a:custGeom>
            <a:avLst/>
            <a:gdLst/>
            <a:ahLst/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noFill/>
          <a:ln w="50760">
            <a:solidFill>
              <a:schemeClr val="accent2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5" name="CustomShape 14"/>
          <p:cNvSpPr/>
          <p:nvPr/>
        </p:nvSpPr>
        <p:spPr>
          <a:xfrm>
            <a:off x="5898240" y="4590360"/>
            <a:ext cx="2330280" cy="1155240"/>
          </a:xfrm>
          <a:custGeom>
            <a:avLst/>
            <a:gdLst/>
            <a:ahLst/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noFill/>
          <a:ln w="50760">
            <a:solidFill>
              <a:schemeClr val="accent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6" name="CustomShape 15"/>
          <p:cNvSpPr/>
          <p:nvPr/>
        </p:nvSpPr>
        <p:spPr>
          <a:xfrm>
            <a:off x="6747840" y="5386680"/>
            <a:ext cx="537840" cy="556200"/>
          </a:xfrm>
          <a:custGeom>
            <a:avLst/>
            <a:gdLst/>
            <a:ahLst/>
            <a:rect l="l" t="t" r="r" b="b"/>
            <a:pathLst>
              <a:path w="4703648" h="4864304">
                <a:moveTo>
                  <a:pt x="1807379" y="4869660"/>
                </a:moveTo>
                <a:lnTo>
                  <a:pt x="2182243" y="4869660"/>
                </a:lnTo>
                <a:cubicBezTo>
                  <a:pt x="2182243" y="4869660"/>
                  <a:pt x="2181351" y="4868768"/>
                  <a:pt x="2181351" y="4868768"/>
                </a:cubicBezTo>
                <a:cubicBezTo>
                  <a:pt x="2341114" y="4868768"/>
                  <a:pt x="2418764" y="4868768"/>
                  <a:pt x="2580313" y="4868768"/>
                </a:cubicBezTo>
                <a:cubicBezTo>
                  <a:pt x="2580313" y="4868768"/>
                  <a:pt x="2579420" y="4869660"/>
                  <a:pt x="2579420" y="4869660"/>
                </a:cubicBezTo>
                <a:lnTo>
                  <a:pt x="2957854" y="4869660"/>
                </a:lnTo>
                <a:cubicBezTo>
                  <a:pt x="2997126" y="4866983"/>
                  <a:pt x="3413939" y="4866983"/>
                  <a:pt x="3435359" y="4869660"/>
                </a:cubicBezTo>
                <a:cubicBezTo>
                  <a:pt x="3435359" y="4869660"/>
                  <a:pt x="3435359" y="4869660"/>
                  <a:pt x="3435359" y="4869660"/>
                </a:cubicBezTo>
                <a:lnTo>
                  <a:pt x="3812901" y="4869660"/>
                </a:lnTo>
                <a:cubicBezTo>
                  <a:pt x="3812008" y="4868768"/>
                  <a:pt x="3811116" y="4867875"/>
                  <a:pt x="3810223" y="4867875"/>
                </a:cubicBezTo>
                <a:cubicBezTo>
                  <a:pt x="3821826" y="4867875"/>
                  <a:pt x="3828966" y="4867875"/>
                  <a:pt x="3835214" y="4867875"/>
                </a:cubicBezTo>
                <a:cubicBezTo>
                  <a:pt x="4080661" y="4867875"/>
                  <a:pt x="4174377" y="4867875"/>
                  <a:pt x="4419823" y="4867875"/>
                </a:cubicBezTo>
                <a:cubicBezTo>
                  <a:pt x="4451955" y="4867875"/>
                  <a:pt x="4451955" y="4867875"/>
                  <a:pt x="4451955" y="4833067"/>
                </a:cubicBezTo>
                <a:cubicBezTo>
                  <a:pt x="4451955" y="4805398"/>
                  <a:pt x="4451955" y="4778622"/>
                  <a:pt x="4451955" y="4750953"/>
                </a:cubicBezTo>
                <a:cubicBezTo>
                  <a:pt x="4451955" y="4735780"/>
                  <a:pt x="4457310" y="4729532"/>
                  <a:pt x="4471590" y="4729532"/>
                </a:cubicBezTo>
                <a:cubicBezTo>
                  <a:pt x="4516217" y="4729532"/>
                  <a:pt x="4561736" y="4730425"/>
                  <a:pt x="4606363" y="4729532"/>
                </a:cubicBezTo>
                <a:cubicBezTo>
                  <a:pt x="4621536" y="4729532"/>
                  <a:pt x="4625999" y="4736673"/>
                  <a:pt x="4625999" y="4752739"/>
                </a:cubicBezTo>
                <a:cubicBezTo>
                  <a:pt x="4625106" y="4783977"/>
                  <a:pt x="4625999" y="4814323"/>
                  <a:pt x="4625999" y="4845562"/>
                </a:cubicBezTo>
                <a:cubicBezTo>
                  <a:pt x="4625999" y="4861628"/>
                  <a:pt x="4631354" y="4868768"/>
                  <a:pt x="4645634" y="4867875"/>
                </a:cubicBezTo>
                <a:cubicBezTo>
                  <a:pt x="4656344" y="4866983"/>
                  <a:pt x="4667055" y="4867875"/>
                  <a:pt x="4677765" y="4865198"/>
                </a:cubicBezTo>
                <a:cubicBezTo>
                  <a:pt x="4694724" y="4861628"/>
                  <a:pt x="4705434" y="4849132"/>
                  <a:pt x="4705434" y="4829496"/>
                </a:cubicBezTo>
                <a:cubicBezTo>
                  <a:pt x="4705434" y="4718823"/>
                  <a:pt x="4705434" y="4608148"/>
                  <a:pt x="4705434" y="4498367"/>
                </a:cubicBezTo>
                <a:cubicBezTo>
                  <a:pt x="4705434" y="4477838"/>
                  <a:pt x="4692939" y="4465343"/>
                  <a:pt x="4673303" y="4462665"/>
                </a:cubicBezTo>
                <a:cubicBezTo>
                  <a:pt x="4627784" y="4457310"/>
                  <a:pt x="4625999" y="4458203"/>
                  <a:pt x="4625999" y="4509077"/>
                </a:cubicBezTo>
                <a:cubicBezTo>
                  <a:pt x="4625999" y="4527820"/>
                  <a:pt x="4625999" y="4547456"/>
                  <a:pt x="4625999" y="4566199"/>
                </a:cubicBezTo>
                <a:cubicBezTo>
                  <a:pt x="4625999" y="4580480"/>
                  <a:pt x="4620643" y="4586727"/>
                  <a:pt x="4608148" y="4585835"/>
                </a:cubicBezTo>
                <a:cubicBezTo>
                  <a:pt x="4562629" y="4585835"/>
                  <a:pt x="4517109" y="4584943"/>
                  <a:pt x="4471590" y="4585835"/>
                </a:cubicBezTo>
                <a:cubicBezTo>
                  <a:pt x="4453740" y="4585835"/>
                  <a:pt x="4452847" y="4574232"/>
                  <a:pt x="4452847" y="4559951"/>
                </a:cubicBezTo>
                <a:cubicBezTo>
                  <a:pt x="4452847" y="4451955"/>
                  <a:pt x="4452847" y="4343066"/>
                  <a:pt x="4452847" y="4235070"/>
                </a:cubicBezTo>
                <a:cubicBezTo>
                  <a:pt x="4452847" y="4089586"/>
                  <a:pt x="4452847" y="3944996"/>
                  <a:pt x="4452847" y="3799513"/>
                </a:cubicBezTo>
                <a:cubicBezTo>
                  <a:pt x="4452847" y="3770952"/>
                  <a:pt x="4453740" y="3770060"/>
                  <a:pt x="4480516" y="3769167"/>
                </a:cubicBezTo>
                <a:cubicBezTo>
                  <a:pt x="4506399" y="3769167"/>
                  <a:pt x="4533175" y="3768274"/>
                  <a:pt x="4559059" y="3769167"/>
                </a:cubicBezTo>
                <a:cubicBezTo>
                  <a:pt x="4574232" y="3769167"/>
                  <a:pt x="4582264" y="3763812"/>
                  <a:pt x="4582264" y="3745069"/>
                </a:cubicBezTo>
                <a:cubicBezTo>
                  <a:pt x="4581372" y="3712045"/>
                  <a:pt x="4581372" y="3679021"/>
                  <a:pt x="4582264" y="3645998"/>
                </a:cubicBezTo>
                <a:cubicBezTo>
                  <a:pt x="4582264" y="3631717"/>
                  <a:pt x="4576909" y="3626362"/>
                  <a:pt x="4564414" y="3626362"/>
                </a:cubicBezTo>
                <a:cubicBezTo>
                  <a:pt x="4449277" y="3626362"/>
                  <a:pt x="4334140" y="3626362"/>
                  <a:pt x="4218111" y="3626362"/>
                </a:cubicBezTo>
                <a:cubicBezTo>
                  <a:pt x="4204723" y="3626362"/>
                  <a:pt x="4200260" y="3632610"/>
                  <a:pt x="4200260" y="3645998"/>
                </a:cubicBezTo>
                <a:cubicBezTo>
                  <a:pt x="4200260" y="3679914"/>
                  <a:pt x="4201153" y="3713830"/>
                  <a:pt x="4200260" y="3747746"/>
                </a:cubicBezTo>
                <a:cubicBezTo>
                  <a:pt x="4200260" y="3762919"/>
                  <a:pt x="4205616" y="3769167"/>
                  <a:pt x="4219004" y="3769167"/>
                </a:cubicBezTo>
                <a:cubicBezTo>
                  <a:pt x="4246672" y="3769167"/>
                  <a:pt x="4274340" y="3770060"/>
                  <a:pt x="4301116" y="3769167"/>
                </a:cubicBezTo>
                <a:cubicBezTo>
                  <a:pt x="4318075" y="3768274"/>
                  <a:pt x="4325215" y="3774522"/>
                  <a:pt x="4325215" y="3794158"/>
                </a:cubicBezTo>
                <a:cubicBezTo>
                  <a:pt x="4324322" y="4008366"/>
                  <a:pt x="4325215" y="4222574"/>
                  <a:pt x="4325215" y="4437674"/>
                </a:cubicBezTo>
                <a:cubicBezTo>
                  <a:pt x="4325215" y="4456418"/>
                  <a:pt x="4318075" y="4461773"/>
                  <a:pt x="4302009" y="4461773"/>
                </a:cubicBezTo>
                <a:cubicBezTo>
                  <a:pt x="4152956" y="4461773"/>
                  <a:pt x="4155634" y="4460880"/>
                  <a:pt x="4007473" y="4461773"/>
                </a:cubicBezTo>
                <a:cubicBezTo>
                  <a:pt x="3989622" y="4461773"/>
                  <a:pt x="3984267" y="4454632"/>
                  <a:pt x="3984267" y="4435889"/>
                </a:cubicBezTo>
                <a:cubicBezTo>
                  <a:pt x="3984267" y="4201153"/>
                  <a:pt x="3984267" y="3965524"/>
                  <a:pt x="3984267" y="3730788"/>
                </a:cubicBezTo>
                <a:cubicBezTo>
                  <a:pt x="3984267" y="3712938"/>
                  <a:pt x="3987837" y="3705797"/>
                  <a:pt x="4005688" y="3706690"/>
                </a:cubicBezTo>
                <a:cubicBezTo>
                  <a:pt x="4040497" y="3707582"/>
                  <a:pt x="4040497" y="3706690"/>
                  <a:pt x="4040497" y="3669203"/>
                </a:cubicBezTo>
                <a:cubicBezTo>
                  <a:pt x="4040497" y="3662956"/>
                  <a:pt x="4040497" y="3657600"/>
                  <a:pt x="4040497" y="3651353"/>
                </a:cubicBezTo>
                <a:cubicBezTo>
                  <a:pt x="4042282" y="3632610"/>
                  <a:pt x="4034249" y="3625469"/>
                  <a:pt x="4016398" y="3626362"/>
                </a:cubicBezTo>
                <a:cubicBezTo>
                  <a:pt x="3969987" y="3627254"/>
                  <a:pt x="3923575" y="3625469"/>
                  <a:pt x="3877163" y="3627254"/>
                </a:cubicBezTo>
                <a:cubicBezTo>
                  <a:pt x="3858420" y="3628147"/>
                  <a:pt x="3851280" y="3621899"/>
                  <a:pt x="3851280" y="3599586"/>
                </a:cubicBezTo>
                <a:cubicBezTo>
                  <a:pt x="3852172" y="3391626"/>
                  <a:pt x="3852172" y="3183665"/>
                  <a:pt x="3851280" y="2976598"/>
                </a:cubicBezTo>
                <a:cubicBezTo>
                  <a:pt x="3851280" y="2955177"/>
                  <a:pt x="3857528" y="2948929"/>
                  <a:pt x="3877163" y="2948929"/>
                </a:cubicBezTo>
                <a:cubicBezTo>
                  <a:pt x="3985160" y="2949822"/>
                  <a:pt x="4093156" y="2948929"/>
                  <a:pt x="4201153" y="2948929"/>
                </a:cubicBezTo>
                <a:cubicBezTo>
                  <a:pt x="4228821" y="2948929"/>
                  <a:pt x="4229714" y="2948037"/>
                  <a:pt x="4229714" y="2918583"/>
                </a:cubicBezTo>
                <a:cubicBezTo>
                  <a:pt x="4229714" y="2866816"/>
                  <a:pt x="4229714" y="2815049"/>
                  <a:pt x="4229714" y="2764175"/>
                </a:cubicBezTo>
                <a:cubicBezTo>
                  <a:pt x="4229714" y="2745432"/>
                  <a:pt x="4225251" y="2738291"/>
                  <a:pt x="4207400" y="2738291"/>
                </a:cubicBezTo>
                <a:cubicBezTo>
                  <a:pt x="4032464" y="2739184"/>
                  <a:pt x="3857528" y="2739184"/>
                  <a:pt x="3682591" y="2738291"/>
                </a:cubicBezTo>
                <a:cubicBezTo>
                  <a:pt x="3660278" y="2738291"/>
                  <a:pt x="3660278" y="2750787"/>
                  <a:pt x="3660278" y="2768637"/>
                </a:cubicBezTo>
                <a:cubicBezTo>
                  <a:pt x="3660278" y="3043538"/>
                  <a:pt x="3660278" y="3318438"/>
                  <a:pt x="3660278" y="3593338"/>
                </a:cubicBezTo>
                <a:cubicBezTo>
                  <a:pt x="3660278" y="3628147"/>
                  <a:pt x="3660278" y="3628147"/>
                  <a:pt x="3629039" y="3628147"/>
                </a:cubicBezTo>
                <a:cubicBezTo>
                  <a:pt x="3465706" y="3628147"/>
                  <a:pt x="3303265" y="3628147"/>
                  <a:pt x="3139931" y="3628147"/>
                </a:cubicBezTo>
                <a:cubicBezTo>
                  <a:pt x="3111370" y="3628147"/>
                  <a:pt x="3111370" y="3628147"/>
                  <a:pt x="3111370" y="3596016"/>
                </a:cubicBezTo>
                <a:cubicBezTo>
                  <a:pt x="3111370" y="3526398"/>
                  <a:pt x="3112263" y="3457673"/>
                  <a:pt x="3111370" y="3388055"/>
                </a:cubicBezTo>
                <a:cubicBezTo>
                  <a:pt x="3109585" y="3280951"/>
                  <a:pt x="3055140" y="3203301"/>
                  <a:pt x="2964995" y="3180095"/>
                </a:cubicBezTo>
                <a:cubicBezTo>
                  <a:pt x="2868601" y="3155104"/>
                  <a:pt x="2773993" y="3200623"/>
                  <a:pt x="2735614" y="3290769"/>
                </a:cubicBezTo>
                <a:cubicBezTo>
                  <a:pt x="2724011" y="3316653"/>
                  <a:pt x="2717763" y="3345214"/>
                  <a:pt x="2717763" y="3373775"/>
                </a:cubicBezTo>
                <a:cubicBezTo>
                  <a:pt x="2717763" y="3448748"/>
                  <a:pt x="2717763" y="3523720"/>
                  <a:pt x="2717763" y="3599586"/>
                </a:cubicBezTo>
                <a:cubicBezTo>
                  <a:pt x="2717763" y="3627254"/>
                  <a:pt x="2716870" y="3628147"/>
                  <a:pt x="2691879" y="3628147"/>
                </a:cubicBezTo>
                <a:cubicBezTo>
                  <a:pt x="2504448" y="3628147"/>
                  <a:pt x="2398236" y="3628147"/>
                  <a:pt x="2210804" y="3628147"/>
                </a:cubicBezTo>
                <a:cubicBezTo>
                  <a:pt x="2191168" y="3628147"/>
                  <a:pt x="2184921" y="3621007"/>
                  <a:pt x="2185813" y="3600478"/>
                </a:cubicBezTo>
                <a:cubicBezTo>
                  <a:pt x="2186706" y="3479986"/>
                  <a:pt x="2185813" y="3358602"/>
                  <a:pt x="2185813" y="3238110"/>
                </a:cubicBezTo>
                <a:cubicBezTo>
                  <a:pt x="2185813" y="3208656"/>
                  <a:pt x="2185813" y="3208656"/>
                  <a:pt x="2159037" y="3208656"/>
                </a:cubicBezTo>
                <a:cubicBezTo>
                  <a:pt x="2135831" y="3208656"/>
                  <a:pt x="2113518" y="3207764"/>
                  <a:pt x="2090312" y="3208656"/>
                </a:cubicBezTo>
                <a:cubicBezTo>
                  <a:pt x="2073354" y="3209549"/>
                  <a:pt x="2063536" y="3203301"/>
                  <a:pt x="2055503" y="3186343"/>
                </a:cubicBezTo>
                <a:cubicBezTo>
                  <a:pt x="2014447" y="3104230"/>
                  <a:pt x="1951970" y="3053355"/>
                  <a:pt x="1867179" y="3035505"/>
                </a:cubicBezTo>
                <a:cubicBezTo>
                  <a:pt x="1750257" y="3009621"/>
                  <a:pt x="1634228" y="3066743"/>
                  <a:pt x="1574428" y="3180988"/>
                </a:cubicBezTo>
                <a:cubicBezTo>
                  <a:pt x="1563718" y="3201516"/>
                  <a:pt x="1552115" y="3211334"/>
                  <a:pt x="1530694" y="3208656"/>
                </a:cubicBezTo>
                <a:cubicBezTo>
                  <a:pt x="1509273" y="3206871"/>
                  <a:pt x="1487853" y="3209549"/>
                  <a:pt x="1466432" y="3207764"/>
                </a:cubicBezTo>
                <a:cubicBezTo>
                  <a:pt x="1447689" y="3206871"/>
                  <a:pt x="1442333" y="3214011"/>
                  <a:pt x="1442333" y="3234540"/>
                </a:cubicBezTo>
                <a:cubicBezTo>
                  <a:pt x="1443226" y="3354139"/>
                  <a:pt x="1442333" y="3472846"/>
                  <a:pt x="1442333" y="3592446"/>
                </a:cubicBezTo>
                <a:cubicBezTo>
                  <a:pt x="1442333" y="3628147"/>
                  <a:pt x="1442333" y="3628147"/>
                  <a:pt x="1410202" y="3628147"/>
                </a:cubicBezTo>
                <a:cubicBezTo>
                  <a:pt x="1209382" y="3628147"/>
                  <a:pt x="1079965" y="3628147"/>
                  <a:pt x="896996" y="3628147"/>
                </a:cubicBezTo>
                <a:cubicBezTo>
                  <a:pt x="867542" y="3628147"/>
                  <a:pt x="866650" y="3628147"/>
                  <a:pt x="866650" y="3594231"/>
                </a:cubicBezTo>
                <a:cubicBezTo>
                  <a:pt x="866650" y="3333611"/>
                  <a:pt x="866650" y="3072991"/>
                  <a:pt x="866650" y="2811479"/>
                </a:cubicBezTo>
                <a:cubicBezTo>
                  <a:pt x="866650" y="2790058"/>
                  <a:pt x="872897" y="2776670"/>
                  <a:pt x="888963" y="2765067"/>
                </a:cubicBezTo>
                <a:cubicBezTo>
                  <a:pt x="966613" y="2707945"/>
                  <a:pt x="1021058" y="2630295"/>
                  <a:pt x="1052296" y="2533009"/>
                </a:cubicBezTo>
                <a:cubicBezTo>
                  <a:pt x="1058544" y="2513373"/>
                  <a:pt x="1065684" y="2509803"/>
                  <a:pt x="1084428" y="2514266"/>
                </a:cubicBezTo>
                <a:cubicBezTo>
                  <a:pt x="1295958" y="2566925"/>
                  <a:pt x="1476250" y="2507125"/>
                  <a:pt x="1626195" y="2335759"/>
                </a:cubicBezTo>
                <a:cubicBezTo>
                  <a:pt x="1638691" y="2321478"/>
                  <a:pt x="1648508" y="2325049"/>
                  <a:pt x="1661896" y="2328619"/>
                </a:cubicBezTo>
                <a:cubicBezTo>
                  <a:pt x="1859146" y="2381278"/>
                  <a:pt x="2026942" y="2325049"/>
                  <a:pt x="2166178" y="2163500"/>
                </a:cubicBezTo>
                <a:cubicBezTo>
                  <a:pt x="2194739" y="2130476"/>
                  <a:pt x="2217944" y="2092098"/>
                  <a:pt x="2235795" y="2050148"/>
                </a:cubicBezTo>
                <a:cubicBezTo>
                  <a:pt x="2242935" y="2032298"/>
                  <a:pt x="2250968" y="2027835"/>
                  <a:pt x="2269711" y="2033190"/>
                </a:cubicBezTo>
                <a:cubicBezTo>
                  <a:pt x="2472316" y="2093883"/>
                  <a:pt x="2644575" y="2037653"/>
                  <a:pt x="2782918" y="1864502"/>
                </a:cubicBezTo>
                <a:cubicBezTo>
                  <a:pt x="2824867" y="1812735"/>
                  <a:pt x="2853428" y="1751150"/>
                  <a:pt x="2871279" y="1685102"/>
                </a:cubicBezTo>
                <a:cubicBezTo>
                  <a:pt x="2874849" y="1671714"/>
                  <a:pt x="2880204" y="1662789"/>
                  <a:pt x="2892699" y="1659219"/>
                </a:cubicBezTo>
                <a:cubicBezTo>
                  <a:pt x="2962317" y="1640476"/>
                  <a:pt x="3022117" y="1602097"/>
                  <a:pt x="3074776" y="1551222"/>
                </a:cubicBezTo>
                <a:cubicBezTo>
                  <a:pt x="3201516" y="1427160"/>
                  <a:pt x="3290769" y="1277215"/>
                  <a:pt x="3338966" y="1097816"/>
                </a:cubicBezTo>
                <a:cubicBezTo>
                  <a:pt x="3399658" y="869327"/>
                  <a:pt x="3277381" y="616740"/>
                  <a:pt x="3070313" y="545338"/>
                </a:cubicBezTo>
                <a:cubicBezTo>
                  <a:pt x="3053355" y="539090"/>
                  <a:pt x="3044430" y="530165"/>
                  <a:pt x="3038182" y="511421"/>
                </a:cubicBezTo>
                <a:cubicBezTo>
                  <a:pt x="2953392" y="234736"/>
                  <a:pt x="2778455" y="68725"/>
                  <a:pt x="2519621" y="8925"/>
                </a:cubicBezTo>
                <a:cubicBezTo>
                  <a:pt x="2502662" y="5355"/>
                  <a:pt x="2484812" y="3570"/>
                  <a:pt x="2467854" y="0"/>
                </a:cubicBezTo>
                <a:cubicBezTo>
                  <a:pt x="2427690" y="0"/>
                  <a:pt x="2387526" y="0"/>
                  <a:pt x="2347362" y="0"/>
                </a:cubicBezTo>
                <a:cubicBezTo>
                  <a:pt x="2304520" y="6248"/>
                  <a:pt x="2262571" y="13388"/>
                  <a:pt x="2221515" y="27669"/>
                </a:cubicBezTo>
                <a:cubicBezTo>
                  <a:pt x="2076032" y="79435"/>
                  <a:pt x="1964465" y="180292"/>
                  <a:pt x="1876997" y="315064"/>
                </a:cubicBezTo>
                <a:cubicBezTo>
                  <a:pt x="1802024" y="431986"/>
                  <a:pt x="1758290" y="562296"/>
                  <a:pt x="1747580" y="705101"/>
                </a:cubicBezTo>
                <a:cubicBezTo>
                  <a:pt x="1741332" y="785429"/>
                  <a:pt x="1744009" y="865757"/>
                  <a:pt x="1761860" y="944300"/>
                </a:cubicBezTo>
                <a:cubicBezTo>
                  <a:pt x="1766323" y="964828"/>
                  <a:pt x="1762753" y="980001"/>
                  <a:pt x="1750257" y="996067"/>
                </a:cubicBezTo>
                <a:cubicBezTo>
                  <a:pt x="1665467" y="1107634"/>
                  <a:pt x="1616377" y="1236158"/>
                  <a:pt x="1601204" y="1380749"/>
                </a:cubicBezTo>
                <a:cubicBezTo>
                  <a:pt x="1591386" y="1475357"/>
                  <a:pt x="1596742" y="1569073"/>
                  <a:pt x="1620840" y="1661004"/>
                </a:cubicBezTo>
                <a:cubicBezTo>
                  <a:pt x="1627088" y="1685102"/>
                  <a:pt x="1626195" y="1685995"/>
                  <a:pt x="1603882" y="1683317"/>
                </a:cubicBezTo>
                <a:cubicBezTo>
                  <a:pt x="1556578" y="1678855"/>
                  <a:pt x="1511951" y="1693135"/>
                  <a:pt x="1468217" y="1707416"/>
                </a:cubicBezTo>
                <a:cubicBezTo>
                  <a:pt x="1339692" y="1750257"/>
                  <a:pt x="1236158" y="1833263"/>
                  <a:pt x="1158508" y="1953755"/>
                </a:cubicBezTo>
                <a:cubicBezTo>
                  <a:pt x="1151368" y="1964465"/>
                  <a:pt x="1143335" y="1973391"/>
                  <a:pt x="1131732" y="1977853"/>
                </a:cubicBezTo>
                <a:cubicBezTo>
                  <a:pt x="947870" y="2052826"/>
                  <a:pt x="842551" y="2198309"/>
                  <a:pt x="815775" y="2411624"/>
                </a:cubicBezTo>
                <a:cubicBezTo>
                  <a:pt x="813990" y="2428582"/>
                  <a:pt x="807742" y="2437508"/>
                  <a:pt x="794354" y="2444648"/>
                </a:cubicBezTo>
                <a:cubicBezTo>
                  <a:pt x="660474" y="2519621"/>
                  <a:pt x="562296" y="2632080"/>
                  <a:pt x="498033" y="2781133"/>
                </a:cubicBezTo>
                <a:cubicBezTo>
                  <a:pt x="490893" y="2797199"/>
                  <a:pt x="488216" y="2812372"/>
                  <a:pt x="488216" y="2830222"/>
                </a:cubicBezTo>
                <a:cubicBezTo>
                  <a:pt x="488216" y="3084594"/>
                  <a:pt x="488216" y="3338966"/>
                  <a:pt x="488216" y="3592446"/>
                </a:cubicBezTo>
                <a:cubicBezTo>
                  <a:pt x="488216" y="3626362"/>
                  <a:pt x="488216" y="3626362"/>
                  <a:pt x="456977" y="3626362"/>
                </a:cubicBezTo>
                <a:cubicBezTo>
                  <a:pt x="398070" y="3626362"/>
                  <a:pt x="339163" y="3626362"/>
                  <a:pt x="280255" y="3626362"/>
                </a:cubicBezTo>
                <a:cubicBezTo>
                  <a:pt x="248124" y="3626362"/>
                  <a:pt x="248124" y="3626362"/>
                  <a:pt x="248124" y="3661171"/>
                </a:cubicBezTo>
                <a:cubicBezTo>
                  <a:pt x="248124" y="3954814"/>
                  <a:pt x="248124" y="4249350"/>
                  <a:pt x="248124" y="4542993"/>
                </a:cubicBezTo>
                <a:cubicBezTo>
                  <a:pt x="248124" y="4585835"/>
                  <a:pt x="248124" y="4585835"/>
                  <a:pt x="208853" y="4585835"/>
                </a:cubicBezTo>
                <a:cubicBezTo>
                  <a:pt x="172259" y="4585835"/>
                  <a:pt x="136558" y="4584943"/>
                  <a:pt x="99964" y="4585835"/>
                </a:cubicBezTo>
                <a:cubicBezTo>
                  <a:pt x="83898" y="4585835"/>
                  <a:pt x="76758" y="4579587"/>
                  <a:pt x="77650" y="4561736"/>
                </a:cubicBezTo>
                <a:cubicBezTo>
                  <a:pt x="78543" y="4534960"/>
                  <a:pt x="77650" y="4509077"/>
                  <a:pt x="77650" y="4482301"/>
                </a:cubicBezTo>
                <a:cubicBezTo>
                  <a:pt x="77650" y="4467128"/>
                  <a:pt x="72295" y="4461773"/>
                  <a:pt x="58907" y="4461773"/>
                </a:cubicBezTo>
                <a:cubicBezTo>
                  <a:pt x="37486" y="4461773"/>
                  <a:pt x="15173" y="4459095"/>
                  <a:pt x="0" y="4481408"/>
                </a:cubicBezTo>
                <a:cubicBezTo>
                  <a:pt x="0" y="4601900"/>
                  <a:pt x="0" y="4723285"/>
                  <a:pt x="0" y="4843777"/>
                </a:cubicBezTo>
                <a:cubicBezTo>
                  <a:pt x="15173" y="4865198"/>
                  <a:pt x="46412" y="4875016"/>
                  <a:pt x="68725" y="4866090"/>
                </a:cubicBezTo>
                <a:cubicBezTo>
                  <a:pt x="78543" y="4862520"/>
                  <a:pt x="77650" y="4854487"/>
                  <a:pt x="77650" y="4846455"/>
                </a:cubicBezTo>
                <a:cubicBezTo>
                  <a:pt x="77650" y="4816108"/>
                  <a:pt x="78543" y="4785762"/>
                  <a:pt x="77650" y="4755416"/>
                </a:cubicBezTo>
                <a:cubicBezTo>
                  <a:pt x="76758" y="4736673"/>
                  <a:pt x="82113" y="4728640"/>
                  <a:pt x="99964" y="4728640"/>
                </a:cubicBezTo>
                <a:cubicBezTo>
                  <a:pt x="141913" y="4729532"/>
                  <a:pt x="184754" y="4729532"/>
                  <a:pt x="226703" y="4728640"/>
                </a:cubicBezTo>
                <a:cubicBezTo>
                  <a:pt x="241876" y="4728640"/>
                  <a:pt x="249017" y="4734888"/>
                  <a:pt x="248124" y="4751846"/>
                </a:cubicBezTo>
                <a:cubicBezTo>
                  <a:pt x="247232" y="4777729"/>
                  <a:pt x="248124" y="4803613"/>
                  <a:pt x="248124" y="4829496"/>
                </a:cubicBezTo>
                <a:cubicBezTo>
                  <a:pt x="248124" y="4866090"/>
                  <a:pt x="248124" y="4866090"/>
                  <a:pt x="281148" y="4866090"/>
                </a:cubicBezTo>
                <a:cubicBezTo>
                  <a:pt x="417705" y="4866090"/>
                  <a:pt x="555156" y="4866090"/>
                  <a:pt x="691713" y="4865198"/>
                </a:cubicBezTo>
                <a:cubicBezTo>
                  <a:pt x="790784" y="4865198"/>
                  <a:pt x="889855" y="4865198"/>
                  <a:pt x="989819" y="4865198"/>
                </a:cubicBezTo>
                <a:cubicBezTo>
                  <a:pt x="997852" y="4865198"/>
                  <a:pt x="1005885" y="4865198"/>
                  <a:pt x="1014810" y="4866983"/>
                </a:cubicBezTo>
                <a:cubicBezTo>
                  <a:pt x="1013917" y="4866983"/>
                  <a:pt x="1013917" y="4867875"/>
                  <a:pt x="1013025" y="4867875"/>
                </a:cubicBezTo>
                <a:lnTo>
                  <a:pt x="1322734" y="4867875"/>
                </a:lnTo>
                <a:lnTo>
                  <a:pt x="1807379" y="4867875"/>
                </a:lnTo>
                <a:close/>
              </a:path>
            </a:pathLst>
          </a:custGeom>
          <a:solidFill>
            <a:schemeClr val="accent1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7" name="CustomShape 16"/>
          <p:cNvSpPr/>
          <p:nvPr/>
        </p:nvSpPr>
        <p:spPr>
          <a:xfrm>
            <a:off x="6778080" y="5938920"/>
            <a:ext cx="90000" cy="900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4" y="398962"/>
                </a:moveTo>
                <a:cubicBezTo>
                  <a:pt x="797924" y="619303"/>
                  <a:pt x="619303" y="797925"/>
                  <a:pt x="398962" y="797925"/>
                </a:cubicBezTo>
                <a:cubicBezTo>
                  <a:pt x="178622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4" y="178622"/>
                  <a:pt x="797924" y="398962"/>
                </a:cubicBezTo>
                <a:close/>
              </a:path>
            </a:pathLst>
          </a:custGeom>
          <a:solidFill>
            <a:schemeClr val="accent1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8" name="CustomShape 17"/>
          <p:cNvSpPr/>
          <p:nvPr/>
        </p:nvSpPr>
        <p:spPr>
          <a:xfrm>
            <a:off x="6892560" y="5938920"/>
            <a:ext cx="90000" cy="900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accent1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9" name="CustomShape 18"/>
          <p:cNvSpPr/>
          <p:nvPr/>
        </p:nvSpPr>
        <p:spPr>
          <a:xfrm>
            <a:off x="7007040" y="5938920"/>
            <a:ext cx="90000" cy="900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accent1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0" name="CustomShape 19"/>
          <p:cNvSpPr/>
          <p:nvPr/>
        </p:nvSpPr>
        <p:spPr>
          <a:xfrm>
            <a:off x="7121160" y="5938920"/>
            <a:ext cx="90000" cy="900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accent1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1" name="CustomShape 20"/>
          <p:cNvSpPr/>
          <p:nvPr/>
        </p:nvSpPr>
        <p:spPr>
          <a:xfrm>
            <a:off x="4992840" y="4380480"/>
            <a:ext cx="568800" cy="416520"/>
          </a:xfrm>
          <a:custGeom>
            <a:avLst/>
            <a:gdLst/>
            <a:ah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2" name="CustomShape 21"/>
          <p:cNvSpPr/>
          <p:nvPr/>
        </p:nvSpPr>
        <p:spPr>
          <a:xfrm rot="5400000">
            <a:off x="6755040" y="3043080"/>
            <a:ext cx="531360" cy="671040"/>
          </a:xfrm>
          <a:custGeom>
            <a:avLst/>
            <a:gdLst/>
            <a:ahLst/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3" name="CustomShape 22"/>
          <p:cNvSpPr/>
          <p:nvPr/>
        </p:nvSpPr>
        <p:spPr>
          <a:xfrm>
            <a:off x="6628320" y="3642120"/>
            <a:ext cx="708120" cy="10980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4" name="CustomShape 23"/>
          <p:cNvSpPr/>
          <p:nvPr/>
        </p:nvSpPr>
        <p:spPr>
          <a:xfrm>
            <a:off x="5094720" y="2158920"/>
            <a:ext cx="15120" cy="5076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5" name="CustomShape 24"/>
          <p:cNvSpPr/>
          <p:nvPr/>
        </p:nvSpPr>
        <p:spPr>
          <a:xfrm>
            <a:off x="5094000" y="2210760"/>
            <a:ext cx="15120" cy="5076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6" name="CustomShape 25"/>
          <p:cNvSpPr/>
          <p:nvPr/>
        </p:nvSpPr>
        <p:spPr>
          <a:xfrm>
            <a:off x="5421600" y="2210040"/>
            <a:ext cx="15120" cy="5076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9526" y="65246"/>
                  <a:pt x="16669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7" name="CustomShape 26"/>
          <p:cNvSpPr/>
          <p:nvPr/>
        </p:nvSpPr>
        <p:spPr>
          <a:xfrm>
            <a:off x="5098680" y="2057040"/>
            <a:ext cx="339120" cy="642600"/>
          </a:xfrm>
          <a:custGeom>
            <a:avLst/>
            <a:gdLst/>
            <a:ahLst/>
            <a:rect l="l" t="t" r="r" b="b"/>
            <a:pathLst>
              <a:path w="400050" h="828675">
                <a:moveTo>
                  <a:pt x="350044" y="7144"/>
                </a:moveTo>
                <a:lnTo>
                  <a:pt x="53816" y="7144"/>
                </a:lnTo>
                <a:cubicBezTo>
                  <a:pt x="28099" y="7144"/>
                  <a:pt x="7144" y="28099"/>
                  <a:pt x="7144" y="53816"/>
                </a:cubicBezTo>
                <a:lnTo>
                  <a:pt x="7144" y="781526"/>
                </a:lnTo>
                <a:cubicBezTo>
                  <a:pt x="7144" y="807244"/>
                  <a:pt x="28099" y="828199"/>
                  <a:pt x="53816" y="828199"/>
                </a:cubicBezTo>
                <a:lnTo>
                  <a:pt x="350044" y="828199"/>
                </a:lnTo>
                <a:cubicBezTo>
                  <a:pt x="375761" y="828199"/>
                  <a:pt x="396716" y="807244"/>
                  <a:pt x="396716" y="781526"/>
                </a:cubicBezTo>
                <a:lnTo>
                  <a:pt x="396716" y="53816"/>
                </a:lnTo>
                <a:cubicBezTo>
                  <a:pt x="396716" y="28099"/>
                  <a:pt x="375761" y="7144"/>
                  <a:pt x="350044" y="714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8" name="CustomShape 27"/>
          <p:cNvSpPr/>
          <p:nvPr/>
        </p:nvSpPr>
        <p:spPr>
          <a:xfrm>
            <a:off x="5101200" y="2059920"/>
            <a:ext cx="330840" cy="635040"/>
          </a:xfrm>
          <a:custGeom>
            <a:avLst/>
            <a:gdLst/>
            <a:ahLst/>
            <a:rect l="l" t="t" r="r" b="b"/>
            <a:pathLst>
              <a:path w="390525" h="819150">
                <a:moveTo>
                  <a:pt x="345281" y="7144"/>
                </a:moveTo>
                <a:lnTo>
                  <a:pt x="52864" y="7144"/>
                </a:lnTo>
                <a:cubicBezTo>
                  <a:pt x="27146" y="7144"/>
                  <a:pt x="7144" y="27146"/>
                  <a:pt x="7144" y="52864"/>
                </a:cubicBezTo>
                <a:lnTo>
                  <a:pt x="7144" y="772954"/>
                </a:lnTo>
                <a:cubicBezTo>
                  <a:pt x="7144" y="798671"/>
                  <a:pt x="27146" y="818674"/>
                  <a:pt x="52864" y="818674"/>
                </a:cubicBezTo>
                <a:lnTo>
                  <a:pt x="345281" y="818674"/>
                </a:lnTo>
                <a:cubicBezTo>
                  <a:pt x="370999" y="818674"/>
                  <a:pt x="391001" y="798671"/>
                  <a:pt x="391001" y="772954"/>
                </a:cubicBezTo>
                <a:lnTo>
                  <a:pt x="391001" y="52864"/>
                </a:lnTo>
                <a:cubicBezTo>
                  <a:pt x="391001" y="28099"/>
                  <a:pt x="370046" y="7144"/>
                  <a:pt x="345281" y="7144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9" name="CustomShape 28"/>
          <p:cNvSpPr/>
          <p:nvPr/>
        </p:nvSpPr>
        <p:spPr>
          <a:xfrm>
            <a:off x="5126400" y="2155320"/>
            <a:ext cx="282240" cy="457560"/>
          </a:xfrm>
          <a:custGeom>
            <a:avLst/>
            <a:gdLst/>
            <a:ahLst/>
            <a:rect l="l" t="t" r="r" b="b"/>
            <a:pathLst>
              <a:path w="333375" h="590550">
                <a:moveTo>
                  <a:pt x="7144" y="7144"/>
                </a:moveTo>
                <a:lnTo>
                  <a:pt x="331946" y="7144"/>
                </a:lnTo>
                <a:lnTo>
                  <a:pt x="331946" y="586264"/>
                </a:lnTo>
                <a:lnTo>
                  <a:pt x="7144" y="5862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0" name="CustomShape 29"/>
          <p:cNvSpPr/>
          <p:nvPr/>
        </p:nvSpPr>
        <p:spPr>
          <a:xfrm>
            <a:off x="5244840" y="2634840"/>
            <a:ext cx="43560" cy="39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1" name="CustomShape 30"/>
          <p:cNvSpPr/>
          <p:nvPr/>
        </p:nvSpPr>
        <p:spPr>
          <a:xfrm>
            <a:off x="5254920" y="2643840"/>
            <a:ext cx="23400" cy="212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2" name="CustomShape 31"/>
          <p:cNvSpPr/>
          <p:nvPr/>
        </p:nvSpPr>
        <p:spPr>
          <a:xfrm>
            <a:off x="5176080" y="2162880"/>
            <a:ext cx="232200" cy="442800"/>
          </a:xfrm>
          <a:custGeom>
            <a:avLst/>
            <a:gdLst/>
            <a:ahLst/>
            <a:rect l="l" t="t" r="r" b="b"/>
            <a:pathLst>
              <a:path w="1119116" h="2330356">
                <a:moveTo>
                  <a:pt x="614149" y="0"/>
                </a:moveTo>
                <a:lnTo>
                  <a:pt x="1115704" y="3412"/>
                </a:lnTo>
                <a:cubicBezTo>
                  <a:pt x="1116841" y="777923"/>
                  <a:pt x="1117979" y="1555845"/>
                  <a:pt x="1119116" y="2330356"/>
                </a:cubicBezTo>
                <a:lnTo>
                  <a:pt x="0" y="2330356"/>
                </a:lnTo>
                <a:lnTo>
                  <a:pt x="614149" y="0"/>
                </a:lnTo>
                <a:close/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3" name="CustomShape 32"/>
          <p:cNvSpPr/>
          <p:nvPr/>
        </p:nvSpPr>
        <p:spPr>
          <a:xfrm>
            <a:off x="5237280" y="2120760"/>
            <a:ext cx="64440" cy="126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4" name="CustomShape 33"/>
          <p:cNvSpPr/>
          <p:nvPr/>
        </p:nvSpPr>
        <p:spPr>
          <a:xfrm>
            <a:off x="5202360" y="2120760"/>
            <a:ext cx="14040" cy="12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5" name="CustomShape 34"/>
          <p:cNvSpPr/>
          <p:nvPr/>
        </p:nvSpPr>
        <p:spPr>
          <a:xfrm>
            <a:off x="5154480" y="2292480"/>
            <a:ext cx="232200" cy="17064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CustomShape 1"/>
          <p:cNvSpPr/>
          <p:nvPr/>
        </p:nvSpPr>
        <p:spPr>
          <a:xfrm>
            <a:off x="5506560" y="827280"/>
            <a:ext cx="3094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Portfolio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7" name="CustomShape 2"/>
          <p:cNvSpPr/>
          <p:nvPr/>
        </p:nvSpPr>
        <p:spPr>
          <a:xfrm>
            <a:off x="4331520" y="1121760"/>
            <a:ext cx="426996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10000"/>
              </a:lnSpc>
            </a:pPr>
            <a:r>
              <a:rPr b="1" lang="en-US" sz="60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INDUSTRY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8" name="CustomShape 3"/>
          <p:cNvSpPr/>
          <p:nvPr/>
        </p:nvSpPr>
        <p:spPr>
          <a:xfrm>
            <a:off x="719640" y="3607560"/>
            <a:ext cx="2335320" cy="385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9" name="CustomShape 4"/>
          <p:cNvSpPr/>
          <p:nvPr/>
        </p:nvSpPr>
        <p:spPr>
          <a:xfrm>
            <a:off x="719640" y="3920040"/>
            <a:ext cx="233532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0" name="CustomShape 5"/>
          <p:cNvSpPr/>
          <p:nvPr/>
        </p:nvSpPr>
        <p:spPr>
          <a:xfrm>
            <a:off x="3389400" y="3607560"/>
            <a:ext cx="2335320" cy="385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1" name="CustomShape 6"/>
          <p:cNvSpPr/>
          <p:nvPr/>
        </p:nvSpPr>
        <p:spPr>
          <a:xfrm>
            <a:off x="3389400" y="3920040"/>
            <a:ext cx="233532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2" name="CustomShape 7"/>
          <p:cNvSpPr/>
          <p:nvPr/>
        </p:nvSpPr>
        <p:spPr>
          <a:xfrm>
            <a:off x="719640" y="4982040"/>
            <a:ext cx="2335320" cy="38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3" name="CustomShape 8"/>
          <p:cNvSpPr/>
          <p:nvPr/>
        </p:nvSpPr>
        <p:spPr>
          <a:xfrm>
            <a:off x="719640" y="5294520"/>
            <a:ext cx="233532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4" name="CustomShape 9"/>
          <p:cNvSpPr/>
          <p:nvPr/>
        </p:nvSpPr>
        <p:spPr>
          <a:xfrm>
            <a:off x="3389400" y="4982040"/>
            <a:ext cx="2335320" cy="385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5" name="CustomShape 10"/>
          <p:cNvSpPr/>
          <p:nvPr/>
        </p:nvSpPr>
        <p:spPr>
          <a:xfrm>
            <a:off x="3389400" y="5294520"/>
            <a:ext cx="233532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6" name="CustomShape 11"/>
          <p:cNvSpPr/>
          <p:nvPr/>
        </p:nvSpPr>
        <p:spPr>
          <a:xfrm>
            <a:off x="719640" y="665280"/>
            <a:ext cx="30949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Portfolio  Designed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7" name="CustomShape 12"/>
          <p:cNvSpPr/>
          <p:nvPr/>
        </p:nvSpPr>
        <p:spPr>
          <a:xfrm>
            <a:off x="719640" y="1025280"/>
            <a:ext cx="3094920" cy="22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8" name="Picture Placeholder 3" descr=""/>
          <p:cNvPicPr/>
          <p:nvPr/>
        </p:nvPicPr>
        <p:blipFill>
          <a:blip r:embed="rId1"/>
          <a:srcRect l="0" t="21094" r="0" b="21094"/>
          <a:stretch/>
        </p:blipFill>
        <p:spPr>
          <a:xfrm>
            <a:off x="5961240" y="583920"/>
            <a:ext cx="5713200" cy="5875200"/>
          </a:xfrm>
          <a:prstGeom prst="rect">
            <a:avLst/>
          </a:prstGeom>
          <a:ln w="25560"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CustomShape 1"/>
          <p:cNvSpPr/>
          <p:nvPr/>
        </p:nvSpPr>
        <p:spPr>
          <a:xfrm rot="16200000">
            <a:off x="5866200" y="-952200"/>
            <a:ext cx="456120" cy="12190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5" name="CustomShape 2"/>
          <p:cNvSpPr/>
          <p:nvPr/>
        </p:nvSpPr>
        <p:spPr>
          <a:xfrm rot="16200000">
            <a:off x="5866200" y="-1406160"/>
            <a:ext cx="456120" cy="12190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6" name="CustomShape 3"/>
          <p:cNvSpPr/>
          <p:nvPr/>
        </p:nvSpPr>
        <p:spPr>
          <a:xfrm rot="16200000">
            <a:off x="5866200" y="-1860120"/>
            <a:ext cx="456120" cy="12190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7" name="CustomShape 4"/>
          <p:cNvSpPr/>
          <p:nvPr/>
        </p:nvSpPr>
        <p:spPr>
          <a:xfrm rot="16200000">
            <a:off x="5866200" y="-2314440"/>
            <a:ext cx="456120" cy="12190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8" name="CustomShape 5"/>
          <p:cNvSpPr/>
          <p:nvPr/>
        </p:nvSpPr>
        <p:spPr>
          <a:xfrm>
            <a:off x="0" y="3550680"/>
            <a:ext cx="12191040" cy="1816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9" name="CustomShape 6"/>
          <p:cNvSpPr/>
          <p:nvPr/>
        </p:nvSpPr>
        <p:spPr>
          <a:xfrm>
            <a:off x="0" y="3832920"/>
            <a:ext cx="121910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is GraphQL?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0" name="CustomShape 7"/>
          <p:cNvSpPr/>
          <p:nvPr/>
        </p:nvSpPr>
        <p:spPr>
          <a:xfrm flipH="1" rot="8929800">
            <a:off x="5810040" y="1901160"/>
            <a:ext cx="108000" cy="7092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1" name="CustomShape 8"/>
          <p:cNvSpPr/>
          <p:nvPr/>
        </p:nvSpPr>
        <p:spPr>
          <a:xfrm flipH="1" rot="10295400">
            <a:off x="5855400" y="2082240"/>
            <a:ext cx="78840" cy="7308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2" name="CustomShape 9"/>
          <p:cNvSpPr/>
          <p:nvPr/>
        </p:nvSpPr>
        <p:spPr>
          <a:xfrm flipH="1" rot="8929800">
            <a:off x="5725800" y="1721520"/>
            <a:ext cx="153360" cy="20412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3" name="CustomShape 10"/>
          <p:cNvSpPr/>
          <p:nvPr/>
        </p:nvSpPr>
        <p:spPr>
          <a:xfrm flipH="1" rot="10295400">
            <a:off x="5825520" y="1946520"/>
            <a:ext cx="111600" cy="14796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4" name="CustomShape 11"/>
          <p:cNvSpPr/>
          <p:nvPr/>
        </p:nvSpPr>
        <p:spPr>
          <a:xfrm flipH="1" rot="11885400">
            <a:off x="5836680" y="2125080"/>
            <a:ext cx="70920" cy="13788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5" name="CustomShape 12"/>
          <p:cNvSpPr/>
          <p:nvPr/>
        </p:nvSpPr>
        <p:spPr>
          <a:xfrm rot="7898400">
            <a:off x="5215680" y="1000440"/>
            <a:ext cx="343440" cy="860760"/>
          </a:xfrm>
          <a:prstGeom prst="trapezoid">
            <a:avLst>
              <a:gd name="adj" fmla="val 9168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6" name="CustomShape 13"/>
          <p:cNvSpPr/>
          <p:nvPr/>
        </p:nvSpPr>
        <p:spPr>
          <a:xfrm rot="7898400">
            <a:off x="5252400" y="1082520"/>
            <a:ext cx="124200" cy="860760"/>
          </a:xfrm>
          <a:custGeom>
            <a:avLst/>
            <a:gdLst/>
            <a:ahLst/>
            <a:rect l="l" t="t" r="r" b="b"/>
            <a:pathLst>
              <a:path w="182880" h="1664988">
                <a:moveTo>
                  <a:pt x="0" y="1664988"/>
                </a:moveTo>
                <a:lnTo>
                  <a:pt x="0" y="0"/>
                </a:lnTo>
                <a:lnTo>
                  <a:pt x="133619" y="3079"/>
                </a:lnTo>
                <a:lnTo>
                  <a:pt x="182880" y="1664988"/>
                </a:lnTo>
                <a:lnTo>
                  <a:pt x="0" y="16649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CustomShape 14"/>
          <p:cNvSpPr/>
          <p:nvPr/>
        </p:nvSpPr>
        <p:spPr>
          <a:xfrm rot="14391600">
            <a:off x="4182480" y="729720"/>
            <a:ext cx="413280" cy="137196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CustomShape 15"/>
          <p:cNvSpPr/>
          <p:nvPr/>
        </p:nvSpPr>
        <p:spPr>
          <a:xfrm rot="14391600">
            <a:off x="4383000" y="856440"/>
            <a:ext cx="150840" cy="137196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9" name="CustomShape 16"/>
          <p:cNvSpPr/>
          <p:nvPr/>
        </p:nvSpPr>
        <p:spPr>
          <a:xfrm rot="1062600">
            <a:off x="4838760" y="932040"/>
            <a:ext cx="436320" cy="436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CustomShape 17"/>
          <p:cNvSpPr/>
          <p:nvPr/>
        </p:nvSpPr>
        <p:spPr>
          <a:xfrm rot="1062600">
            <a:off x="4885920" y="979920"/>
            <a:ext cx="342000" cy="34200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18"/>
          <p:cNvSpPr/>
          <p:nvPr/>
        </p:nvSpPr>
        <p:spPr>
          <a:xfrm rot="1062600">
            <a:off x="4972320" y="1065960"/>
            <a:ext cx="170280" cy="16920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2" name="CustomShape 19"/>
          <p:cNvSpPr/>
          <p:nvPr/>
        </p:nvSpPr>
        <p:spPr>
          <a:xfrm rot="1062600">
            <a:off x="5029200" y="1122840"/>
            <a:ext cx="55800" cy="55800"/>
          </a:xfrm>
          <a:prstGeom prst="ellipse">
            <a:avLst/>
          </a:prstGeom>
          <a:solidFill>
            <a:schemeClr val="bg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CustomShape 20"/>
          <p:cNvSpPr/>
          <p:nvPr/>
        </p:nvSpPr>
        <p:spPr>
          <a:xfrm>
            <a:off x="2940120" y="3151080"/>
            <a:ext cx="1617480" cy="2548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CustomShape 21"/>
          <p:cNvSpPr/>
          <p:nvPr/>
        </p:nvSpPr>
        <p:spPr>
          <a:xfrm rot="21552000">
            <a:off x="3557880" y="1805400"/>
            <a:ext cx="383400" cy="1130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CustomShape 22"/>
          <p:cNvSpPr/>
          <p:nvPr/>
        </p:nvSpPr>
        <p:spPr>
          <a:xfrm rot="21552000">
            <a:off x="3545280" y="1804680"/>
            <a:ext cx="139680" cy="113040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CustomShape 23"/>
          <p:cNvSpPr/>
          <p:nvPr/>
        </p:nvSpPr>
        <p:spPr>
          <a:xfrm>
            <a:off x="3460320" y="1575000"/>
            <a:ext cx="524880" cy="5248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CustomShape 24"/>
          <p:cNvSpPr/>
          <p:nvPr/>
        </p:nvSpPr>
        <p:spPr>
          <a:xfrm>
            <a:off x="3517200" y="1631880"/>
            <a:ext cx="411480" cy="41148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CustomShape 25"/>
          <p:cNvSpPr/>
          <p:nvPr/>
        </p:nvSpPr>
        <p:spPr>
          <a:xfrm>
            <a:off x="3620520" y="1735560"/>
            <a:ext cx="204840" cy="20376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CustomShape 26"/>
          <p:cNvSpPr/>
          <p:nvPr/>
        </p:nvSpPr>
        <p:spPr>
          <a:xfrm>
            <a:off x="3689280" y="1803600"/>
            <a:ext cx="67320" cy="67320"/>
          </a:xfrm>
          <a:prstGeom prst="ellipse">
            <a:avLst/>
          </a:prstGeom>
          <a:solidFill>
            <a:schemeClr val="bg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CustomShape 27"/>
          <p:cNvSpPr/>
          <p:nvPr/>
        </p:nvSpPr>
        <p:spPr>
          <a:xfrm>
            <a:off x="3126240" y="3080160"/>
            <a:ext cx="1244880" cy="70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CustomShape 28"/>
          <p:cNvSpPr/>
          <p:nvPr/>
        </p:nvSpPr>
        <p:spPr>
          <a:xfrm>
            <a:off x="3288960" y="2828880"/>
            <a:ext cx="919440" cy="2548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CustomShape 29"/>
          <p:cNvSpPr/>
          <p:nvPr/>
        </p:nvSpPr>
        <p:spPr>
          <a:xfrm>
            <a:off x="0" y="3417120"/>
            <a:ext cx="12190680" cy="69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CustomShape 30"/>
          <p:cNvSpPr/>
          <p:nvPr/>
        </p:nvSpPr>
        <p:spPr>
          <a:xfrm>
            <a:off x="0" y="5427000"/>
            <a:ext cx="12190680" cy="69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CustomShape 31"/>
          <p:cNvSpPr/>
          <p:nvPr/>
        </p:nvSpPr>
        <p:spPr>
          <a:xfrm>
            <a:off x="5391720" y="2750400"/>
            <a:ext cx="3859200" cy="560880"/>
          </a:xfrm>
          <a:custGeom>
            <a:avLst/>
            <a:gdLst/>
            <a:ahLst/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80000">
                <a:schemeClr val="accent1"/>
              </a:gs>
              <a:gs pos="100000">
                <a:schemeClr val="bg1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32"/>
          <p:cNvSpPr/>
          <p:nvPr/>
        </p:nvSpPr>
        <p:spPr>
          <a:xfrm rot="1330200">
            <a:off x="5517000" y="1825920"/>
            <a:ext cx="810360" cy="688320"/>
          </a:xfrm>
          <a:custGeom>
            <a:avLst/>
            <a:gdLst/>
            <a:ahLst/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98000">
                <a:schemeClr val="accent1"/>
              </a:gs>
            </a:gsLst>
            <a:lin ang="108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33"/>
          <p:cNvSpPr/>
          <p:nvPr/>
        </p:nvSpPr>
        <p:spPr>
          <a:xfrm>
            <a:off x="6334200" y="1900800"/>
            <a:ext cx="771840" cy="77040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2"/>
              </a:gs>
            </a:gsLst>
            <a:lin ang="108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34"/>
          <p:cNvSpPr/>
          <p:nvPr/>
        </p:nvSpPr>
        <p:spPr>
          <a:xfrm>
            <a:off x="6467040" y="2033640"/>
            <a:ext cx="506160" cy="50472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2"/>
              </a:gs>
            </a:gsLst>
            <a:lin ang="108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35"/>
          <p:cNvSpPr/>
          <p:nvPr/>
        </p:nvSpPr>
        <p:spPr>
          <a:xfrm flipH="1" rot="1778400">
            <a:off x="5497200" y="1884240"/>
            <a:ext cx="108000" cy="7164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CustomShape 36"/>
          <p:cNvSpPr/>
          <p:nvPr/>
        </p:nvSpPr>
        <p:spPr>
          <a:xfrm flipH="1" rot="1778400">
            <a:off x="5533920" y="1703160"/>
            <a:ext cx="153360" cy="20520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CustomShape 37"/>
          <p:cNvSpPr/>
          <p:nvPr/>
        </p:nvSpPr>
        <p:spPr>
          <a:xfrm flipH="1" rot="413400">
            <a:off x="5486400" y="2064960"/>
            <a:ext cx="78840" cy="7416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CustomShape 38"/>
          <p:cNvSpPr/>
          <p:nvPr/>
        </p:nvSpPr>
        <p:spPr>
          <a:xfrm flipH="1" rot="413400">
            <a:off x="5480280" y="1929600"/>
            <a:ext cx="111600" cy="14940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CustomShape 39"/>
          <p:cNvSpPr/>
          <p:nvPr/>
        </p:nvSpPr>
        <p:spPr>
          <a:xfrm flipH="1" rot="20423400">
            <a:off x="5510880" y="2108160"/>
            <a:ext cx="70920" cy="14076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CustomShape 40"/>
          <p:cNvSpPr/>
          <p:nvPr/>
        </p:nvSpPr>
        <p:spPr>
          <a:xfrm rot="2713800">
            <a:off x="5532480" y="1540800"/>
            <a:ext cx="288000" cy="288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CustomShape 41"/>
          <p:cNvSpPr/>
          <p:nvPr/>
        </p:nvSpPr>
        <p:spPr>
          <a:xfrm rot="2713800">
            <a:off x="5577840" y="1587240"/>
            <a:ext cx="196560" cy="196200"/>
          </a:xfrm>
          <a:custGeom>
            <a:avLst/>
            <a:gdLst/>
            <a:ahLst/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0" name="CustomShape 2"/>
          <p:cNvSpPr/>
          <p:nvPr/>
        </p:nvSpPr>
        <p:spPr>
          <a:xfrm>
            <a:off x="3184560" y="1796040"/>
            <a:ext cx="5821560" cy="5682600"/>
          </a:xfrm>
          <a:prstGeom prst="blockArc">
            <a:avLst>
              <a:gd name="adj1" fmla="val 12061455"/>
              <a:gd name="adj2" fmla="val 21582676"/>
              <a:gd name="adj3" fmla="val 664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1" name="CustomShape 3"/>
          <p:cNvSpPr/>
          <p:nvPr/>
        </p:nvSpPr>
        <p:spPr>
          <a:xfrm>
            <a:off x="3670200" y="2269440"/>
            <a:ext cx="4851000" cy="4735440"/>
          </a:xfrm>
          <a:prstGeom prst="blockArc">
            <a:avLst>
              <a:gd name="adj1" fmla="val 14170005"/>
              <a:gd name="adj2" fmla="val 21560482"/>
              <a:gd name="adj3" fmla="val 82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2" name="CustomShape 4"/>
          <p:cNvSpPr/>
          <p:nvPr/>
        </p:nvSpPr>
        <p:spPr>
          <a:xfrm>
            <a:off x="4155120" y="2743200"/>
            <a:ext cx="3880800" cy="3787920"/>
          </a:xfrm>
          <a:prstGeom prst="blockArc">
            <a:avLst>
              <a:gd name="adj1" fmla="val 16206623"/>
              <a:gd name="adj2" fmla="val 21541480"/>
              <a:gd name="adj3" fmla="val 102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3" name="CustomShape 5"/>
          <p:cNvSpPr/>
          <p:nvPr/>
        </p:nvSpPr>
        <p:spPr>
          <a:xfrm>
            <a:off x="4640040" y="3216960"/>
            <a:ext cx="2910600" cy="2840760"/>
          </a:xfrm>
          <a:prstGeom prst="blockArc">
            <a:avLst>
              <a:gd name="adj1" fmla="val 17869891"/>
              <a:gd name="adj2" fmla="val 21536610"/>
              <a:gd name="adj3" fmla="val 1329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4" name="CustomShape 6"/>
          <p:cNvSpPr/>
          <p:nvPr/>
        </p:nvSpPr>
        <p:spPr>
          <a:xfrm>
            <a:off x="5638680" y="4003920"/>
            <a:ext cx="913320" cy="913320"/>
          </a:xfrm>
          <a:prstGeom prst="donut">
            <a:avLst>
              <a:gd name="adj" fmla="val 8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5" name="CustomShape 7"/>
          <p:cNvSpPr/>
          <p:nvPr/>
        </p:nvSpPr>
        <p:spPr>
          <a:xfrm>
            <a:off x="5812200" y="4177080"/>
            <a:ext cx="566640" cy="566640"/>
          </a:xfrm>
          <a:prstGeom prst="donut">
            <a:avLst>
              <a:gd name="adj" fmla="val 1354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6" name="CustomShape 8"/>
          <p:cNvSpPr/>
          <p:nvPr/>
        </p:nvSpPr>
        <p:spPr>
          <a:xfrm>
            <a:off x="2945160" y="4672800"/>
            <a:ext cx="7034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80%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7" name="CustomShape 9"/>
          <p:cNvSpPr/>
          <p:nvPr/>
        </p:nvSpPr>
        <p:spPr>
          <a:xfrm>
            <a:off x="3989520" y="4672800"/>
            <a:ext cx="7034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8" name="CustomShape 10"/>
          <p:cNvSpPr/>
          <p:nvPr/>
        </p:nvSpPr>
        <p:spPr>
          <a:xfrm>
            <a:off x="3467160" y="4672800"/>
            <a:ext cx="7034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9" name="CustomShape 11"/>
          <p:cNvSpPr/>
          <p:nvPr/>
        </p:nvSpPr>
        <p:spPr>
          <a:xfrm>
            <a:off x="4511880" y="4672800"/>
            <a:ext cx="7034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0" name="CustomShape 12"/>
          <p:cNvSpPr/>
          <p:nvPr/>
        </p:nvSpPr>
        <p:spPr>
          <a:xfrm>
            <a:off x="1430280" y="5047200"/>
            <a:ext cx="18860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1" name="CustomShape 13"/>
          <p:cNvSpPr/>
          <p:nvPr/>
        </p:nvSpPr>
        <p:spPr>
          <a:xfrm>
            <a:off x="1439280" y="5271120"/>
            <a:ext cx="18792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2" name="CustomShape 14"/>
          <p:cNvSpPr/>
          <p:nvPr/>
        </p:nvSpPr>
        <p:spPr>
          <a:xfrm>
            <a:off x="4092840" y="5047200"/>
            <a:ext cx="18860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3" name="CustomShape 15"/>
          <p:cNvSpPr/>
          <p:nvPr/>
        </p:nvSpPr>
        <p:spPr>
          <a:xfrm>
            <a:off x="4102200" y="5271120"/>
            <a:ext cx="18792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4" name="CustomShape 16"/>
          <p:cNvSpPr/>
          <p:nvPr/>
        </p:nvSpPr>
        <p:spPr>
          <a:xfrm>
            <a:off x="6755400" y="5047200"/>
            <a:ext cx="18860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5" name="CustomShape 17"/>
          <p:cNvSpPr/>
          <p:nvPr/>
        </p:nvSpPr>
        <p:spPr>
          <a:xfrm>
            <a:off x="6764760" y="5271120"/>
            <a:ext cx="18792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6" name="CustomShape 18"/>
          <p:cNvSpPr/>
          <p:nvPr/>
        </p:nvSpPr>
        <p:spPr>
          <a:xfrm>
            <a:off x="9418320" y="5047200"/>
            <a:ext cx="18860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7" name="CustomShape 19"/>
          <p:cNvSpPr/>
          <p:nvPr/>
        </p:nvSpPr>
        <p:spPr>
          <a:xfrm>
            <a:off x="9427680" y="5271120"/>
            <a:ext cx="18792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8" name="CustomShape 20"/>
          <p:cNvSpPr/>
          <p:nvPr/>
        </p:nvSpPr>
        <p:spPr>
          <a:xfrm>
            <a:off x="780120" y="5101560"/>
            <a:ext cx="7642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9" name="CustomShape 21"/>
          <p:cNvSpPr/>
          <p:nvPr/>
        </p:nvSpPr>
        <p:spPr>
          <a:xfrm>
            <a:off x="3432960" y="5101560"/>
            <a:ext cx="7642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0" name="CustomShape 22"/>
          <p:cNvSpPr/>
          <p:nvPr/>
        </p:nvSpPr>
        <p:spPr>
          <a:xfrm>
            <a:off x="6085440" y="5101560"/>
            <a:ext cx="7642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1" name="CustomShape 23"/>
          <p:cNvSpPr/>
          <p:nvPr/>
        </p:nvSpPr>
        <p:spPr>
          <a:xfrm>
            <a:off x="8738280" y="5101560"/>
            <a:ext cx="7642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2" name="CustomShape 24"/>
          <p:cNvSpPr/>
          <p:nvPr/>
        </p:nvSpPr>
        <p:spPr>
          <a:xfrm>
            <a:off x="8418960" y="3696480"/>
            <a:ext cx="5029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3" name="CustomShape 25"/>
          <p:cNvSpPr/>
          <p:nvPr/>
        </p:nvSpPr>
        <p:spPr>
          <a:xfrm>
            <a:off x="7299360" y="2730960"/>
            <a:ext cx="5029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4" name="CustomShape 26"/>
          <p:cNvSpPr/>
          <p:nvPr/>
        </p:nvSpPr>
        <p:spPr>
          <a:xfrm>
            <a:off x="6165720" y="2743200"/>
            <a:ext cx="5029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5" name="CustomShape 27"/>
          <p:cNvSpPr/>
          <p:nvPr/>
        </p:nvSpPr>
        <p:spPr>
          <a:xfrm>
            <a:off x="5515920" y="3324960"/>
            <a:ext cx="5029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6" name="CustomShape 28"/>
          <p:cNvSpPr/>
          <p:nvPr/>
        </p:nvSpPr>
        <p:spPr>
          <a:xfrm>
            <a:off x="6022080" y="1745640"/>
            <a:ext cx="146520" cy="244584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7" name="Picture Placeholder 6" descr=""/>
          <p:cNvPicPr/>
          <p:nvPr/>
        </p:nvPicPr>
        <p:blipFill>
          <a:blip r:embed="rId1"/>
          <a:srcRect l="0" t="25389" r="0" b="25389"/>
          <a:stretch/>
        </p:blipFill>
        <p:spPr>
          <a:xfrm>
            <a:off x="5164560" y="635760"/>
            <a:ext cx="6378840" cy="5585760"/>
          </a:xfrm>
          <a:prstGeom prst="rect">
            <a:avLst/>
          </a:prstGeom>
          <a:ln w="25560">
            <a:noFill/>
          </a:ln>
        </p:spPr>
      </p:pic>
      <p:sp>
        <p:nvSpPr>
          <p:cNvPr id="1988" name="CustomShape 1"/>
          <p:cNvSpPr/>
          <p:nvPr/>
        </p:nvSpPr>
        <p:spPr>
          <a:xfrm>
            <a:off x="5960520" y="2229120"/>
            <a:ext cx="796320" cy="79704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9" name="CustomShape 2"/>
          <p:cNvSpPr/>
          <p:nvPr/>
        </p:nvSpPr>
        <p:spPr>
          <a:xfrm>
            <a:off x="6757920" y="4630320"/>
            <a:ext cx="796320" cy="79704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0" name="CustomShape 3"/>
          <p:cNvSpPr/>
          <p:nvPr/>
        </p:nvSpPr>
        <p:spPr>
          <a:xfrm>
            <a:off x="7553880" y="3036600"/>
            <a:ext cx="796320" cy="79704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1" name="CustomShape 4"/>
          <p:cNvSpPr/>
          <p:nvPr/>
        </p:nvSpPr>
        <p:spPr>
          <a:xfrm>
            <a:off x="10746720" y="635760"/>
            <a:ext cx="796320" cy="79704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2" name="CustomShape 5"/>
          <p:cNvSpPr/>
          <p:nvPr/>
        </p:nvSpPr>
        <p:spPr>
          <a:xfrm>
            <a:off x="8351280" y="1442880"/>
            <a:ext cx="796320" cy="79704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3" name="CustomShape 6"/>
          <p:cNvSpPr/>
          <p:nvPr/>
        </p:nvSpPr>
        <p:spPr>
          <a:xfrm>
            <a:off x="5955840" y="2250000"/>
            <a:ext cx="796320" cy="79704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4" name="CustomShape 7"/>
          <p:cNvSpPr/>
          <p:nvPr/>
        </p:nvSpPr>
        <p:spPr>
          <a:xfrm>
            <a:off x="8351280" y="3843720"/>
            <a:ext cx="796320" cy="79704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5" name="CustomShape 8"/>
          <p:cNvSpPr/>
          <p:nvPr/>
        </p:nvSpPr>
        <p:spPr>
          <a:xfrm>
            <a:off x="4367160" y="1432440"/>
            <a:ext cx="796320" cy="797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6" name="CustomShape 9"/>
          <p:cNvSpPr/>
          <p:nvPr/>
        </p:nvSpPr>
        <p:spPr>
          <a:xfrm>
            <a:off x="4367160" y="3826440"/>
            <a:ext cx="796320" cy="797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7" name="CustomShape 10"/>
          <p:cNvSpPr/>
          <p:nvPr/>
        </p:nvSpPr>
        <p:spPr>
          <a:xfrm>
            <a:off x="5164560" y="4627080"/>
            <a:ext cx="796320" cy="797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8" name="CustomShape 11"/>
          <p:cNvSpPr/>
          <p:nvPr/>
        </p:nvSpPr>
        <p:spPr>
          <a:xfrm>
            <a:off x="824760" y="646200"/>
            <a:ext cx="3096000" cy="20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ALLPPT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Layout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Clean Text Slide for your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9" name="CustomShape 12"/>
          <p:cNvSpPr/>
          <p:nvPr/>
        </p:nvSpPr>
        <p:spPr>
          <a:xfrm>
            <a:off x="1041120" y="3167280"/>
            <a:ext cx="2879640" cy="26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 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0" name="CustomShape 13"/>
          <p:cNvSpPr/>
          <p:nvPr/>
        </p:nvSpPr>
        <p:spPr>
          <a:xfrm>
            <a:off x="1479960" y="6068520"/>
            <a:ext cx="2370600" cy="302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02" name="Table 2"/>
          <p:cNvGraphicFramePr/>
          <p:nvPr/>
        </p:nvGraphicFramePr>
        <p:xfrm>
          <a:off x="940680" y="1785240"/>
          <a:ext cx="10327680" cy="5555520"/>
        </p:xfrm>
        <a:graphic>
          <a:graphicData uri="http://schemas.openxmlformats.org/drawingml/2006/table">
            <a:tbl>
              <a:tblPr/>
              <a:tblGrid>
                <a:gridCol w="2810520"/>
                <a:gridCol w="306000"/>
                <a:gridCol w="2014560"/>
                <a:gridCol w="278640"/>
                <a:gridCol w="270720"/>
                <a:gridCol w="1922760"/>
                <a:gridCol w="264960"/>
                <a:gridCol w="284040"/>
                <a:gridCol w="1909800"/>
                <a:gridCol w="266040"/>
              </a:tblGrid>
              <a:tr h="311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TITLE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680c3"/>
                    </a:solidFill>
                  </a:tcPr>
                </a:tc>
                <a:tc gridSpan="6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A TITLE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Replaced with your own text.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cecec"/>
                    </a:solidFill>
                  </a:tcPr>
                </a:tc>
                <a:tc gridSpan="6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cece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PowerPiont Template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6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Replaced with your own text.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cecec"/>
                    </a:solidFill>
                  </a:tcPr>
                </a:tc>
                <a:tc gridSpan="6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cece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PowerPiont Template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6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Replaced with your own text.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PowerPiont Template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6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Replaced with your own text.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PowerPiont Template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6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26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428760">
                <a:tc rowSpan="3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03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680c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680c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CustomShape 1"/>
          <p:cNvSpPr/>
          <p:nvPr/>
        </p:nvSpPr>
        <p:spPr>
          <a:xfrm>
            <a:off x="1969200" y="4103640"/>
            <a:ext cx="82782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Awesome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4" name="CustomShape 2"/>
          <p:cNvSpPr/>
          <p:nvPr/>
        </p:nvSpPr>
        <p:spPr>
          <a:xfrm>
            <a:off x="1956240" y="4886640"/>
            <a:ext cx="8278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880" rIns="24120" tIns="0" bIns="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 Create Professional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5" name="CustomShape 3"/>
          <p:cNvSpPr/>
          <p:nvPr/>
        </p:nvSpPr>
        <p:spPr>
          <a:xfrm>
            <a:off x="1542960" y="5477040"/>
            <a:ext cx="8781120" cy="44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6" name="CustomShape 4"/>
          <p:cNvSpPr/>
          <p:nvPr/>
        </p:nvSpPr>
        <p:spPr>
          <a:xfrm>
            <a:off x="2048040" y="5655960"/>
            <a:ext cx="81208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7" name="CustomShape 5"/>
          <p:cNvSpPr/>
          <p:nvPr/>
        </p:nvSpPr>
        <p:spPr>
          <a:xfrm>
            <a:off x="0" y="2378160"/>
            <a:ext cx="4705560" cy="1793880"/>
          </a:xfrm>
          <a:custGeom>
            <a:avLst/>
            <a:gdLst/>
            <a:ahLst/>
            <a:rect l="l" t="t" r="r" b="b"/>
            <a:pathLst>
              <a:path w="4706782" h="1794817">
                <a:moveTo>
                  <a:pt x="949937" y="813733"/>
                </a:moveTo>
                <a:cubicBezTo>
                  <a:pt x="938877" y="813733"/>
                  <a:pt x="936549" y="818389"/>
                  <a:pt x="936549" y="828285"/>
                </a:cubicBezTo>
                <a:cubicBezTo>
                  <a:pt x="937132" y="856806"/>
                  <a:pt x="936549" y="885909"/>
                  <a:pt x="936549" y="914431"/>
                </a:cubicBezTo>
                <a:cubicBezTo>
                  <a:pt x="936549" y="942370"/>
                  <a:pt x="937132" y="969727"/>
                  <a:pt x="936549" y="997667"/>
                </a:cubicBezTo>
                <a:cubicBezTo>
                  <a:pt x="936549" y="1008726"/>
                  <a:pt x="940041" y="1012800"/>
                  <a:pt x="951101" y="1012800"/>
                </a:cubicBezTo>
                <a:cubicBezTo>
                  <a:pt x="962160" y="1012800"/>
                  <a:pt x="965653" y="1008144"/>
                  <a:pt x="965653" y="997667"/>
                </a:cubicBezTo>
                <a:cubicBezTo>
                  <a:pt x="964488" y="941206"/>
                  <a:pt x="964488" y="884163"/>
                  <a:pt x="965071" y="827702"/>
                </a:cubicBezTo>
                <a:cubicBezTo>
                  <a:pt x="965071" y="816061"/>
                  <a:pt x="959832" y="813733"/>
                  <a:pt x="949937" y="813733"/>
                </a:cubicBezTo>
                <a:close/>
                <a:moveTo>
                  <a:pt x="792778" y="766003"/>
                </a:moveTo>
                <a:cubicBezTo>
                  <a:pt x="783465" y="766003"/>
                  <a:pt x="780555" y="770078"/>
                  <a:pt x="780555" y="778809"/>
                </a:cubicBezTo>
                <a:cubicBezTo>
                  <a:pt x="780555" y="790450"/>
                  <a:pt x="780555" y="801510"/>
                  <a:pt x="780555" y="813151"/>
                </a:cubicBezTo>
                <a:cubicBezTo>
                  <a:pt x="780555" y="813151"/>
                  <a:pt x="780555" y="813151"/>
                  <a:pt x="779973" y="813151"/>
                </a:cubicBezTo>
                <a:cubicBezTo>
                  <a:pt x="779973" y="824210"/>
                  <a:pt x="779973" y="835270"/>
                  <a:pt x="779973" y="845747"/>
                </a:cubicBezTo>
                <a:cubicBezTo>
                  <a:pt x="779973" y="859134"/>
                  <a:pt x="774152" y="865537"/>
                  <a:pt x="760183" y="864955"/>
                </a:cubicBezTo>
                <a:cubicBezTo>
                  <a:pt x="746213" y="864373"/>
                  <a:pt x="732243" y="864955"/>
                  <a:pt x="718274" y="864955"/>
                </a:cubicBezTo>
                <a:cubicBezTo>
                  <a:pt x="709542" y="864955"/>
                  <a:pt x="705468" y="867283"/>
                  <a:pt x="705468" y="876596"/>
                </a:cubicBezTo>
                <a:cubicBezTo>
                  <a:pt x="706050" y="888820"/>
                  <a:pt x="701976" y="903371"/>
                  <a:pt x="722930" y="903371"/>
                </a:cubicBezTo>
                <a:cubicBezTo>
                  <a:pt x="730496" y="903371"/>
                  <a:pt x="729332" y="912103"/>
                  <a:pt x="729332" y="917923"/>
                </a:cubicBezTo>
                <a:cubicBezTo>
                  <a:pt x="729332" y="944116"/>
                  <a:pt x="729915" y="970310"/>
                  <a:pt x="729332" y="997085"/>
                </a:cubicBezTo>
                <a:cubicBezTo>
                  <a:pt x="729332" y="1008726"/>
                  <a:pt x="733407" y="1013383"/>
                  <a:pt x="745049" y="1012800"/>
                </a:cubicBezTo>
                <a:cubicBezTo>
                  <a:pt x="760183" y="1012219"/>
                  <a:pt x="775898" y="1012219"/>
                  <a:pt x="791032" y="1012800"/>
                </a:cubicBezTo>
                <a:cubicBezTo>
                  <a:pt x="799763" y="1012800"/>
                  <a:pt x="803837" y="1009308"/>
                  <a:pt x="803255" y="1000577"/>
                </a:cubicBezTo>
                <a:cubicBezTo>
                  <a:pt x="803837" y="926072"/>
                  <a:pt x="803837" y="852149"/>
                  <a:pt x="803837" y="778227"/>
                </a:cubicBezTo>
                <a:cubicBezTo>
                  <a:pt x="803837" y="770660"/>
                  <a:pt x="801509" y="766003"/>
                  <a:pt x="792778" y="766003"/>
                </a:cubicBezTo>
                <a:close/>
                <a:moveTo>
                  <a:pt x="763675" y="598950"/>
                </a:moveTo>
                <a:cubicBezTo>
                  <a:pt x="750869" y="598367"/>
                  <a:pt x="747377" y="603606"/>
                  <a:pt x="747959" y="615247"/>
                </a:cubicBezTo>
                <a:cubicBezTo>
                  <a:pt x="748541" y="642023"/>
                  <a:pt x="747959" y="668798"/>
                  <a:pt x="747959" y="695573"/>
                </a:cubicBezTo>
                <a:cubicBezTo>
                  <a:pt x="747959" y="695573"/>
                  <a:pt x="747959" y="695573"/>
                  <a:pt x="747377" y="695573"/>
                </a:cubicBezTo>
                <a:cubicBezTo>
                  <a:pt x="747377" y="721766"/>
                  <a:pt x="747377" y="747959"/>
                  <a:pt x="747377" y="774734"/>
                </a:cubicBezTo>
                <a:cubicBezTo>
                  <a:pt x="747377" y="793942"/>
                  <a:pt x="742721" y="798017"/>
                  <a:pt x="723512" y="799181"/>
                </a:cubicBezTo>
                <a:cubicBezTo>
                  <a:pt x="704304" y="799763"/>
                  <a:pt x="704304" y="801510"/>
                  <a:pt x="705468" y="830031"/>
                </a:cubicBezTo>
                <a:cubicBezTo>
                  <a:pt x="706050" y="846329"/>
                  <a:pt x="716527" y="842836"/>
                  <a:pt x="726423" y="842254"/>
                </a:cubicBezTo>
                <a:cubicBezTo>
                  <a:pt x="728168" y="842254"/>
                  <a:pt x="729332" y="841672"/>
                  <a:pt x="731079" y="841672"/>
                </a:cubicBezTo>
                <a:cubicBezTo>
                  <a:pt x="757854" y="840508"/>
                  <a:pt x="757854" y="840508"/>
                  <a:pt x="757854" y="812569"/>
                </a:cubicBezTo>
                <a:cubicBezTo>
                  <a:pt x="757854" y="793942"/>
                  <a:pt x="759018" y="775899"/>
                  <a:pt x="757272" y="757272"/>
                </a:cubicBezTo>
                <a:cubicBezTo>
                  <a:pt x="756690" y="747959"/>
                  <a:pt x="761347" y="746213"/>
                  <a:pt x="767749" y="745049"/>
                </a:cubicBezTo>
                <a:cubicBezTo>
                  <a:pt x="770077" y="744467"/>
                  <a:pt x="772406" y="744467"/>
                  <a:pt x="775316" y="744467"/>
                </a:cubicBezTo>
                <a:cubicBezTo>
                  <a:pt x="805584" y="744467"/>
                  <a:pt x="803837" y="747377"/>
                  <a:pt x="803255" y="714199"/>
                </a:cubicBezTo>
                <a:cubicBezTo>
                  <a:pt x="802091" y="678693"/>
                  <a:pt x="814315" y="651336"/>
                  <a:pt x="848657" y="636784"/>
                </a:cubicBezTo>
                <a:cubicBezTo>
                  <a:pt x="863791" y="630381"/>
                  <a:pt x="856224" y="616993"/>
                  <a:pt x="856224" y="606516"/>
                </a:cubicBezTo>
                <a:cubicBezTo>
                  <a:pt x="856224" y="597203"/>
                  <a:pt x="847493" y="598950"/>
                  <a:pt x="841090" y="598950"/>
                </a:cubicBezTo>
                <a:cubicBezTo>
                  <a:pt x="815479" y="598950"/>
                  <a:pt x="789286" y="599531"/>
                  <a:pt x="763675" y="598950"/>
                </a:cubicBezTo>
                <a:close/>
                <a:moveTo>
                  <a:pt x="1859510" y="462385"/>
                </a:moveTo>
                <a:lnTo>
                  <a:pt x="1859510" y="563358"/>
                </a:lnTo>
                <a:lnTo>
                  <a:pt x="1898670" y="571265"/>
                </a:lnTo>
                <a:cubicBezTo>
                  <a:pt x="1944088" y="590475"/>
                  <a:pt x="1975957" y="635447"/>
                  <a:pt x="1975957" y="687863"/>
                </a:cubicBezTo>
                <a:lnTo>
                  <a:pt x="1975957" y="1019771"/>
                </a:lnTo>
                <a:lnTo>
                  <a:pt x="2020147" y="1019771"/>
                </a:lnTo>
                <a:lnTo>
                  <a:pt x="2020147" y="462385"/>
                </a:lnTo>
                <a:close/>
                <a:moveTo>
                  <a:pt x="1523563" y="462385"/>
                </a:moveTo>
                <a:lnTo>
                  <a:pt x="1523563" y="563007"/>
                </a:lnTo>
                <a:lnTo>
                  <a:pt x="1564067" y="571184"/>
                </a:lnTo>
                <a:cubicBezTo>
                  <a:pt x="1609485" y="590394"/>
                  <a:pt x="1641354" y="635367"/>
                  <a:pt x="1641354" y="687783"/>
                </a:cubicBezTo>
                <a:lnTo>
                  <a:pt x="1641354" y="1019771"/>
                </a:lnTo>
                <a:lnTo>
                  <a:pt x="1722872" y="1019771"/>
                </a:lnTo>
                <a:lnTo>
                  <a:pt x="1722871" y="687863"/>
                </a:lnTo>
                <a:lnTo>
                  <a:pt x="1722872" y="687860"/>
                </a:lnTo>
                <a:lnTo>
                  <a:pt x="1722872" y="677670"/>
                </a:lnTo>
                <a:lnTo>
                  <a:pt x="1724928" y="677670"/>
                </a:lnTo>
                <a:lnTo>
                  <a:pt x="1732815" y="638606"/>
                </a:lnTo>
                <a:cubicBezTo>
                  <a:pt x="1747223" y="604543"/>
                  <a:pt x="1776122" y="578101"/>
                  <a:pt x="1811784" y="567009"/>
                </a:cubicBezTo>
                <a:lnTo>
                  <a:pt x="1827855" y="564579"/>
                </a:lnTo>
                <a:lnTo>
                  <a:pt x="1827855" y="462385"/>
                </a:lnTo>
                <a:close/>
                <a:moveTo>
                  <a:pt x="131548" y="0"/>
                </a:moveTo>
                <a:lnTo>
                  <a:pt x="216530" y="0"/>
                </a:lnTo>
                <a:lnTo>
                  <a:pt x="254364" y="802091"/>
                </a:lnTo>
                <a:lnTo>
                  <a:pt x="303840" y="803838"/>
                </a:lnTo>
                <a:lnTo>
                  <a:pt x="342838" y="164726"/>
                </a:lnTo>
                <a:lnTo>
                  <a:pt x="429567" y="164726"/>
                </a:lnTo>
                <a:lnTo>
                  <a:pt x="466820" y="806748"/>
                </a:lnTo>
                <a:lnTo>
                  <a:pt x="537832" y="810240"/>
                </a:lnTo>
                <a:cubicBezTo>
                  <a:pt x="537832" y="775316"/>
                  <a:pt x="537832" y="739810"/>
                  <a:pt x="537832" y="704886"/>
                </a:cubicBezTo>
                <a:cubicBezTo>
                  <a:pt x="537832" y="677529"/>
                  <a:pt x="548891" y="655992"/>
                  <a:pt x="573338" y="642023"/>
                </a:cubicBezTo>
                <a:cubicBezTo>
                  <a:pt x="577413" y="639694"/>
                  <a:pt x="580323" y="637366"/>
                  <a:pt x="582651" y="633291"/>
                </a:cubicBezTo>
                <a:cubicBezTo>
                  <a:pt x="587890" y="623396"/>
                  <a:pt x="618158" y="619904"/>
                  <a:pt x="623396" y="629217"/>
                </a:cubicBezTo>
                <a:cubicBezTo>
                  <a:pt x="628635" y="638530"/>
                  <a:pt x="636784" y="642023"/>
                  <a:pt x="643769" y="647843"/>
                </a:cubicBezTo>
                <a:cubicBezTo>
                  <a:pt x="660067" y="660649"/>
                  <a:pt x="669962" y="676947"/>
                  <a:pt x="669962" y="697319"/>
                </a:cubicBezTo>
                <a:cubicBezTo>
                  <a:pt x="669962" y="711871"/>
                  <a:pt x="675782" y="715945"/>
                  <a:pt x="688588" y="714199"/>
                </a:cubicBezTo>
                <a:cubicBezTo>
                  <a:pt x="701393" y="712453"/>
                  <a:pt x="706632" y="719438"/>
                  <a:pt x="706050" y="731661"/>
                </a:cubicBezTo>
                <a:cubicBezTo>
                  <a:pt x="705468" y="740974"/>
                  <a:pt x="706050" y="750287"/>
                  <a:pt x="706050" y="760182"/>
                </a:cubicBezTo>
                <a:cubicBezTo>
                  <a:pt x="706050" y="764257"/>
                  <a:pt x="705468" y="768914"/>
                  <a:pt x="711289" y="769495"/>
                </a:cubicBezTo>
                <a:cubicBezTo>
                  <a:pt x="717691" y="770078"/>
                  <a:pt x="717691" y="764257"/>
                  <a:pt x="717691" y="759601"/>
                </a:cubicBezTo>
                <a:cubicBezTo>
                  <a:pt x="718274" y="744467"/>
                  <a:pt x="719438" y="728751"/>
                  <a:pt x="719438" y="713617"/>
                </a:cubicBezTo>
                <a:cubicBezTo>
                  <a:pt x="720019" y="672872"/>
                  <a:pt x="720019" y="632127"/>
                  <a:pt x="719438" y="591382"/>
                </a:cubicBezTo>
                <a:cubicBezTo>
                  <a:pt x="719438" y="579159"/>
                  <a:pt x="723512" y="571010"/>
                  <a:pt x="737482" y="571010"/>
                </a:cubicBezTo>
                <a:cubicBezTo>
                  <a:pt x="781719" y="571010"/>
                  <a:pt x="825956" y="571010"/>
                  <a:pt x="870193" y="571010"/>
                </a:cubicBezTo>
                <a:cubicBezTo>
                  <a:pt x="881253" y="571010"/>
                  <a:pt x="886491" y="576831"/>
                  <a:pt x="885909" y="587890"/>
                </a:cubicBezTo>
                <a:cubicBezTo>
                  <a:pt x="885909" y="598367"/>
                  <a:pt x="886491" y="608844"/>
                  <a:pt x="885327" y="619322"/>
                </a:cubicBezTo>
                <a:cubicBezTo>
                  <a:pt x="884163" y="630963"/>
                  <a:pt x="888238" y="637366"/>
                  <a:pt x="899297" y="642023"/>
                </a:cubicBezTo>
                <a:cubicBezTo>
                  <a:pt x="923744" y="653082"/>
                  <a:pt x="935385" y="673454"/>
                  <a:pt x="935967" y="700230"/>
                </a:cubicBezTo>
                <a:cubicBezTo>
                  <a:pt x="935967" y="718856"/>
                  <a:pt x="935967" y="738064"/>
                  <a:pt x="935967" y="756690"/>
                </a:cubicBezTo>
                <a:cubicBezTo>
                  <a:pt x="935967" y="789868"/>
                  <a:pt x="932475" y="785793"/>
                  <a:pt x="965653" y="785793"/>
                </a:cubicBezTo>
                <a:cubicBezTo>
                  <a:pt x="991264" y="785793"/>
                  <a:pt x="993010" y="787540"/>
                  <a:pt x="993010" y="812569"/>
                </a:cubicBezTo>
                <a:cubicBezTo>
                  <a:pt x="993592" y="873104"/>
                  <a:pt x="994756" y="933639"/>
                  <a:pt x="994756" y="994174"/>
                </a:cubicBezTo>
                <a:lnTo>
                  <a:pt x="1035501" y="918505"/>
                </a:lnTo>
                <a:lnTo>
                  <a:pt x="1178690" y="999413"/>
                </a:lnTo>
                <a:lnTo>
                  <a:pt x="1222345" y="919088"/>
                </a:lnTo>
                <a:lnTo>
                  <a:pt x="1378340" y="1008144"/>
                </a:lnTo>
                <a:lnTo>
                  <a:pt x="1378403" y="1019771"/>
                </a:lnTo>
                <a:lnTo>
                  <a:pt x="1388268" y="1019771"/>
                </a:lnTo>
                <a:lnTo>
                  <a:pt x="1388267" y="687783"/>
                </a:lnTo>
                <a:lnTo>
                  <a:pt x="1388268" y="687778"/>
                </a:lnTo>
                <a:lnTo>
                  <a:pt x="1388268" y="677590"/>
                </a:lnTo>
                <a:lnTo>
                  <a:pt x="1389808" y="677590"/>
                </a:lnTo>
                <a:lnTo>
                  <a:pt x="1393956" y="650153"/>
                </a:lnTo>
                <a:cubicBezTo>
                  <a:pt x="1405049" y="614491"/>
                  <a:pt x="1431490" y="585592"/>
                  <a:pt x="1465554" y="571184"/>
                </a:cubicBezTo>
                <a:lnTo>
                  <a:pt x="1491908" y="565864"/>
                </a:lnTo>
                <a:lnTo>
                  <a:pt x="1491908" y="414574"/>
                </a:lnTo>
                <a:lnTo>
                  <a:pt x="1523563" y="414574"/>
                </a:lnTo>
                <a:lnTo>
                  <a:pt x="1523563" y="414903"/>
                </a:lnTo>
                <a:lnTo>
                  <a:pt x="2020147" y="414903"/>
                </a:lnTo>
                <a:lnTo>
                  <a:pt x="2020147" y="351714"/>
                </a:lnTo>
                <a:lnTo>
                  <a:pt x="2020147" y="325180"/>
                </a:lnTo>
                <a:lnTo>
                  <a:pt x="2020147" y="325177"/>
                </a:lnTo>
                <a:lnTo>
                  <a:pt x="2020147" y="210503"/>
                </a:lnTo>
                <a:lnTo>
                  <a:pt x="2020147" y="210502"/>
                </a:lnTo>
                <a:lnTo>
                  <a:pt x="2097401" y="210502"/>
                </a:lnTo>
                <a:lnTo>
                  <a:pt x="2097401" y="210503"/>
                </a:lnTo>
                <a:lnTo>
                  <a:pt x="2167249" y="210503"/>
                </a:lnTo>
                <a:lnTo>
                  <a:pt x="2167249" y="325180"/>
                </a:lnTo>
                <a:lnTo>
                  <a:pt x="2167249" y="351714"/>
                </a:lnTo>
                <a:lnTo>
                  <a:pt x="2167249" y="1019771"/>
                </a:lnTo>
                <a:lnTo>
                  <a:pt x="2237844" y="1019771"/>
                </a:lnTo>
                <a:lnTo>
                  <a:pt x="2237844" y="938690"/>
                </a:lnTo>
                <a:lnTo>
                  <a:pt x="2237844" y="937590"/>
                </a:lnTo>
                <a:lnTo>
                  <a:pt x="2326233" y="937590"/>
                </a:lnTo>
                <a:lnTo>
                  <a:pt x="2326233" y="467346"/>
                </a:lnTo>
                <a:lnTo>
                  <a:pt x="2326233" y="467344"/>
                </a:lnTo>
                <a:lnTo>
                  <a:pt x="2326233" y="467344"/>
                </a:lnTo>
                <a:lnTo>
                  <a:pt x="2326233" y="351712"/>
                </a:lnTo>
                <a:lnTo>
                  <a:pt x="2326234" y="351712"/>
                </a:lnTo>
                <a:lnTo>
                  <a:pt x="2437027" y="351712"/>
                </a:lnTo>
                <a:lnTo>
                  <a:pt x="2547819" y="351712"/>
                </a:lnTo>
                <a:lnTo>
                  <a:pt x="2547819" y="478093"/>
                </a:lnTo>
                <a:lnTo>
                  <a:pt x="2547819" y="478093"/>
                </a:lnTo>
                <a:lnTo>
                  <a:pt x="2547819" y="827806"/>
                </a:lnTo>
                <a:lnTo>
                  <a:pt x="2711095" y="924585"/>
                </a:lnTo>
                <a:lnTo>
                  <a:pt x="2711095" y="698636"/>
                </a:lnTo>
                <a:lnTo>
                  <a:pt x="3092295" y="924585"/>
                </a:lnTo>
                <a:lnTo>
                  <a:pt x="3092295" y="698636"/>
                </a:lnTo>
                <a:lnTo>
                  <a:pt x="3473494" y="924585"/>
                </a:lnTo>
                <a:lnTo>
                  <a:pt x="3473494" y="698636"/>
                </a:lnTo>
                <a:lnTo>
                  <a:pt x="3857188" y="926064"/>
                </a:lnTo>
                <a:lnTo>
                  <a:pt x="3857188" y="616960"/>
                </a:lnTo>
                <a:lnTo>
                  <a:pt x="3857261" y="620087"/>
                </a:lnTo>
                <a:lnTo>
                  <a:pt x="3857261" y="926107"/>
                </a:lnTo>
                <a:lnTo>
                  <a:pt x="3857993" y="926541"/>
                </a:lnTo>
                <a:lnTo>
                  <a:pt x="3857993" y="610937"/>
                </a:lnTo>
                <a:cubicBezTo>
                  <a:pt x="3857993" y="608741"/>
                  <a:pt x="3857627" y="606545"/>
                  <a:pt x="3858725" y="604349"/>
                </a:cubicBezTo>
                <a:cubicBezTo>
                  <a:pt x="3864581" y="551645"/>
                  <a:pt x="3913259" y="522365"/>
                  <a:pt x="3948761" y="526025"/>
                </a:cubicBezTo>
                <a:cubicBezTo>
                  <a:pt x="3994877" y="523097"/>
                  <a:pt x="4037333" y="566285"/>
                  <a:pt x="4036967" y="610571"/>
                </a:cubicBezTo>
                <a:cubicBezTo>
                  <a:pt x="4036601" y="702071"/>
                  <a:pt x="4036967" y="793939"/>
                  <a:pt x="4036967" y="885805"/>
                </a:cubicBezTo>
                <a:cubicBezTo>
                  <a:pt x="4036967" y="971083"/>
                  <a:pt x="4036967" y="1056727"/>
                  <a:pt x="4036967" y="1142005"/>
                </a:cubicBezTo>
                <a:cubicBezTo>
                  <a:pt x="4036967" y="1146397"/>
                  <a:pt x="4034405" y="1151887"/>
                  <a:pt x="4040627" y="1154815"/>
                </a:cubicBezTo>
                <a:cubicBezTo>
                  <a:pt x="4046483" y="1137979"/>
                  <a:pt x="4054901" y="1122607"/>
                  <a:pt x="4064051" y="1107601"/>
                </a:cubicBezTo>
                <a:cubicBezTo>
                  <a:pt x="4068443" y="1100647"/>
                  <a:pt x="4069907" y="1094059"/>
                  <a:pt x="4069907" y="1086373"/>
                </a:cubicBezTo>
                <a:cubicBezTo>
                  <a:pt x="4069907" y="960103"/>
                  <a:pt x="4069907" y="833833"/>
                  <a:pt x="4069907" y="707561"/>
                </a:cubicBezTo>
                <a:cubicBezTo>
                  <a:pt x="4069907" y="676451"/>
                  <a:pt x="4070639" y="645341"/>
                  <a:pt x="4069907" y="614231"/>
                </a:cubicBezTo>
                <a:cubicBezTo>
                  <a:pt x="4068809" y="576167"/>
                  <a:pt x="4096259" y="535175"/>
                  <a:pt x="4144571" y="526025"/>
                </a:cubicBezTo>
                <a:cubicBezTo>
                  <a:pt x="4149695" y="524927"/>
                  <a:pt x="4155185" y="524927"/>
                  <a:pt x="4160309" y="525659"/>
                </a:cubicBezTo>
                <a:cubicBezTo>
                  <a:pt x="4208255" y="523463"/>
                  <a:pt x="4248515" y="567017"/>
                  <a:pt x="4248515" y="610205"/>
                </a:cubicBezTo>
                <a:cubicBezTo>
                  <a:pt x="4248149" y="722567"/>
                  <a:pt x="4248515" y="834931"/>
                  <a:pt x="4248515" y="947293"/>
                </a:cubicBezTo>
                <a:cubicBezTo>
                  <a:pt x="4248515" y="950953"/>
                  <a:pt x="4248515" y="954247"/>
                  <a:pt x="4248515" y="957541"/>
                </a:cubicBezTo>
                <a:cubicBezTo>
                  <a:pt x="4248515" y="961567"/>
                  <a:pt x="4251809" y="961933"/>
                  <a:pt x="4254737" y="961933"/>
                </a:cubicBezTo>
                <a:cubicBezTo>
                  <a:pt x="4294998" y="949489"/>
                  <a:pt x="4336721" y="946195"/>
                  <a:pt x="4378080" y="951319"/>
                </a:cubicBezTo>
                <a:cubicBezTo>
                  <a:pt x="4500324" y="966691"/>
                  <a:pt x="4588896" y="1030375"/>
                  <a:pt x="4643064" y="1141273"/>
                </a:cubicBezTo>
                <a:cubicBezTo>
                  <a:pt x="4650018" y="1155913"/>
                  <a:pt x="4656240" y="1170919"/>
                  <a:pt x="4659534" y="1186657"/>
                </a:cubicBezTo>
                <a:cubicBezTo>
                  <a:pt x="4661730" y="1187755"/>
                  <a:pt x="4663560" y="1188853"/>
                  <a:pt x="4665756" y="1189219"/>
                </a:cubicBezTo>
                <a:cubicBezTo>
                  <a:pt x="4678932" y="1192147"/>
                  <a:pt x="4684056" y="1198003"/>
                  <a:pt x="4684056" y="1211545"/>
                </a:cubicBezTo>
                <a:lnTo>
                  <a:pt x="4684375" y="1279490"/>
                </a:lnTo>
                <a:lnTo>
                  <a:pt x="4706782" y="1279490"/>
                </a:lnTo>
                <a:lnTo>
                  <a:pt x="4706782" y="1794815"/>
                </a:lnTo>
                <a:lnTo>
                  <a:pt x="3873498" y="1794815"/>
                </a:lnTo>
                <a:lnTo>
                  <a:pt x="3873498" y="1794817"/>
                </a:lnTo>
                <a:lnTo>
                  <a:pt x="2427775" y="1794817"/>
                </a:lnTo>
                <a:lnTo>
                  <a:pt x="2368821" y="1794817"/>
                </a:lnTo>
                <a:lnTo>
                  <a:pt x="2329895" y="1794817"/>
                </a:lnTo>
                <a:lnTo>
                  <a:pt x="2329895" y="1794815"/>
                </a:lnTo>
                <a:lnTo>
                  <a:pt x="2296797" y="1794815"/>
                </a:lnTo>
                <a:lnTo>
                  <a:pt x="2296797" y="1794817"/>
                </a:lnTo>
                <a:lnTo>
                  <a:pt x="2237911" y="1794817"/>
                </a:lnTo>
                <a:lnTo>
                  <a:pt x="2237844" y="1794817"/>
                </a:lnTo>
                <a:lnTo>
                  <a:pt x="971708" y="1794817"/>
                </a:lnTo>
                <a:lnTo>
                  <a:pt x="971708" y="1794815"/>
                </a:lnTo>
                <a:lnTo>
                  <a:pt x="1164" y="1794815"/>
                </a:lnTo>
                <a:lnTo>
                  <a:pt x="1164" y="1279490"/>
                </a:lnTo>
                <a:lnTo>
                  <a:pt x="1753" y="1279490"/>
                </a:lnTo>
                <a:lnTo>
                  <a:pt x="0" y="803255"/>
                </a:lnTo>
                <a:lnTo>
                  <a:pt x="92549" y="801510"/>
                </a:lnTo>
                <a:close/>
              </a:path>
            </a:pathLst>
          </a:custGeom>
          <a:solidFill>
            <a:schemeClr val="accent2"/>
          </a:solidFill>
          <a:ln w="3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9" name="CustomShape 2"/>
          <p:cNvSpPr/>
          <p:nvPr/>
        </p:nvSpPr>
        <p:spPr>
          <a:xfrm>
            <a:off x="4780800" y="3676320"/>
            <a:ext cx="1314000" cy="146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6">
                <a:lumMod val="50000"/>
              </a:schemeClr>
            </a:solidFill>
            <a:custDash>
              <a:ds d="1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0" name="CustomShape 3"/>
          <p:cNvSpPr/>
          <p:nvPr/>
        </p:nvSpPr>
        <p:spPr>
          <a:xfrm>
            <a:off x="2165040" y="3676320"/>
            <a:ext cx="2954880" cy="139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6">
                <a:lumMod val="50000"/>
              </a:schemeClr>
            </a:solidFill>
            <a:custDash>
              <a:ds d="1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1" name="CustomShape 4"/>
          <p:cNvSpPr/>
          <p:nvPr/>
        </p:nvSpPr>
        <p:spPr>
          <a:xfrm flipH="1">
            <a:off x="6095160" y="3676320"/>
            <a:ext cx="1299600" cy="146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6">
                <a:lumMod val="50000"/>
              </a:schemeClr>
            </a:solidFill>
            <a:custDash>
              <a:ds d="1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2" name="CustomShape 5"/>
          <p:cNvSpPr/>
          <p:nvPr/>
        </p:nvSpPr>
        <p:spPr>
          <a:xfrm flipH="1">
            <a:off x="7035480" y="3676320"/>
            <a:ext cx="2974680" cy="139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6">
                <a:lumMod val="50000"/>
              </a:schemeClr>
            </a:solidFill>
            <a:custDash>
              <a:ds d="1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3" name="CustomShape 6"/>
          <p:cNvSpPr/>
          <p:nvPr/>
        </p:nvSpPr>
        <p:spPr>
          <a:xfrm>
            <a:off x="7902720" y="5034960"/>
            <a:ext cx="34585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4" name="CustomShape 7"/>
          <p:cNvSpPr/>
          <p:nvPr/>
        </p:nvSpPr>
        <p:spPr>
          <a:xfrm>
            <a:off x="7902720" y="4758120"/>
            <a:ext cx="34293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5" name="CustomShape 8"/>
          <p:cNvSpPr/>
          <p:nvPr/>
        </p:nvSpPr>
        <p:spPr>
          <a:xfrm>
            <a:off x="829440" y="5034960"/>
            <a:ext cx="34293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6" name="CustomShape 9"/>
          <p:cNvSpPr/>
          <p:nvPr/>
        </p:nvSpPr>
        <p:spPr>
          <a:xfrm>
            <a:off x="829440" y="4758120"/>
            <a:ext cx="34002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7" name="CustomShape 10"/>
          <p:cNvSpPr/>
          <p:nvPr/>
        </p:nvSpPr>
        <p:spPr>
          <a:xfrm>
            <a:off x="5183640" y="4209840"/>
            <a:ext cx="1807920" cy="1807920"/>
          </a:xfrm>
          <a:prstGeom prst="ellipse">
            <a:avLst/>
          </a:prstGeom>
          <a:solidFill>
            <a:schemeClr val="accent6"/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8" name="CustomShape 11"/>
          <p:cNvSpPr/>
          <p:nvPr/>
        </p:nvSpPr>
        <p:spPr>
          <a:xfrm>
            <a:off x="5441040" y="4865760"/>
            <a:ext cx="131688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9" name="CustomShape 12"/>
          <p:cNvSpPr/>
          <p:nvPr/>
        </p:nvSpPr>
        <p:spPr>
          <a:xfrm>
            <a:off x="5432760" y="4629600"/>
            <a:ext cx="132516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20" name="Table 13"/>
          <p:cNvGraphicFramePr/>
          <p:nvPr/>
        </p:nvGraphicFramePr>
        <p:xfrm>
          <a:off x="940680" y="1846440"/>
          <a:ext cx="2447640" cy="2152080"/>
        </p:xfrm>
        <a:graphic>
          <a:graphicData uri="http://schemas.openxmlformats.org/drawingml/2006/table">
            <a:tbl>
              <a:tblPr/>
              <a:tblGrid>
                <a:gridCol w="273240"/>
                <a:gridCol w="1890720"/>
                <a:gridCol w="284040"/>
              </a:tblGrid>
              <a:tr h="428760">
                <a:tc>
                  <a:tcPr marL="91440" marR="91440">
                    <a:lnL w="28080">
                      <a:solidFill>
                        <a:srgbClr val="0680c3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680c3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680c3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680c3"/>
                      </a:solidFill>
                    </a:lnR>
                    <a:lnT w="28080">
                      <a:solidFill>
                        <a:srgbClr val="0680c3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03720">
                <a:tc>
                  <a:tcPr marL="91440" marR="91440">
                    <a:lnL w="28080">
                      <a:solidFill>
                        <a:srgbClr val="0680c3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You can simply impress your audience and add a unique zing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680c3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680c3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680c3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2440">
                <a:tc>
                  <a:tcPr marL="91440" marR="91440">
                    <a:lnL w="28080">
                      <a:solidFill>
                        <a:srgbClr val="0680c3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Add 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680c3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680c3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680c3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680c3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1" name="Table 14"/>
          <p:cNvGraphicFramePr/>
          <p:nvPr/>
        </p:nvGraphicFramePr>
        <p:xfrm>
          <a:off x="3556800" y="1846440"/>
          <a:ext cx="2447640" cy="2152080"/>
        </p:xfrm>
        <a:graphic>
          <a:graphicData uri="http://schemas.openxmlformats.org/drawingml/2006/table">
            <a:tbl>
              <a:tblPr/>
              <a:tblGrid>
                <a:gridCol w="273240"/>
                <a:gridCol w="1890720"/>
                <a:gridCol w="284040"/>
              </a:tblGrid>
              <a:tr h="428760">
                <a:tc>
                  <a:tcPr marL="91440" marR="91440">
                    <a:lnL w="28080">
                      <a:solidFill>
                        <a:srgbClr val="07a398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7a398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7a398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7a398"/>
                      </a:solidFill>
                    </a:lnR>
                    <a:lnT w="28080">
                      <a:solidFill>
                        <a:srgbClr val="07a398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</a:tr>
              <a:tr h="603720">
                <a:tc>
                  <a:tcPr marL="91440" marR="91440">
                    <a:lnL w="28080">
                      <a:solidFill>
                        <a:srgbClr val="07a398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You can simply impress your audience and add a unique zing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7a398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7a398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7a398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</a:tr>
              <a:tr h="262440">
                <a:tc>
                  <a:tcPr marL="91440" marR="91440">
                    <a:lnL w="28080">
                      <a:solidFill>
                        <a:srgbClr val="07a398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Add 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7a398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7a398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7a398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7a398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7a398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7a398"/>
                      </a:solidFill>
                    </a:lnB>
                    <a:solidFill>
                      <a:srgbClr val="07a39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2" name="Table 15"/>
          <p:cNvGraphicFramePr/>
          <p:nvPr/>
        </p:nvGraphicFramePr>
        <p:xfrm>
          <a:off x="6172560" y="1846440"/>
          <a:ext cx="2447640" cy="2152080"/>
        </p:xfrm>
        <a:graphic>
          <a:graphicData uri="http://schemas.openxmlformats.org/drawingml/2006/table">
            <a:tbl>
              <a:tblPr/>
              <a:tblGrid>
                <a:gridCol w="273240"/>
                <a:gridCol w="1890720"/>
                <a:gridCol w="284040"/>
              </a:tblGrid>
              <a:tr h="428760">
                <a:tc>
                  <a:tcPr marL="91440" marR="91440">
                    <a:lnL w="28080">
                      <a:solidFill>
                        <a:srgbClr val="90c221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90c221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90c221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90c221"/>
                      </a:solidFill>
                    </a:lnR>
                    <a:lnT w="28080">
                      <a:solidFill>
                        <a:srgbClr val="90c221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03720">
                <a:tc>
                  <a:tcPr marL="91440" marR="91440">
                    <a:lnL w="28080">
                      <a:solidFill>
                        <a:srgbClr val="90c221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You can simply impress your audience and add a unique zing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90c221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90c221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90c221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2440">
                <a:tc>
                  <a:tcPr marL="91440" marR="91440">
                    <a:lnL w="28080">
                      <a:solidFill>
                        <a:srgbClr val="90c221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Add 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90c221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90c221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90c221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90c221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3" name="Table 16"/>
          <p:cNvGraphicFramePr/>
          <p:nvPr/>
        </p:nvGraphicFramePr>
        <p:xfrm>
          <a:off x="8788320" y="1846440"/>
          <a:ext cx="2447640" cy="2152080"/>
        </p:xfrm>
        <a:graphic>
          <a:graphicData uri="http://schemas.openxmlformats.org/drawingml/2006/table">
            <a:tbl>
              <a:tblPr/>
              <a:tblGrid>
                <a:gridCol w="273240"/>
                <a:gridCol w="1890720"/>
                <a:gridCol w="284040"/>
              </a:tblGrid>
              <a:tr h="428760">
                <a:tc>
                  <a:tcPr marL="91440" marR="91440">
                    <a:lnL w="28080">
                      <a:solidFill>
                        <a:srgbClr val="fba2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fba2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fba2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fba200"/>
                      </a:solidFill>
                    </a:lnR>
                    <a:lnT w="28080">
                      <a:solidFill>
                        <a:srgbClr val="fba2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</a:tr>
              <a:tr h="603720">
                <a:tc>
                  <a:tcPr marL="91440" marR="91440">
                    <a:lnL w="28080">
                      <a:solidFill>
                        <a:srgbClr val="fba2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You can simply impress your audience and add a unique zing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fba2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fba2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fba2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</a:tr>
              <a:tr h="262440">
                <a:tc>
                  <a:tcPr marL="91440" marR="91440">
                    <a:lnL w="28080">
                      <a:solidFill>
                        <a:srgbClr val="fba2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Add 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fba2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fba2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fba200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fba200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fba2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fba200"/>
                      </a:solidFill>
                    </a:lnB>
                    <a:solidFill>
                      <a:srgbClr val="fba2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CustomShape 1"/>
          <p:cNvSpPr/>
          <p:nvPr/>
        </p:nvSpPr>
        <p:spPr>
          <a:xfrm>
            <a:off x="5045040" y="2378160"/>
            <a:ext cx="2100600" cy="2100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5" name="CustomShape 2"/>
          <p:cNvSpPr/>
          <p:nvPr/>
        </p:nvSpPr>
        <p:spPr>
          <a:xfrm>
            <a:off x="5267880" y="2844360"/>
            <a:ext cx="165528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6" name="CustomShape 3"/>
          <p:cNvSpPr/>
          <p:nvPr/>
        </p:nvSpPr>
        <p:spPr>
          <a:xfrm>
            <a:off x="717480" y="3414240"/>
            <a:ext cx="21139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7" name="CustomShape 4"/>
          <p:cNvSpPr/>
          <p:nvPr/>
        </p:nvSpPr>
        <p:spPr>
          <a:xfrm>
            <a:off x="9307080" y="3414240"/>
            <a:ext cx="21139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8" name="CustomShape 5"/>
          <p:cNvSpPr/>
          <p:nvPr/>
        </p:nvSpPr>
        <p:spPr>
          <a:xfrm>
            <a:off x="717480" y="5431320"/>
            <a:ext cx="21139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9" name="CustomShape 6"/>
          <p:cNvSpPr/>
          <p:nvPr/>
        </p:nvSpPr>
        <p:spPr>
          <a:xfrm>
            <a:off x="9307080" y="5431320"/>
            <a:ext cx="21139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0" name="CustomShape 7"/>
          <p:cNvSpPr/>
          <p:nvPr/>
        </p:nvSpPr>
        <p:spPr>
          <a:xfrm>
            <a:off x="10158840" y="4923720"/>
            <a:ext cx="410400" cy="34308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1" name="CustomShape 8"/>
          <p:cNvSpPr/>
          <p:nvPr/>
        </p:nvSpPr>
        <p:spPr>
          <a:xfrm>
            <a:off x="1562760" y="2918520"/>
            <a:ext cx="424080" cy="32544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2" name="CustomShape 9"/>
          <p:cNvSpPr/>
          <p:nvPr/>
        </p:nvSpPr>
        <p:spPr>
          <a:xfrm>
            <a:off x="10138320" y="2872440"/>
            <a:ext cx="430920" cy="37188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3" name="CustomShape 10"/>
          <p:cNvSpPr/>
          <p:nvPr/>
        </p:nvSpPr>
        <p:spPr>
          <a:xfrm>
            <a:off x="1605600" y="4956480"/>
            <a:ext cx="430920" cy="28296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4" name="CustomShape 11"/>
          <p:cNvSpPr/>
          <p:nvPr/>
        </p:nvSpPr>
        <p:spPr>
          <a:xfrm>
            <a:off x="717480" y="1397520"/>
            <a:ext cx="21139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5" name="CustomShape 12"/>
          <p:cNvSpPr/>
          <p:nvPr/>
        </p:nvSpPr>
        <p:spPr>
          <a:xfrm>
            <a:off x="9307080" y="1397520"/>
            <a:ext cx="21139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6" name="CustomShape 13"/>
          <p:cNvSpPr/>
          <p:nvPr/>
        </p:nvSpPr>
        <p:spPr>
          <a:xfrm>
            <a:off x="1562760" y="852480"/>
            <a:ext cx="438120" cy="353520"/>
          </a:xfrm>
          <a:custGeom>
            <a:avLst/>
            <a:gdLst/>
            <a:ah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7" name="CustomShape 14"/>
          <p:cNvSpPr/>
          <p:nvPr/>
        </p:nvSpPr>
        <p:spPr>
          <a:xfrm>
            <a:off x="10091520" y="869760"/>
            <a:ext cx="477720" cy="323280"/>
          </a:xfrm>
          <a:custGeom>
            <a:avLst/>
            <a:gdLst/>
            <a:ah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8" name="Picture Placeholder 19" descr=""/>
          <p:cNvPicPr/>
          <p:nvPr/>
        </p:nvPicPr>
        <p:blipFill>
          <a:blip r:embed="rId1"/>
          <a:srcRect l="0" t="21978" r="0" b="21978"/>
          <a:stretch/>
        </p:blipFill>
        <p:spPr>
          <a:xfrm>
            <a:off x="3317760" y="659520"/>
            <a:ext cx="5555160" cy="5537880"/>
          </a:xfrm>
          <a:prstGeom prst="rect">
            <a:avLst/>
          </a:prstGeom>
          <a:ln w="152280"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40" name="Table 2"/>
          <p:cNvGraphicFramePr/>
          <p:nvPr/>
        </p:nvGraphicFramePr>
        <p:xfrm>
          <a:off x="921600" y="1767960"/>
          <a:ext cx="10348200" cy="4325760"/>
        </p:xfrm>
        <a:graphic>
          <a:graphicData uri="http://schemas.openxmlformats.org/drawingml/2006/table">
            <a:tbl>
              <a:tblPr/>
              <a:tblGrid>
                <a:gridCol w="282240"/>
                <a:gridCol w="2032920"/>
                <a:gridCol w="271800"/>
                <a:gridCol w="271800"/>
                <a:gridCol w="2032920"/>
                <a:gridCol w="282240"/>
                <a:gridCol w="282240"/>
                <a:gridCol w="2032920"/>
                <a:gridCol w="271800"/>
                <a:gridCol w="271800"/>
                <a:gridCol w="2032920"/>
                <a:gridCol w="282960"/>
              </a:tblGrid>
              <a:tr h="327600">
                <a:tc gridSpan="3">
                  <a:txBody>
                    <a:bodyPr lIns="80280" rIns="80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Your Text 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0280" marR="8028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5">
                  <a:txBody>
                    <a:bodyPr lIns="80280" rIns="80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Your Text 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0280" marR="8028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1010520">
                <a:tc gridSpan="3">
                  <a:tcPr marL="80280" marR="8028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07a398"/>
                      </a:solidFill>
                    </a:lnT>
                    <a:lnB w="3816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5">
                  <a:tcPr marL="80280" marR="8028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0680c3"/>
                      </a:solidFill>
                    </a:lnT>
                    <a:lnB w="3816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429840"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38160">
                      <a:solidFill>
                        <a:srgbClr val="07a398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38160">
                      <a:solidFill>
                        <a:srgbClr val="07a398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07a398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38160">
                      <a:solidFill>
                        <a:srgbClr val="0680c3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38160">
                      <a:solidFill>
                        <a:srgbClr val="0680c3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0680c3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38160">
                      <a:solidFill>
                        <a:srgbClr val="fba2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38160">
                      <a:solidFill>
                        <a:srgbClr val="fba2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ba2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38160">
                      <a:solidFill>
                        <a:srgbClr val="90c221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38160">
                      <a:solidFill>
                        <a:srgbClr val="90c221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90c221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9840"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9840"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9840"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9840"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9840"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8600"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$ 1200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680c3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$1000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680c3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680c3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$600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1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$500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1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1"/>
                    </a:solidFill>
                  </a:tcPr>
                </a:tc>
              </a:tr>
            </a:tbl>
          </a:graphicData>
        </a:graphic>
      </p:graphicFrame>
      <p:sp>
        <p:nvSpPr>
          <p:cNvPr id="2041" name="CustomShape 3"/>
          <p:cNvSpPr/>
          <p:nvPr/>
        </p:nvSpPr>
        <p:spPr>
          <a:xfrm>
            <a:off x="1980720" y="2235960"/>
            <a:ext cx="537840" cy="556200"/>
          </a:xfrm>
          <a:custGeom>
            <a:avLst/>
            <a:gdLst/>
            <a:ahLst/>
            <a:rect l="l" t="t" r="r" b="b"/>
            <a:pathLst>
              <a:path w="4703648" h="4864304">
                <a:moveTo>
                  <a:pt x="1807379" y="4869660"/>
                </a:moveTo>
                <a:lnTo>
                  <a:pt x="2182243" y="4869660"/>
                </a:lnTo>
                <a:cubicBezTo>
                  <a:pt x="2182243" y="4869660"/>
                  <a:pt x="2181351" y="4868768"/>
                  <a:pt x="2181351" y="4868768"/>
                </a:cubicBezTo>
                <a:cubicBezTo>
                  <a:pt x="2341114" y="4868768"/>
                  <a:pt x="2418764" y="4868768"/>
                  <a:pt x="2580313" y="4868768"/>
                </a:cubicBezTo>
                <a:cubicBezTo>
                  <a:pt x="2580313" y="4868768"/>
                  <a:pt x="2579420" y="4869660"/>
                  <a:pt x="2579420" y="4869660"/>
                </a:cubicBezTo>
                <a:lnTo>
                  <a:pt x="2957854" y="4869660"/>
                </a:lnTo>
                <a:cubicBezTo>
                  <a:pt x="2997126" y="4866983"/>
                  <a:pt x="3413939" y="4866983"/>
                  <a:pt x="3435359" y="4869660"/>
                </a:cubicBezTo>
                <a:cubicBezTo>
                  <a:pt x="3435359" y="4869660"/>
                  <a:pt x="3435359" y="4869660"/>
                  <a:pt x="3435359" y="4869660"/>
                </a:cubicBezTo>
                <a:lnTo>
                  <a:pt x="3812901" y="4869660"/>
                </a:lnTo>
                <a:cubicBezTo>
                  <a:pt x="3812008" y="4868768"/>
                  <a:pt x="3811116" y="4867875"/>
                  <a:pt x="3810223" y="4867875"/>
                </a:cubicBezTo>
                <a:cubicBezTo>
                  <a:pt x="3821826" y="4867875"/>
                  <a:pt x="3828966" y="4867875"/>
                  <a:pt x="3835214" y="4867875"/>
                </a:cubicBezTo>
                <a:cubicBezTo>
                  <a:pt x="4080661" y="4867875"/>
                  <a:pt x="4174377" y="4867875"/>
                  <a:pt x="4419823" y="4867875"/>
                </a:cubicBezTo>
                <a:cubicBezTo>
                  <a:pt x="4451955" y="4867875"/>
                  <a:pt x="4451955" y="4867875"/>
                  <a:pt x="4451955" y="4833067"/>
                </a:cubicBezTo>
                <a:cubicBezTo>
                  <a:pt x="4451955" y="4805398"/>
                  <a:pt x="4451955" y="4778622"/>
                  <a:pt x="4451955" y="4750953"/>
                </a:cubicBezTo>
                <a:cubicBezTo>
                  <a:pt x="4451955" y="4735780"/>
                  <a:pt x="4457310" y="4729532"/>
                  <a:pt x="4471590" y="4729532"/>
                </a:cubicBezTo>
                <a:cubicBezTo>
                  <a:pt x="4516217" y="4729532"/>
                  <a:pt x="4561736" y="4730425"/>
                  <a:pt x="4606363" y="4729532"/>
                </a:cubicBezTo>
                <a:cubicBezTo>
                  <a:pt x="4621536" y="4729532"/>
                  <a:pt x="4625999" y="4736673"/>
                  <a:pt x="4625999" y="4752739"/>
                </a:cubicBezTo>
                <a:cubicBezTo>
                  <a:pt x="4625106" y="4783977"/>
                  <a:pt x="4625999" y="4814323"/>
                  <a:pt x="4625999" y="4845562"/>
                </a:cubicBezTo>
                <a:cubicBezTo>
                  <a:pt x="4625999" y="4861628"/>
                  <a:pt x="4631354" y="4868768"/>
                  <a:pt x="4645634" y="4867875"/>
                </a:cubicBezTo>
                <a:cubicBezTo>
                  <a:pt x="4656344" y="4866983"/>
                  <a:pt x="4667055" y="4867875"/>
                  <a:pt x="4677765" y="4865198"/>
                </a:cubicBezTo>
                <a:cubicBezTo>
                  <a:pt x="4694724" y="4861628"/>
                  <a:pt x="4705434" y="4849132"/>
                  <a:pt x="4705434" y="4829496"/>
                </a:cubicBezTo>
                <a:cubicBezTo>
                  <a:pt x="4705434" y="4718823"/>
                  <a:pt x="4705434" y="4608148"/>
                  <a:pt x="4705434" y="4498367"/>
                </a:cubicBezTo>
                <a:cubicBezTo>
                  <a:pt x="4705434" y="4477838"/>
                  <a:pt x="4692939" y="4465343"/>
                  <a:pt x="4673303" y="4462665"/>
                </a:cubicBezTo>
                <a:cubicBezTo>
                  <a:pt x="4627784" y="4457310"/>
                  <a:pt x="4625999" y="4458203"/>
                  <a:pt x="4625999" y="4509077"/>
                </a:cubicBezTo>
                <a:cubicBezTo>
                  <a:pt x="4625999" y="4527820"/>
                  <a:pt x="4625999" y="4547456"/>
                  <a:pt x="4625999" y="4566199"/>
                </a:cubicBezTo>
                <a:cubicBezTo>
                  <a:pt x="4625999" y="4580480"/>
                  <a:pt x="4620643" y="4586727"/>
                  <a:pt x="4608148" y="4585835"/>
                </a:cubicBezTo>
                <a:cubicBezTo>
                  <a:pt x="4562629" y="4585835"/>
                  <a:pt x="4517109" y="4584943"/>
                  <a:pt x="4471590" y="4585835"/>
                </a:cubicBezTo>
                <a:cubicBezTo>
                  <a:pt x="4453740" y="4585835"/>
                  <a:pt x="4452847" y="4574232"/>
                  <a:pt x="4452847" y="4559951"/>
                </a:cubicBezTo>
                <a:cubicBezTo>
                  <a:pt x="4452847" y="4451955"/>
                  <a:pt x="4452847" y="4343066"/>
                  <a:pt x="4452847" y="4235070"/>
                </a:cubicBezTo>
                <a:cubicBezTo>
                  <a:pt x="4452847" y="4089586"/>
                  <a:pt x="4452847" y="3944996"/>
                  <a:pt x="4452847" y="3799513"/>
                </a:cubicBezTo>
                <a:cubicBezTo>
                  <a:pt x="4452847" y="3770952"/>
                  <a:pt x="4453740" y="3770060"/>
                  <a:pt x="4480516" y="3769167"/>
                </a:cubicBezTo>
                <a:cubicBezTo>
                  <a:pt x="4506399" y="3769167"/>
                  <a:pt x="4533175" y="3768274"/>
                  <a:pt x="4559059" y="3769167"/>
                </a:cubicBezTo>
                <a:cubicBezTo>
                  <a:pt x="4574232" y="3769167"/>
                  <a:pt x="4582264" y="3763812"/>
                  <a:pt x="4582264" y="3745069"/>
                </a:cubicBezTo>
                <a:cubicBezTo>
                  <a:pt x="4581372" y="3712045"/>
                  <a:pt x="4581372" y="3679021"/>
                  <a:pt x="4582264" y="3645998"/>
                </a:cubicBezTo>
                <a:cubicBezTo>
                  <a:pt x="4582264" y="3631717"/>
                  <a:pt x="4576909" y="3626362"/>
                  <a:pt x="4564414" y="3626362"/>
                </a:cubicBezTo>
                <a:cubicBezTo>
                  <a:pt x="4449277" y="3626362"/>
                  <a:pt x="4334140" y="3626362"/>
                  <a:pt x="4218111" y="3626362"/>
                </a:cubicBezTo>
                <a:cubicBezTo>
                  <a:pt x="4204723" y="3626362"/>
                  <a:pt x="4200260" y="3632610"/>
                  <a:pt x="4200260" y="3645998"/>
                </a:cubicBezTo>
                <a:cubicBezTo>
                  <a:pt x="4200260" y="3679914"/>
                  <a:pt x="4201153" y="3713830"/>
                  <a:pt x="4200260" y="3747746"/>
                </a:cubicBezTo>
                <a:cubicBezTo>
                  <a:pt x="4200260" y="3762919"/>
                  <a:pt x="4205616" y="3769167"/>
                  <a:pt x="4219004" y="3769167"/>
                </a:cubicBezTo>
                <a:cubicBezTo>
                  <a:pt x="4246672" y="3769167"/>
                  <a:pt x="4274340" y="3770060"/>
                  <a:pt x="4301116" y="3769167"/>
                </a:cubicBezTo>
                <a:cubicBezTo>
                  <a:pt x="4318075" y="3768274"/>
                  <a:pt x="4325215" y="3774522"/>
                  <a:pt x="4325215" y="3794158"/>
                </a:cubicBezTo>
                <a:cubicBezTo>
                  <a:pt x="4324322" y="4008366"/>
                  <a:pt x="4325215" y="4222574"/>
                  <a:pt x="4325215" y="4437674"/>
                </a:cubicBezTo>
                <a:cubicBezTo>
                  <a:pt x="4325215" y="4456418"/>
                  <a:pt x="4318075" y="4461773"/>
                  <a:pt x="4302009" y="4461773"/>
                </a:cubicBezTo>
                <a:cubicBezTo>
                  <a:pt x="4152956" y="4461773"/>
                  <a:pt x="4155634" y="4460880"/>
                  <a:pt x="4007473" y="4461773"/>
                </a:cubicBezTo>
                <a:cubicBezTo>
                  <a:pt x="3989622" y="4461773"/>
                  <a:pt x="3984267" y="4454632"/>
                  <a:pt x="3984267" y="4435889"/>
                </a:cubicBezTo>
                <a:cubicBezTo>
                  <a:pt x="3984267" y="4201153"/>
                  <a:pt x="3984267" y="3965524"/>
                  <a:pt x="3984267" y="3730788"/>
                </a:cubicBezTo>
                <a:cubicBezTo>
                  <a:pt x="3984267" y="3712938"/>
                  <a:pt x="3987837" y="3705797"/>
                  <a:pt x="4005688" y="3706690"/>
                </a:cubicBezTo>
                <a:cubicBezTo>
                  <a:pt x="4040497" y="3707582"/>
                  <a:pt x="4040497" y="3706690"/>
                  <a:pt x="4040497" y="3669203"/>
                </a:cubicBezTo>
                <a:cubicBezTo>
                  <a:pt x="4040497" y="3662956"/>
                  <a:pt x="4040497" y="3657600"/>
                  <a:pt x="4040497" y="3651353"/>
                </a:cubicBezTo>
                <a:cubicBezTo>
                  <a:pt x="4042282" y="3632610"/>
                  <a:pt x="4034249" y="3625469"/>
                  <a:pt x="4016398" y="3626362"/>
                </a:cubicBezTo>
                <a:cubicBezTo>
                  <a:pt x="3969987" y="3627254"/>
                  <a:pt x="3923575" y="3625469"/>
                  <a:pt x="3877163" y="3627254"/>
                </a:cubicBezTo>
                <a:cubicBezTo>
                  <a:pt x="3858420" y="3628147"/>
                  <a:pt x="3851280" y="3621899"/>
                  <a:pt x="3851280" y="3599586"/>
                </a:cubicBezTo>
                <a:cubicBezTo>
                  <a:pt x="3852172" y="3391626"/>
                  <a:pt x="3852172" y="3183665"/>
                  <a:pt x="3851280" y="2976598"/>
                </a:cubicBezTo>
                <a:cubicBezTo>
                  <a:pt x="3851280" y="2955177"/>
                  <a:pt x="3857528" y="2948929"/>
                  <a:pt x="3877163" y="2948929"/>
                </a:cubicBezTo>
                <a:cubicBezTo>
                  <a:pt x="3985160" y="2949822"/>
                  <a:pt x="4093156" y="2948929"/>
                  <a:pt x="4201153" y="2948929"/>
                </a:cubicBezTo>
                <a:cubicBezTo>
                  <a:pt x="4228821" y="2948929"/>
                  <a:pt x="4229714" y="2948037"/>
                  <a:pt x="4229714" y="2918583"/>
                </a:cubicBezTo>
                <a:cubicBezTo>
                  <a:pt x="4229714" y="2866816"/>
                  <a:pt x="4229714" y="2815049"/>
                  <a:pt x="4229714" y="2764175"/>
                </a:cubicBezTo>
                <a:cubicBezTo>
                  <a:pt x="4229714" y="2745432"/>
                  <a:pt x="4225251" y="2738291"/>
                  <a:pt x="4207400" y="2738291"/>
                </a:cubicBezTo>
                <a:cubicBezTo>
                  <a:pt x="4032464" y="2739184"/>
                  <a:pt x="3857528" y="2739184"/>
                  <a:pt x="3682591" y="2738291"/>
                </a:cubicBezTo>
                <a:cubicBezTo>
                  <a:pt x="3660278" y="2738291"/>
                  <a:pt x="3660278" y="2750787"/>
                  <a:pt x="3660278" y="2768637"/>
                </a:cubicBezTo>
                <a:cubicBezTo>
                  <a:pt x="3660278" y="3043538"/>
                  <a:pt x="3660278" y="3318438"/>
                  <a:pt x="3660278" y="3593338"/>
                </a:cubicBezTo>
                <a:cubicBezTo>
                  <a:pt x="3660278" y="3628147"/>
                  <a:pt x="3660278" y="3628147"/>
                  <a:pt x="3629039" y="3628147"/>
                </a:cubicBezTo>
                <a:cubicBezTo>
                  <a:pt x="3465706" y="3628147"/>
                  <a:pt x="3303265" y="3628147"/>
                  <a:pt x="3139931" y="3628147"/>
                </a:cubicBezTo>
                <a:cubicBezTo>
                  <a:pt x="3111370" y="3628147"/>
                  <a:pt x="3111370" y="3628147"/>
                  <a:pt x="3111370" y="3596016"/>
                </a:cubicBezTo>
                <a:cubicBezTo>
                  <a:pt x="3111370" y="3526398"/>
                  <a:pt x="3112263" y="3457673"/>
                  <a:pt x="3111370" y="3388055"/>
                </a:cubicBezTo>
                <a:cubicBezTo>
                  <a:pt x="3109585" y="3280951"/>
                  <a:pt x="3055140" y="3203301"/>
                  <a:pt x="2964995" y="3180095"/>
                </a:cubicBezTo>
                <a:cubicBezTo>
                  <a:pt x="2868601" y="3155104"/>
                  <a:pt x="2773993" y="3200623"/>
                  <a:pt x="2735614" y="3290769"/>
                </a:cubicBezTo>
                <a:cubicBezTo>
                  <a:pt x="2724011" y="3316653"/>
                  <a:pt x="2717763" y="3345214"/>
                  <a:pt x="2717763" y="3373775"/>
                </a:cubicBezTo>
                <a:cubicBezTo>
                  <a:pt x="2717763" y="3448748"/>
                  <a:pt x="2717763" y="3523720"/>
                  <a:pt x="2717763" y="3599586"/>
                </a:cubicBezTo>
                <a:cubicBezTo>
                  <a:pt x="2717763" y="3627254"/>
                  <a:pt x="2716870" y="3628147"/>
                  <a:pt x="2691879" y="3628147"/>
                </a:cubicBezTo>
                <a:cubicBezTo>
                  <a:pt x="2504448" y="3628147"/>
                  <a:pt x="2398236" y="3628147"/>
                  <a:pt x="2210804" y="3628147"/>
                </a:cubicBezTo>
                <a:cubicBezTo>
                  <a:pt x="2191168" y="3628147"/>
                  <a:pt x="2184921" y="3621007"/>
                  <a:pt x="2185813" y="3600478"/>
                </a:cubicBezTo>
                <a:cubicBezTo>
                  <a:pt x="2186706" y="3479986"/>
                  <a:pt x="2185813" y="3358602"/>
                  <a:pt x="2185813" y="3238110"/>
                </a:cubicBezTo>
                <a:cubicBezTo>
                  <a:pt x="2185813" y="3208656"/>
                  <a:pt x="2185813" y="3208656"/>
                  <a:pt x="2159037" y="3208656"/>
                </a:cubicBezTo>
                <a:cubicBezTo>
                  <a:pt x="2135831" y="3208656"/>
                  <a:pt x="2113518" y="3207764"/>
                  <a:pt x="2090312" y="3208656"/>
                </a:cubicBezTo>
                <a:cubicBezTo>
                  <a:pt x="2073354" y="3209549"/>
                  <a:pt x="2063536" y="3203301"/>
                  <a:pt x="2055503" y="3186343"/>
                </a:cubicBezTo>
                <a:cubicBezTo>
                  <a:pt x="2014447" y="3104230"/>
                  <a:pt x="1951970" y="3053355"/>
                  <a:pt x="1867179" y="3035505"/>
                </a:cubicBezTo>
                <a:cubicBezTo>
                  <a:pt x="1750257" y="3009621"/>
                  <a:pt x="1634228" y="3066743"/>
                  <a:pt x="1574428" y="3180988"/>
                </a:cubicBezTo>
                <a:cubicBezTo>
                  <a:pt x="1563718" y="3201516"/>
                  <a:pt x="1552115" y="3211334"/>
                  <a:pt x="1530694" y="3208656"/>
                </a:cubicBezTo>
                <a:cubicBezTo>
                  <a:pt x="1509273" y="3206871"/>
                  <a:pt x="1487853" y="3209549"/>
                  <a:pt x="1466432" y="3207764"/>
                </a:cubicBezTo>
                <a:cubicBezTo>
                  <a:pt x="1447689" y="3206871"/>
                  <a:pt x="1442333" y="3214011"/>
                  <a:pt x="1442333" y="3234540"/>
                </a:cubicBezTo>
                <a:cubicBezTo>
                  <a:pt x="1443226" y="3354139"/>
                  <a:pt x="1442333" y="3472846"/>
                  <a:pt x="1442333" y="3592446"/>
                </a:cubicBezTo>
                <a:cubicBezTo>
                  <a:pt x="1442333" y="3628147"/>
                  <a:pt x="1442333" y="3628147"/>
                  <a:pt x="1410202" y="3628147"/>
                </a:cubicBezTo>
                <a:cubicBezTo>
                  <a:pt x="1209382" y="3628147"/>
                  <a:pt x="1079965" y="3628147"/>
                  <a:pt x="896996" y="3628147"/>
                </a:cubicBezTo>
                <a:cubicBezTo>
                  <a:pt x="867542" y="3628147"/>
                  <a:pt x="866650" y="3628147"/>
                  <a:pt x="866650" y="3594231"/>
                </a:cubicBezTo>
                <a:cubicBezTo>
                  <a:pt x="866650" y="3333611"/>
                  <a:pt x="866650" y="3072991"/>
                  <a:pt x="866650" y="2811479"/>
                </a:cubicBezTo>
                <a:cubicBezTo>
                  <a:pt x="866650" y="2790058"/>
                  <a:pt x="872897" y="2776670"/>
                  <a:pt x="888963" y="2765067"/>
                </a:cubicBezTo>
                <a:cubicBezTo>
                  <a:pt x="966613" y="2707945"/>
                  <a:pt x="1021058" y="2630295"/>
                  <a:pt x="1052296" y="2533009"/>
                </a:cubicBezTo>
                <a:cubicBezTo>
                  <a:pt x="1058544" y="2513373"/>
                  <a:pt x="1065684" y="2509803"/>
                  <a:pt x="1084428" y="2514266"/>
                </a:cubicBezTo>
                <a:cubicBezTo>
                  <a:pt x="1295958" y="2566925"/>
                  <a:pt x="1476250" y="2507125"/>
                  <a:pt x="1626195" y="2335759"/>
                </a:cubicBezTo>
                <a:cubicBezTo>
                  <a:pt x="1638691" y="2321478"/>
                  <a:pt x="1648508" y="2325049"/>
                  <a:pt x="1661896" y="2328619"/>
                </a:cubicBezTo>
                <a:cubicBezTo>
                  <a:pt x="1859146" y="2381278"/>
                  <a:pt x="2026942" y="2325049"/>
                  <a:pt x="2166178" y="2163500"/>
                </a:cubicBezTo>
                <a:cubicBezTo>
                  <a:pt x="2194739" y="2130476"/>
                  <a:pt x="2217944" y="2092098"/>
                  <a:pt x="2235795" y="2050148"/>
                </a:cubicBezTo>
                <a:cubicBezTo>
                  <a:pt x="2242935" y="2032298"/>
                  <a:pt x="2250968" y="2027835"/>
                  <a:pt x="2269711" y="2033190"/>
                </a:cubicBezTo>
                <a:cubicBezTo>
                  <a:pt x="2472316" y="2093883"/>
                  <a:pt x="2644575" y="2037653"/>
                  <a:pt x="2782918" y="1864502"/>
                </a:cubicBezTo>
                <a:cubicBezTo>
                  <a:pt x="2824867" y="1812735"/>
                  <a:pt x="2853428" y="1751150"/>
                  <a:pt x="2871279" y="1685102"/>
                </a:cubicBezTo>
                <a:cubicBezTo>
                  <a:pt x="2874849" y="1671714"/>
                  <a:pt x="2880204" y="1662789"/>
                  <a:pt x="2892699" y="1659219"/>
                </a:cubicBezTo>
                <a:cubicBezTo>
                  <a:pt x="2962317" y="1640476"/>
                  <a:pt x="3022117" y="1602097"/>
                  <a:pt x="3074776" y="1551222"/>
                </a:cubicBezTo>
                <a:cubicBezTo>
                  <a:pt x="3201516" y="1427160"/>
                  <a:pt x="3290769" y="1277215"/>
                  <a:pt x="3338966" y="1097816"/>
                </a:cubicBezTo>
                <a:cubicBezTo>
                  <a:pt x="3399658" y="869327"/>
                  <a:pt x="3277381" y="616740"/>
                  <a:pt x="3070313" y="545338"/>
                </a:cubicBezTo>
                <a:cubicBezTo>
                  <a:pt x="3053355" y="539090"/>
                  <a:pt x="3044430" y="530165"/>
                  <a:pt x="3038182" y="511421"/>
                </a:cubicBezTo>
                <a:cubicBezTo>
                  <a:pt x="2953392" y="234736"/>
                  <a:pt x="2778455" y="68725"/>
                  <a:pt x="2519621" y="8925"/>
                </a:cubicBezTo>
                <a:cubicBezTo>
                  <a:pt x="2502662" y="5355"/>
                  <a:pt x="2484812" y="3570"/>
                  <a:pt x="2467854" y="0"/>
                </a:cubicBezTo>
                <a:cubicBezTo>
                  <a:pt x="2427690" y="0"/>
                  <a:pt x="2387526" y="0"/>
                  <a:pt x="2347362" y="0"/>
                </a:cubicBezTo>
                <a:cubicBezTo>
                  <a:pt x="2304520" y="6248"/>
                  <a:pt x="2262571" y="13388"/>
                  <a:pt x="2221515" y="27669"/>
                </a:cubicBezTo>
                <a:cubicBezTo>
                  <a:pt x="2076032" y="79435"/>
                  <a:pt x="1964465" y="180292"/>
                  <a:pt x="1876997" y="315064"/>
                </a:cubicBezTo>
                <a:cubicBezTo>
                  <a:pt x="1802024" y="431986"/>
                  <a:pt x="1758290" y="562296"/>
                  <a:pt x="1747580" y="705101"/>
                </a:cubicBezTo>
                <a:cubicBezTo>
                  <a:pt x="1741332" y="785429"/>
                  <a:pt x="1744009" y="865757"/>
                  <a:pt x="1761860" y="944300"/>
                </a:cubicBezTo>
                <a:cubicBezTo>
                  <a:pt x="1766323" y="964828"/>
                  <a:pt x="1762753" y="980001"/>
                  <a:pt x="1750257" y="996067"/>
                </a:cubicBezTo>
                <a:cubicBezTo>
                  <a:pt x="1665467" y="1107634"/>
                  <a:pt x="1616377" y="1236158"/>
                  <a:pt x="1601204" y="1380749"/>
                </a:cubicBezTo>
                <a:cubicBezTo>
                  <a:pt x="1591386" y="1475357"/>
                  <a:pt x="1596742" y="1569073"/>
                  <a:pt x="1620840" y="1661004"/>
                </a:cubicBezTo>
                <a:cubicBezTo>
                  <a:pt x="1627088" y="1685102"/>
                  <a:pt x="1626195" y="1685995"/>
                  <a:pt x="1603882" y="1683317"/>
                </a:cubicBezTo>
                <a:cubicBezTo>
                  <a:pt x="1556578" y="1678855"/>
                  <a:pt x="1511951" y="1693135"/>
                  <a:pt x="1468217" y="1707416"/>
                </a:cubicBezTo>
                <a:cubicBezTo>
                  <a:pt x="1339692" y="1750257"/>
                  <a:pt x="1236158" y="1833263"/>
                  <a:pt x="1158508" y="1953755"/>
                </a:cubicBezTo>
                <a:cubicBezTo>
                  <a:pt x="1151368" y="1964465"/>
                  <a:pt x="1143335" y="1973391"/>
                  <a:pt x="1131732" y="1977853"/>
                </a:cubicBezTo>
                <a:cubicBezTo>
                  <a:pt x="947870" y="2052826"/>
                  <a:pt x="842551" y="2198309"/>
                  <a:pt x="815775" y="2411624"/>
                </a:cubicBezTo>
                <a:cubicBezTo>
                  <a:pt x="813990" y="2428582"/>
                  <a:pt x="807742" y="2437508"/>
                  <a:pt x="794354" y="2444648"/>
                </a:cubicBezTo>
                <a:cubicBezTo>
                  <a:pt x="660474" y="2519621"/>
                  <a:pt x="562296" y="2632080"/>
                  <a:pt x="498033" y="2781133"/>
                </a:cubicBezTo>
                <a:cubicBezTo>
                  <a:pt x="490893" y="2797199"/>
                  <a:pt x="488216" y="2812372"/>
                  <a:pt x="488216" y="2830222"/>
                </a:cubicBezTo>
                <a:cubicBezTo>
                  <a:pt x="488216" y="3084594"/>
                  <a:pt x="488216" y="3338966"/>
                  <a:pt x="488216" y="3592446"/>
                </a:cubicBezTo>
                <a:cubicBezTo>
                  <a:pt x="488216" y="3626362"/>
                  <a:pt x="488216" y="3626362"/>
                  <a:pt x="456977" y="3626362"/>
                </a:cubicBezTo>
                <a:cubicBezTo>
                  <a:pt x="398070" y="3626362"/>
                  <a:pt x="339163" y="3626362"/>
                  <a:pt x="280255" y="3626362"/>
                </a:cubicBezTo>
                <a:cubicBezTo>
                  <a:pt x="248124" y="3626362"/>
                  <a:pt x="248124" y="3626362"/>
                  <a:pt x="248124" y="3661171"/>
                </a:cubicBezTo>
                <a:cubicBezTo>
                  <a:pt x="248124" y="3954814"/>
                  <a:pt x="248124" y="4249350"/>
                  <a:pt x="248124" y="4542993"/>
                </a:cubicBezTo>
                <a:cubicBezTo>
                  <a:pt x="248124" y="4585835"/>
                  <a:pt x="248124" y="4585835"/>
                  <a:pt x="208853" y="4585835"/>
                </a:cubicBezTo>
                <a:cubicBezTo>
                  <a:pt x="172259" y="4585835"/>
                  <a:pt x="136558" y="4584943"/>
                  <a:pt x="99964" y="4585835"/>
                </a:cubicBezTo>
                <a:cubicBezTo>
                  <a:pt x="83898" y="4585835"/>
                  <a:pt x="76758" y="4579587"/>
                  <a:pt x="77650" y="4561736"/>
                </a:cubicBezTo>
                <a:cubicBezTo>
                  <a:pt x="78543" y="4534960"/>
                  <a:pt x="77650" y="4509077"/>
                  <a:pt x="77650" y="4482301"/>
                </a:cubicBezTo>
                <a:cubicBezTo>
                  <a:pt x="77650" y="4467128"/>
                  <a:pt x="72295" y="4461773"/>
                  <a:pt x="58907" y="4461773"/>
                </a:cubicBezTo>
                <a:cubicBezTo>
                  <a:pt x="37486" y="4461773"/>
                  <a:pt x="15173" y="4459095"/>
                  <a:pt x="0" y="4481408"/>
                </a:cubicBezTo>
                <a:cubicBezTo>
                  <a:pt x="0" y="4601900"/>
                  <a:pt x="0" y="4723285"/>
                  <a:pt x="0" y="4843777"/>
                </a:cubicBezTo>
                <a:cubicBezTo>
                  <a:pt x="15173" y="4865198"/>
                  <a:pt x="46412" y="4875016"/>
                  <a:pt x="68725" y="4866090"/>
                </a:cubicBezTo>
                <a:cubicBezTo>
                  <a:pt x="78543" y="4862520"/>
                  <a:pt x="77650" y="4854487"/>
                  <a:pt x="77650" y="4846455"/>
                </a:cubicBezTo>
                <a:cubicBezTo>
                  <a:pt x="77650" y="4816108"/>
                  <a:pt x="78543" y="4785762"/>
                  <a:pt x="77650" y="4755416"/>
                </a:cubicBezTo>
                <a:cubicBezTo>
                  <a:pt x="76758" y="4736673"/>
                  <a:pt x="82113" y="4728640"/>
                  <a:pt x="99964" y="4728640"/>
                </a:cubicBezTo>
                <a:cubicBezTo>
                  <a:pt x="141913" y="4729532"/>
                  <a:pt x="184754" y="4729532"/>
                  <a:pt x="226703" y="4728640"/>
                </a:cubicBezTo>
                <a:cubicBezTo>
                  <a:pt x="241876" y="4728640"/>
                  <a:pt x="249017" y="4734888"/>
                  <a:pt x="248124" y="4751846"/>
                </a:cubicBezTo>
                <a:cubicBezTo>
                  <a:pt x="247232" y="4777729"/>
                  <a:pt x="248124" y="4803613"/>
                  <a:pt x="248124" y="4829496"/>
                </a:cubicBezTo>
                <a:cubicBezTo>
                  <a:pt x="248124" y="4866090"/>
                  <a:pt x="248124" y="4866090"/>
                  <a:pt x="281148" y="4866090"/>
                </a:cubicBezTo>
                <a:cubicBezTo>
                  <a:pt x="417705" y="4866090"/>
                  <a:pt x="555156" y="4866090"/>
                  <a:pt x="691713" y="4865198"/>
                </a:cubicBezTo>
                <a:cubicBezTo>
                  <a:pt x="790784" y="4865198"/>
                  <a:pt x="889855" y="4865198"/>
                  <a:pt x="989819" y="4865198"/>
                </a:cubicBezTo>
                <a:cubicBezTo>
                  <a:pt x="997852" y="4865198"/>
                  <a:pt x="1005885" y="4865198"/>
                  <a:pt x="1014810" y="4866983"/>
                </a:cubicBezTo>
                <a:cubicBezTo>
                  <a:pt x="1013917" y="4866983"/>
                  <a:pt x="1013917" y="4867875"/>
                  <a:pt x="1013025" y="4867875"/>
                </a:cubicBezTo>
                <a:lnTo>
                  <a:pt x="1322734" y="4867875"/>
                </a:lnTo>
                <a:lnTo>
                  <a:pt x="1807379" y="4867875"/>
                </a:lnTo>
                <a:close/>
              </a:path>
            </a:pathLst>
          </a:custGeom>
          <a:solidFill>
            <a:schemeClr val="accent2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2" name="CustomShape 4"/>
          <p:cNvSpPr/>
          <p:nvPr/>
        </p:nvSpPr>
        <p:spPr>
          <a:xfrm>
            <a:off x="2010960" y="2787840"/>
            <a:ext cx="90000" cy="900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4" y="398962"/>
                </a:moveTo>
                <a:cubicBezTo>
                  <a:pt x="797924" y="619303"/>
                  <a:pt x="619303" y="797925"/>
                  <a:pt x="398962" y="797925"/>
                </a:cubicBezTo>
                <a:cubicBezTo>
                  <a:pt x="178622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4" y="178622"/>
                  <a:pt x="797924" y="398962"/>
                </a:cubicBezTo>
                <a:close/>
              </a:path>
            </a:pathLst>
          </a:custGeom>
          <a:solidFill>
            <a:schemeClr val="accent2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3" name="CustomShape 5"/>
          <p:cNvSpPr/>
          <p:nvPr/>
        </p:nvSpPr>
        <p:spPr>
          <a:xfrm>
            <a:off x="2125440" y="2787840"/>
            <a:ext cx="90000" cy="900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accent2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4" name="CustomShape 6"/>
          <p:cNvSpPr/>
          <p:nvPr/>
        </p:nvSpPr>
        <p:spPr>
          <a:xfrm>
            <a:off x="2239560" y="2787840"/>
            <a:ext cx="90000" cy="900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accent2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5" name="CustomShape 7"/>
          <p:cNvSpPr/>
          <p:nvPr/>
        </p:nvSpPr>
        <p:spPr>
          <a:xfrm>
            <a:off x="2354040" y="2787840"/>
            <a:ext cx="90000" cy="900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accent2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6" name="CustomShape 8"/>
          <p:cNvSpPr/>
          <p:nvPr/>
        </p:nvSpPr>
        <p:spPr>
          <a:xfrm>
            <a:off x="4453200" y="2388240"/>
            <a:ext cx="568800" cy="416520"/>
          </a:xfrm>
          <a:custGeom>
            <a:avLst/>
            <a:gdLst/>
            <a:ah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7" name="CustomShape 9"/>
          <p:cNvSpPr/>
          <p:nvPr/>
        </p:nvSpPr>
        <p:spPr>
          <a:xfrm rot="5400000">
            <a:off x="7186680" y="2172960"/>
            <a:ext cx="531360" cy="671040"/>
          </a:xfrm>
          <a:custGeom>
            <a:avLst/>
            <a:gdLst/>
            <a:ahLst/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8" name="CustomShape 10"/>
          <p:cNvSpPr/>
          <p:nvPr/>
        </p:nvSpPr>
        <p:spPr>
          <a:xfrm>
            <a:off x="7059960" y="2772000"/>
            <a:ext cx="708120" cy="10980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9" name="CustomShape 11"/>
          <p:cNvSpPr/>
          <p:nvPr/>
        </p:nvSpPr>
        <p:spPr>
          <a:xfrm>
            <a:off x="9837000" y="2337480"/>
            <a:ext cx="15120" cy="5076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0" name="CustomShape 12"/>
          <p:cNvSpPr/>
          <p:nvPr/>
        </p:nvSpPr>
        <p:spPr>
          <a:xfrm>
            <a:off x="9836280" y="2389320"/>
            <a:ext cx="15120" cy="5076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1" name="CustomShape 13"/>
          <p:cNvSpPr/>
          <p:nvPr/>
        </p:nvSpPr>
        <p:spPr>
          <a:xfrm>
            <a:off x="10164240" y="2388240"/>
            <a:ext cx="15120" cy="5076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9526" y="65246"/>
                  <a:pt x="16669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2" name="CustomShape 14"/>
          <p:cNvSpPr/>
          <p:nvPr/>
        </p:nvSpPr>
        <p:spPr>
          <a:xfrm>
            <a:off x="9840960" y="2235240"/>
            <a:ext cx="339120" cy="642600"/>
          </a:xfrm>
          <a:custGeom>
            <a:avLst/>
            <a:gdLst/>
            <a:ahLst/>
            <a:rect l="l" t="t" r="r" b="b"/>
            <a:pathLst>
              <a:path w="400050" h="828675">
                <a:moveTo>
                  <a:pt x="350044" y="7144"/>
                </a:moveTo>
                <a:lnTo>
                  <a:pt x="53816" y="7144"/>
                </a:lnTo>
                <a:cubicBezTo>
                  <a:pt x="28099" y="7144"/>
                  <a:pt x="7144" y="28099"/>
                  <a:pt x="7144" y="53816"/>
                </a:cubicBezTo>
                <a:lnTo>
                  <a:pt x="7144" y="781526"/>
                </a:lnTo>
                <a:cubicBezTo>
                  <a:pt x="7144" y="807244"/>
                  <a:pt x="28099" y="828199"/>
                  <a:pt x="53816" y="828199"/>
                </a:cubicBezTo>
                <a:lnTo>
                  <a:pt x="350044" y="828199"/>
                </a:lnTo>
                <a:cubicBezTo>
                  <a:pt x="375761" y="828199"/>
                  <a:pt x="396716" y="807244"/>
                  <a:pt x="396716" y="781526"/>
                </a:cubicBezTo>
                <a:lnTo>
                  <a:pt x="396716" y="53816"/>
                </a:lnTo>
                <a:cubicBezTo>
                  <a:pt x="396716" y="28099"/>
                  <a:pt x="375761" y="7144"/>
                  <a:pt x="350044" y="714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3" name="CustomShape 15"/>
          <p:cNvSpPr/>
          <p:nvPr/>
        </p:nvSpPr>
        <p:spPr>
          <a:xfrm>
            <a:off x="9843480" y="2238120"/>
            <a:ext cx="330840" cy="635040"/>
          </a:xfrm>
          <a:custGeom>
            <a:avLst/>
            <a:gdLst/>
            <a:ahLst/>
            <a:rect l="l" t="t" r="r" b="b"/>
            <a:pathLst>
              <a:path w="390525" h="819150">
                <a:moveTo>
                  <a:pt x="345281" y="7144"/>
                </a:moveTo>
                <a:lnTo>
                  <a:pt x="52864" y="7144"/>
                </a:lnTo>
                <a:cubicBezTo>
                  <a:pt x="27146" y="7144"/>
                  <a:pt x="7144" y="27146"/>
                  <a:pt x="7144" y="52864"/>
                </a:cubicBezTo>
                <a:lnTo>
                  <a:pt x="7144" y="772954"/>
                </a:lnTo>
                <a:cubicBezTo>
                  <a:pt x="7144" y="798671"/>
                  <a:pt x="27146" y="818674"/>
                  <a:pt x="52864" y="818674"/>
                </a:cubicBezTo>
                <a:lnTo>
                  <a:pt x="345281" y="818674"/>
                </a:lnTo>
                <a:cubicBezTo>
                  <a:pt x="370999" y="818674"/>
                  <a:pt x="391001" y="798671"/>
                  <a:pt x="391001" y="772954"/>
                </a:cubicBezTo>
                <a:lnTo>
                  <a:pt x="391001" y="52864"/>
                </a:lnTo>
                <a:cubicBezTo>
                  <a:pt x="391001" y="28099"/>
                  <a:pt x="370046" y="7144"/>
                  <a:pt x="345281" y="7144"/>
                </a:cubicBezTo>
                <a:close/>
              </a:path>
            </a:pathLst>
          </a:cu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4" name="CustomShape 16"/>
          <p:cNvSpPr/>
          <p:nvPr/>
        </p:nvSpPr>
        <p:spPr>
          <a:xfrm>
            <a:off x="9868680" y="2333520"/>
            <a:ext cx="282240" cy="457560"/>
          </a:xfrm>
          <a:custGeom>
            <a:avLst/>
            <a:gdLst/>
            <a:ahLst/>
            <a:rect l="l" t="t" r="r" b="b"/>
            <a:pathLst>
              <a:path w="333375" h="590550">
                <a:moveTo>
                  <a:pt x="7144" y="7144"/>
                </a:moveTo>
                <a:lnTo>
                  <a:pt x="331946" y="7144"/>
                </a:lnTo>
                <a:lnTo>
                  <a:pt x="331946" y="586264"/>
                </a:lnTo>
                <a:lnTo>
                  <a:pt x="7144" y="5862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5" name="CustomShape 17"/>
          <p:cNvSpPr/>
          <p:nvPr/>
        </p:nvSpPr>
        <p:spPr>
          <a:xfrm>
            <a:off x="9987120" y="2813040"/>
            <a:ext cx="43560" cy="39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6" name="CustomShape 18"/>
          <p:cNvSpPr/>
          <p:nvPr/>
        </p:nvSpPr>
        <p:spPr>
          <a:xfrm>
            <a:off x="9997200" y="2822400"/>
            <a:ext cx="23400" cy="212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7" name="CustomShape 19"/>
          <p:cNvSpPr/>
          <p:nvPr/>
        </p:nvSpPr>
        <p:spPr>
          <a:xfrm>
            <a:off x="9918360" y="2341080"/>
            <a:ext cx="232200" cy="442800"/>
          </a:xfrm>
          <a:custGeom>
            <a:avLst/>
            <a:gdLst/>
            <a:ahLst/>
            <a:rect l="l" t="t" r="r" b="b"/>
            <a:pathLst>
              <a:path w="1119116" h="2330356">
                <a:moveTo>
                  <a:pt x="614149" y="0"/>
                </a:moveTo>
                <a:lnTo>
                  <a:pt x="1115704" y="3412"/>
                </a:lnTo>
                <a:cubicBezTo>
                  <a:pt x="1116841" y="777923"/>
                  <a:pt x="1117979" y="1555845"/>
                  <a:pt x="1119116" y="2330356"/>
                </a:cubicBezTo>
                <a:lnTo>
                  <a:pt x="0" y="2330356"/>
                </a:lnTo>
                <a:lnTo>
                  <a:pt x="614149" y="0"/>
                </a:lnTo>
                <a:close/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8" name="CustomShape 20"/>
          <p:cNvSpPr/>
          <p:nvPr/>
        </p:nvSpPr>
        <p:spPr>
          <a:xfrm>
            <a:off x="9979560" y="2298960"/>
            <a:ext cx="64440" cy="126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9" name="CustomShape 21"/>
          <p:cNvSpPr/>
          <p:nvPr/>
        </p:nvSpPr>
        <p:spPr>
          <a:xfrm>
            <a:off x="9944640" y="2298960"/>
            <a:ext cx="14040" cy="12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0" name="CustomShape 22"/>
          <p:cNvSpPr/>
          <p:nvPr/>
        </p:nvSpPr>
        <p:spPr>
          <a:xfrm>
            <a:off x="9896760" y="2470680"/>
            <a:ext cx="232200" cy="17064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2" name="CustomShape 2"/>
          <p:cNvSpPr/>
          <p:nvPr/>
        </p:nvSpPr>
        <p:spPr>
          <a:xfrm rot="5400000">
            <a:off x="804240" y="2349720"/>
            <a:ext cx="347760" cy="343440"/>
          </a:xfrm>
          <a:custGeom>
            <a:avLst/>
            <a:gdLst/>
            <a:ah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3" name="CustomShape 3"/>
          <p:cNvSpPr/>
          <p:nvPr/>
        </p:nvSpPr>
        <p:spPr>
          <a:xfrm rot="5400000">
            <a:off x="804240" y="2948040"/>
            <a:ext cx="347760" cy="343440"/>
          </a:xfrm>
          <a:custGeom>
            <a:avLst/>
            <a:gdLst/>
            <a:ah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4" name="CustomShape 4"/>
          <p:cNvSpPr/>
          <p:nvPr/>
        </p:nvSpPr>
        <p:spPr>
          <a:xfrm rot="5400000">
            <a:off x="804240" y="3546360"/>
            <a:ext cx="347760" cy="343440"/>
          </a:xfrm>
          <a:custGeom>
            <a:avLst/>
            <a:gdLst/>
            <a:ah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5" name="CustomShape 5"/>
          <p:cNvSpPr/>
          <p:nvPr/>
        </p:nvSpPr>
        <p:spPr>
          <a:xfrm rot="5400000">
            <a:off x="804240" y="4144680"/>
            <a:ext cx="347760" cy="343440"/>
          </a:xfrm>
          <a:custGeom>
            <a:avLst/>
            <a:gdLst/>
            <a:ah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6" name="CustomShape 6"/>
          <p:cNvSpPr/>
          <p:nvPr/>
        </p:nvSpPr>
        <p:spPr>
          <a:xfrm>
            <a:off x="1237320" y="2383560"/>
            <a:ext cx="47149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7" name="CustomShape 7"/>
          <p:cNvSpPr/>
          <p:nvPr/>
        </p:nvSpPr>
        <p:spPr>
          <a:xfrm>
            <a:off x="1237320" y="2981880"/>
            <a:ext cx="47149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8" name="CustomShape 8"/>
          <p:cNvSpPr/>
          <p:nvPr/>
        </p:nvSpPr>
        <p:spPr>
          <a:xfrm>
            <a:off x="1237320" y="3580200"/>
            <a:ext cx="47149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9" name="CustomShape 9"/>
          <p:cNvSpPr/>
          <p:nvPr/>
        </p:nvSpPr>
        <p:spPr>
          <a:xfrm>
            <a:off x="1237320" y="4178520"/>
            <a:ext cx="47149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0" name="CustomShape 10"/>
          <p:cNvSpPr/>
          <p:nvPr/>
        </p:nvSpPr>
        <p:spPr>
          <a:xfrm>
            <a:off x="876960" y="5233680"/>
            <a:ext cx="718920" cy="718920"/>
          </a:xfrm>
          <a:prstGeom prst="ellipse">
            <a:avLst/>
          </a:prstGeom>
          <a:solidFill>
            <a:schemeClr val="bg1"/>
          </a:solidFill>
          <a:ln w="3816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1" name="CustomShape 11"/>
          <p:cNvSpPr/>
          <p:nvPr/>
        </p:nvSpPr>
        <p:spPr>
          <a:xfrm>
            <a:off x="3019320" y="5233680"/>
            <a:ext cx="718920" cy="718920"/>
          </a:xfrm>
          <a:prstGeom prst="ellipse">
            <a:avLst/>
          </a:prstGeom>
          <a:solidFill>
            <a:schemeClr val="bg1"/>
          </a:solidFill>
          <a:ln w="381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2" name="CustomShape 12"/>
          <p:cNvSpPr/>
          <p:nvPr/>
        </p:nvSpPr>
        <p:spPr>
          <a:xfrm>
            <a:off x="5161680" y="5233680"/>
            <a:ext cx="718920" cy="718920"/>
          </a:xfrm>
          <a:prstGeom prst="ellipse">
            <a:avLst/>
          </a:prstGeom>
          <a:solidFill>
            <a:schemeClr val="bg1"/>
          </a:solidFill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3" name="CustomShape 13"/>
          <p:cNvSpPr/>
          <p:nvPr/>
        </p:nvSpPr>
        <p:spPr>
          <a:xfrm>
            <a:off x="7303680" y="5233680"/>
            <a:ext cx="718920" cy="718920"/>
          </a:xfrm>
          <a:prstGeom prst="ellipse">
            <a:avLst/>
          </a:prstGeom>
          <a:solidFill>
            <a:schemeClr val="bg1"/>
          </a:solidFill>
          <a:ln w="3816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4" name="CustomShape 14"/>
          <p:cNvSpPr/>
          <p:nvPr/>
        </p:nvSpPr>
        <p:spPr>
          <a:xfrm>
            <a:off x="510120" y="6089760"/>
            <a:ext cx="14533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5" name="CustomShape 15"/>
          <p:cNvSpPr/>
          <p:nvPr/>
        </p:nvSpPr>
        <p:spPr>
          <a:xfrm>
            <a:off x="2650320" y="6089760"/>
            <a:ext cx="14533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6" name="CustomShape 16"/>
          <p:cNvSpPr/>
          <p:nvPr/>
        </p:nvSpPr>
        <p:spPr>
          <a:xfrm>
            <a:off x="4790880" y="6089760"/>
            <a:ext cx="14533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7" name="CustomShape 17"/>
          <p:cNvSpPr/>
          <p:nvPr/>
        </p:nvSpPr>
        <p:spPr>
          <a:xfrm>
            <a:off x="6931440" y="6089760"/>
            <a:ext cx="14533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8" name="CustomShape 18"/>
          <p:cNvSpPr/>
          <p:nvPr/>
        </p:nvSpPr>
        <p:spPr>
          <a:xfrm>
            <a:off x="1049400" y="5298840"/>
            <a:ext cx="410040" cy="424080"/>
          </a:xfrm>
          <a:custGeom>
            <a:avLst/>
            <a:gdLst/>
            <a:ahLst/>
            <a:rect l="l" t="t" r="r" b="b"/>
            <a:pathLst>
              <a:path w="4703648" h="4864304">
                <a:moveTo>
                  <a:pt x="1807379" y="4869660"/>
                </a:moveTo>
                <a:lnTo>
                  <a:pt x="2182243" y="4869660"/>
                </a:lnTo>
                <a:cubicBezTo>
                  <a:pt x="2182243" y="4869660"/>
                  <a:pt x="2181351" y="4868768"/>
                  <a:pt x="2181351" y="4868768"/>
                </a:cubicBezTo>
                <a:cubicBezTo>
                  <a:pt x="2341114" y="4868768"/>
                  <a:pt x="2418764" y="4868768"/>
                  <a:pt x="2580313" y="4868768"/>
                </a:cubicBezTo>
                <a:cubicBezTo>
                  <a:pt x="2580313" y="4868768"/>
                  <a:pt x="2579420" y="4869660"/>
                  <a:pt x="2579420" y="4869660"/>
                </a:cubicBezTo>
                <a:lnTo>
                  <a:pt x="2957854" y="4869660"/>
                </a:lnTo>
                <a:cubicBezTo>
                  <a:pt x="2997126" y="4866983"/>
                  <a:pt x="3413939" y="4866983"/>
                  <a:pt x="3435359" y="4869660"/>
                </a:cubicBezTo>
                <a:cubicBezTo>
                  <a:pt x="3435359" y="4869660"/>
                  <a:pt x="3435359" y="4869660"/>
                  <a:pt x="3435359" y="4869660"/>
                </a:cubicBezTo>
                <a:lnTo>
                  <a:pt x="3812901" y="4869660"/>
                </a:lnTo>
                <a:cubicBezTo>
                  <a:pt x="3812008" y="4868768"/>
                  <a:pt x="3811116" y="4867875"/>
                  <a:pt x="3810223" y="4867875"/>
                </a:cubicBezTo>
                <a:cubicBezTo>
                  <a:pt x="3821826" y="4867875"/>
                  <a:pt x="3828966" y="4867875"/>
                  <a:pt x="3835214" y="4867875"/>
                </a:cubicBezTo>
                <a:cubicBezTo>
                  <a:pt x="4080661" y="4867875"/>
                  <a:pt x="4174377" y="4867875"/>
                  <a:pt x="4419823" y="4867875"/>
                </a:cubicBezTo>
                <a:cubicBezTo>
                  <a:pt x="4451955" y="4867875"/>
                  <a:pt x="4451955" y="4867875"/>
                  <a:pt x="4451955" y="4833067"/>
                </a:cubicBezTo>
                <a:cubicBezTo>
                  <a:pt x="4451955" y="4805398"/>
                  <a:pt x="4451955" y="4778622"/>
                  <a:pt x="4451955" y="4750953"/>
                </a:cubicBezTo>
                <a:cubicBezTo>
                  <a:pt x="4451955" y="4735780"/>
                  <a:pt x="4457310" y="4729532"/>
                  <a:pt x="4471590" y="4729532"/>
                </a:cubicBezTo>
                <a:cubicBezTo>
                  <a:pt x="4516217" y="4729532"/>
                  <a:pt x="4561736" y="4730425"/>
                  <a:pt x="4606363" y="4729532"/>
                </a:cubicBezTo>
                <a:cubicBezTo>
                  <a:pt x="4621536" y="4729532"/>
                  <a:pt x="4625999" y="4736673"/>
                  <a:pt x="4625999" y="4752739"/>
                </a:cubicBezTo>
                <a:cubicBezTo>
                  <a:pt x="4625106" y="4783977"/>
                  <a:pt x="4625999" y="4814323"/>
                  <a:pt x="4625999" y="4845562"/>
                </a:cubicBezTo>
                <a:cubicBezTo>
                  <a:pt x="4625999" y="4861628"/>
                  <a:pt x="4631354" y="4868768"/>
                  <a:pt x="4645634" y="4867875"/>
                </a:cubicBezTo>
                <a:cubicBezTo>
                  <a:pt x="4656344" y="4866983"/>
                  <a:pt x="4667055" y="4867875"/>
                  <a:pt x="4677765" y="4865198"/>
                </a:cubicBezTo>
                <a:cubicBezTo>
                  <a:pt x="4694724" y="4861628"/>
                  <a:pt x="4705434" y="4849132"/>
                  <a:pt x="4705434" y="4829496"/>
                </a:cubicBezTo>
                <a:cubicBezTo>
                  <a:pt x="4705434" y="4718823"/>
                  <a:pt x="4705434" y="4608148"/>
                  <a:pt x="4705434" y="4498367"/>
                </a:cubicBezTo>
                <a:cubicBezTo>
                  <a:pt x="4705434" y="4477838"/>
                  <a:pt x="4692939" y="4465343"/>
                  <a:pt x="4673303" y="4462665"/>
                </a:cubicBezTo>
                <a:cubicBezTo>
                  <a:pt x="4627784" y="4457310"/>
                  <a:pt x="4625999" y="4458203"/>
                  <a:pt x="4625999" y="4509077"/>
                </a:cubicBezTo>
                <a:cubicBezTo>
                  <a:pt x="4625999" y="4527820"/>
                  <a:pt x="4625999" y="4547456"/>
                  <a:pt x="4625999" y="4566199"/>
                </a:cubicBezTo>
                <a:cubicBezTo>
                  <a:pt x="4625999" y="4580480"/>
                  <a:pt x="4620643" y="4586727"/>
                  <a:pt x="4608148" y="4585835"/>
                </a:cubicBezTo>
                <a:cubicBezTo>
                  <a:pt x="4562629" y="4585835"/>
                  <a:pt x="4517109" y="4584943"/>
                  <a:pt x="4471590" y="4585835"/>
                </a:cubicBezTo>
                <a:cubicBezTo>
                  <a:pt x="4453740" y="4585835"/>
                  <a:pt x="4452847" y="4574232"/>
                  <a:pt x="4452847" y="4559951"/>
                </a:cubicBezTo>
                <a:cubicBezTo>
                  <a:pt x="4452847" y="4451955"/>
                  <a:pt x="4452847" y="4343066"/>
                  <a:pt x="4452847" y="4235070"/>
                </a:cubicBezTo>
                <a:cubicBezTo>
                  <a:pt x="4452847" y="4089586"/>
                  <a:pt x="4452847" y="3944996"/>
                  <a:pt x="4452847" y="3799513"/>
                </a:cubicBezTo>
                <a:cubicBezTo>
                  <a:pt x="4452847" y="3770952"/>
                  <a:pt x="4453740" y="3770060"/>
                  <a:pt x="4480516" y="3769167"/>
                </a:cubicBezTo>
                <a:cubicBezTo>
                  <a:pt x="4506399" y="3769167"/>
                  <a:pt x="4533175" y="3768274"/>
                  <a:pt x="4559059" y="3769167"/>
                </a:cubicBezTo>
                <a:cubicBezTo>
                  <a:pt x="4574232" y="3769167"/>
                  <a:pt x="4582264" y="3763812"/>
                  <a:pt x="4582264" y="3745069"/>
                </a:cubicBezTo>
                <a:cubicBezTo>
                  <a:pt x="4581372" y="3712045"/>
                  <a:pt x="4581372" y="3679021"/>
                  <a:pt x="4582264" y="3645998"/>
                </a:cubicBezTo>
                <a:cubicBezTo>
                  <a:pt x="4582264" y="3631717"/>
                  <a:pt x="4576909" y="3626362"/>
                  <a:pt x="4564414" y="3626362"/>
                </a:cubicBezTo>
                <a:cubicBezTo>
                  <a:pt x="4449277" y="3626362"/>
                  <a:pt x="4334140" y="3626362"/>
                  <a:pt x="4218111" y="3626362"/>
                </a:cubicBezTo>
                <a:cubicBezTo>
                  <a:pt x="4204723" y="3626362"/>
                  <a:pt x="4200260" y="3632610"/>
                  <a:pt x="4200260" y="3645998"/>
                </a:cubicBezTo>
                <a:cubicBezTo>
                  <a:pt x="4200260" y="3679914"/>
                  <a:pt x="4201153" y="3713830"/>
                  <a:pt x="4200260" y="3747746"/>
                </a:cubicBezTo>
                <a:cubicBezTo>
                  <a:pt x="4200260" y="3762919"/>
                  <a:pt x="4205616" y="3769167"/>
                  <a:pt x="4219004" y="3769167"/>
                </a:cubicBezTo>
                <a:cubicBezTo>
                  <a:pt x="4246672" y="3769167"/>
                  <a:pt x="4274340" y="3770060"/>
                  <a:pt x="4301116" y="3769167"/>
                </a:cubicBezTo>
                <a:cubicBezTo>
                  <a:pt x="4318075" y="3768274"/>
                  <a:pt x="4325215" y="3774522"/>
                  <a:pt x="4325215" y="3794158"/>
                </a:cubicBezTo>
                <a:cubicBezTo>
                  <a:pt x="4324322" y="4008366"/>
                  <a:pt x="4325215" y="4222574"/>
                  <a:pt x="4325215" y="4437674"/>
                </a:cubicBezTo>
                <a:cubicBezTo>
                  <a:pt x="4325215" y="4456418"/>
                  <a:pt x="4318075" y="4461773"/>
                  <a:pt x="4302009" y="4461773"/>
                </a:cubicBezTo>
                <a:cubicBezTo>
                  <a:pt x="4152956" y="4461773"/>
                  <a:pt x="4155634" y="4460880"/>
                  <a:pt x="4007473" y="4461773"/>
                </a:cubicBezTo>
                <a:cubicBezTo>
                  <a:pt x="3989622" y="4461773"/>
                  <a:pt x="3984267" y="4454632"/>
                  <a:pt x="3984267" y="4435889"/>
                </a:cubicBezTo>
                <a:cubicBezTo>
                  <a:pt x="3984267" y="4201153"/>
                  <a:pt x="3984267" y="3965524"/>
                  <a:pt x="3984267" y="3730788"/>
                </a:cubicBezTo>
                <a:cubicBezTo>
                  <a:pt x="3984267" y="3712938"/>
                  <a:pt x="3987837" y="3705797"/>
                  <a:pt x="4005688" y="3706690"/>
                </a:cubicBezTo>
                <a:cubicBezTo>
                  <a:pt x="4040497" y="3707582"/>
                  <a:pt x="4040497" y="3706690"/>
                  <a:pt x="4040497" y="3669203"/>
                </a:cubicBezTo>
                <a:cubicBezTo>
                  <a:pt x="4040497" y="3662956"/>
                  <a:pt x="4040497" y="3657600"/>
                  <a:pt x="4040497" y="3651353"/>
                </a:cubicBezTo>
                <a:cubicBezTo>
                  <a:pt x="4042282" y="3632610"/>
                  <a:pt x="4034249" y="3625469"/>
                  <a:pt x="4016398" y="3626362"/>
                </a:cubicBezTo>
                <a:cubicBezTo>
                  <a:pt x="3969987" y="3627254"/>
                  <a:pt x="3923575" y="3625469"/>
                  <a:pt x="3877163" y="3627254"/>
                </a:cubicBezTo>
                <a:cubicBezTo>
                  <a:pt x="3858420" y="3628147"/>
                  <a:pt x="3851280" y="3621899"/>
                  <a:pt x="3851280" y="3599586"/>
                </a:cubicBezTo>
                <a:cubicBezTo>
                  <a:pt x="3852172" y="3391626"/>
                  <a:pt x="3852172" y="3183665"/>
                  <a:pt x="3851280" y="2976598"/>
                </a:cubicBezTo>
                <a:cubicBezTo>
                  <a:pt x="3851280" y="2955177"/>
                  <a:pt x="3857528" y="2948929"/>
                  <a:pt x="3877163" y="2948929"/>
                </a:cubicBezTo>
                <a:cubicBezTo>
                  <a:pt x="3985160" y="2949822"/>
                  <a:pt x="4093156" y="2948929"/>
                  <a:pt x="4201153" y="2948929"/>
                </a:cubicBezTo>
                <a:cubicBezTo>
                  <a:pt x="4228821" y="2948929"/>
                  <a:pt x="4229714" y="2948037"/>
                  <a:pt x="4229714" y="2918583"/>
                </a:cubicBezTo>
                <a:cubicBezTo>
                  <a:pt x="4229714" y="2866816"/>
                  <a:pt x="4229714" y="2815049"/>
                  <a:pt x="4229714" y="2764175"/>
                </a:cubicBezTo>
                <a:cubicBezTo>
                  <a:pt x="4229714" y="2745432"/>
                  <a:pt x="4225251" y="2738291"/>
                  <a:pt x="4207400" y="2738291"/>
                </a:cubicBezTo>
                <a:cubicBezTo>
                  <a:pt x="4032464" y="2739184"/>
                  <a:pt x="3857528" y="2739184"/>
                  <a:pt x="3682591" y="2738291"/>
                </a:cubicBezTo>
                <a:cubicBezTo>
                  <a:pt x="3660278" y="2738291"/>
                  <a:pt x="3660278" y="2750787"/>
                  <a:pt x="3660278" y="2768637"/>
                </a:cubicBezTo>
                <a:cubicBezTo>
                  <a:pt x="3660278" y="3043538"/>
                  <a:pt x="3660278" y="3318438"/>
                  <a:pt x="3660278" y="3593338"/>
                </a:cubicBezTo>
                <a:cubicBezTo>
                  <a:pt x="3660278" y="3628147"/>
                  <a:pt x="3660278" y="3628147"/>
                  <a:pt x="3629039" y="3628147"/>
                </a:cubicBezTo>
                <a:cubicBezTo>
                  <a:pt x="3465706" y="3628147"/>
                  <a:pt x="3303265" y="3628147"/>
                  <a:pt x="3139931" y="3628147"/>
                </a:cubicBezTo>
                <a:cubicBezTo>
                  <a:pt x="3111370" y="3628147"/>
                  <a:pt x="3111370" y="3628147"/>
                  <a:pt x="3111370" y="3596016"/>
                </a:cubicBezTo>
                <a:cubicBezTo>
                  <a:pt x="3111370" y="3526398"/>
                  <a:pt x="3112263" y="3457673"/>
                  <a:pt x="3111370" y="3388055"/>
                </a:cubicBezTo>
                <a:cubicBezTo>
                  <a:pt x="3109585" y="3280951"/>
                  <a:pt x="3055140" y="3203301"/>
                  <a:pt x="2964995" y="3180095"/>
                </a:cubicBezTo>
                <a:cubicBezTo>
                  <a:pt x="2868601" y="3155104"/>
                  <a:pt x="2773993" y="3200623"/>
                  <a:pt x="2735614" y="3290769"/>
                </a:cubicBezTo>
                <a:cubicBezTo>
                  <a:pt x="2724011" y="3316653"/>
                  <a:pt x="2717763" y="3345214"/>
                  <a:pt x="2717763" y="3373775"/>
                </a:cubicBezTo>
                <a:cubicBezTo>
                  <a:pt x="2717763" y="3448748"/>
                  <a:pt x="2717763" y="3523720"/>
                  <a:pt x="2717763" y="3599586"/>
                </a:cubicBezTo>
                <a:cubicBezTo>
                  <a:pt x="2717763" y="3627254"/>
                  <a:pt x="2716870" y="3628147"/>
                  <a:pt x="2691879" y="3628147"/>
                </a:cubicBezTo>
                <a:cubicBezTo>
                  <a:pt x="2504448" y="3628147"/>
                  <a:pt x="2398236" y="3628147"/>
                  <a:pt x="2210804" y="3628147"/>
                </a:cubicBezTo>
                <a:cubicBezTo>
                  <a:pt x="2191168" y="3628147"/>
                  <a:pt x="2184921" y="3621007"/>
                  <a:pt x="2185813" y="3600478"/>
                </a:cubicBezTo>
                <a:cubicBezTo>
                  <a:pt x="2186706" y="3479986"/>
                  <a:pt x="2185813" y="3358602"/>
                  <a:pt x="2185813" y="3238110"/>
                </a:cubicBezTo>
                <a:cubicBezTo>
                  <a:pt x="2185813" y="3208656"/>
                  <a:pt x="2185813" y="3208656"/>
                  <a:pt x="2159037" y="3208656"/>
                </a:cubicBezTo>
                <a:cubicBezTo>
                  <a:pt x="2135831" y="3208656"/>
                  <a:pt x="2113518" y="3207764"/>
                  <a:pt x="2090312" y="3208656"/>
                </a:cubicBezTo>
                <a:cubicBezTo>
                  <a:pt x="2073354" y="3209549"/>
                  <a:pt x="2063536" y="3203301"/>
                  <a:pt x="2055503" y="3186343"/>
                </a:cubicBezTo>
                <a:cubicBezTo>
                  <a:pt x="2014447" y="3104230"/>
                  <a:pt x="1951970" y="3053355"/>
                  <a:pt x="1867179" y="3035505"/>
                </a:cubicBezTo>
                <a:cubicBezTo>
                  <a:pt x="1750257" y="3009621"/>
                  <a:pt x="1634228" y="3066743"/>
                  <a:pt x="1574428" y="3180988"/>
                </a:cubicBezTo>
                <a:cubicBezTo>
                  <a:pt x="1563718" y="3201516"/>
                  <a:pt x="1552115" y="3211334"/>
                  <a:pt x="1530694" y="3208656"/>
                </a:cubicBezTo>
                <a:cubicBezTo>
                  <a:pt x="1509273" y="3206871"/>
                  <a:pt x="1487853" y="3209549"/>
                  <a:pt x="1466432" y="3207764"/>
                </a:cubicBezTo>
                <a:cubicBezTo>
                  <a:pt x="1447689" y="3206871"/>
                  <a:pt x="1442333" y="3214011"/>
                  <a:pt x="1442333" y="3234540"/>
                </a:cubicBezTo>
                <a:cubicBezTo>
                  <a:pt x="1443226" y="3354139"/>
                  <a:pt x="1442333" y="3472846"/>
                  <a:pt x="1442333" y="3592446"/>
                </a:cubicBezTo>
                <a:cubicBezTo>
                  <a:pt x="1442333" y="3628147"/>
                  <a:pt x="1442333" y="3628147"/>
                  <a:pt x="1410202" y="3628147"/>
                </a:cubicBezTo>
                <a:cubicBezTo>
                  <a:pt x="1209382" y="3628147"/>
                  <a:pt x="1079965" y="3628147"/>
                  <a:pt x="896996" y="3628147"/>
                </a:cubicBezTo>
                <a:cubicBezTo>
                  <a:pt x="867542" y="3628147"/>
                  <a:pt x="866650" y="3628147"/>
                  <a:pt x="866650" y="3594231"/>
                </a:cubicBezTo>
                <a:cubicBezTo>
                  <a:pt x="866650" y="3333611"/>
                  <a:pt x="866650" y="3072991"/>
                  <a:pt x="866650" y="2811479"/>
                </a:cubicBezTo>
                <a:cubicBezTo>
                  <a:pt x="866650" y="2790058"/>
                  <a:pt x="872897" y="2776670"/>
                  <a:pt x="888963" y="2765067"/>
                </a:cubicBezTo>
                <a:cubicBezTo>
                  <a:pt x="966613" y="2707945"/>
                  <a:pt x="1021058" y="2630295"/>
                  <a:pt x="1052296" y="2533009"/>
                </a:cubicBezTo>
                <a:cubicBezTo>
                  <a:pt x="1058544" y="2513373"/>
                  <a:pt x="1065684" y="2509803"/>
                  <a:pt x="1084428" y="2514266"/>
                </a:cubicBezTo>
                <a:cubicBezTo>
                  <a:pt x="1295958" y="2566925"/>
                  <a:pt x="1476250" y="2507125"/>
                  <a:pt x="1626195" y="2335759"/>
                </a:cubicBezTo>
                <a:cubicBezTo>
                  <a:pt x="1638691" y="2321478"/>
                  <a:pt x="1648508" y="2325049"/>
                  <a:pt x="1661896" y="2328619"/>
                </a:cubicBezTo>
                <a:cubicBezTo>
                  <a:pt x="1859146" y="2381278"/>
                  <a:pt x="2026942" y="2325049"/>
                  <a:pt x="2166178" y="2163500"/>
                </a:cubicBezTo>
                <a:cubicBezTo>
                  <a:pt x="2194739" y="2130476"/>
                  <a:pt x="2217944" y="2092098"/>
                  <a:pt x="2235795" y="2050148"/>
                </a:cubicBezTo>
                <a:cubicBezTo>
                  <a:pt x="2242935" y="2032298"/>
                  <a:pt x="2250968" y="2027835"/>
                  <a:pt x="2269711" y="2033190"/>
                </a:cubicBezTo>
                <a:cubicBezTo>
                  <a:pt x="2472316" y="2093883"/>
                  <a:pt x="2644575" y="2037653"/>
                  <a:pt x="2782918" y="1864502"/>
                </a:cubicBezTo>
                <a:cubicBezTo>
                  <a:pt x="2824867" y="1812735"/>
                  <a:pt x="2853428" y="1751150"/>
                  <a:pt x="2871279" y="1685102"/>
                </a:cubicBezTo>
                <a:cubicBezTo>
                  <a:pt x="2874849" y="1671714"/>
                  <a:pt x="2880204" y="1662789"/>
                  <a:pt x="2892699" y="1659219"/>
                </a:cubicBezTo>
                <a:cubicBezTo>
                  <a:pt x="2962317" y="1640476"/>
                  <a:pt x="3022117" y="1602097"/>
                  <a:pt x="3074776" y="1551222"/>
                </a:cubicBezTo>
                <a:cubicBezTo>
                  <a:pt x="3201516" y="1427160"/>
                  <a:pt x="3290769" y="1277215"/>
                  <a:pt x="3338966" y="1097816"/>
                </a:cubicBezTo>
                <a:cubicBezTo>
                  <a:pt x="3399658" y="869327"/>
                  <a:pt x="3277381" y="616740"/>
                  <a:pt x="3070313" y="545338"/>
                </a:cubicBezTo>
                <a:cubicBezTo>
                  <a:pt x="3053355" y="539090"/>
                  <a:pt x="3044430" y="530165"/>
                  <a:pt x="3038182" y="511421"/>
                </a:cubicBezTo>
                <a:cubicBezTo>
                  <a:pt x="2953392" y="234736"/>
                  <a:pt x="2778455" y="68725"/>
                  <a:pt x="2519621" y="8925"/>
                </a:cubicBezTo>
                <a:cubicBezTo>
                  <a:pt x="2502662" y="5355"/>
                  <a:pt x="2484812" y="3570"/>
                  <a:pt x="2467854" y="0"/>
                </a:cubicBezTo>
                <a:cubicBezTo>
                  <a:pt x="2427690" y="0"/>
                  <a:pt x="2387526" y="0"/>
                  <a:pt x="2347362" y="0"/>
                </a:cubicBezTo>
                <a:cubicBezTo>
                  <a:pt x="2304520" y="6248"/>
                  <a:pt x="2262571" y="13388"/>
                  <a:pt x="2221515" y="27669"/>
                </a:cubicBezTo>
                <a:cubicBezTo>
                  <a:pt x="2076032" y="79435"/>
                  <a:pt x="1964465" y="180292"/>
                  <a:pt x="1876997" y="315064"/>
                </a:cubicBezTo>
                <a:cubicBezTo>
                  <a:pt x="1802024" y="431986"/>
                  <a:pt x="1758290" y="562296"/>
                  <a:pt x="1747580" y="705101"/>
                </a:cubicBezTo>
                <a:cubicBezTo>
                  <a:pt x="1741332" y="785429"/>
                  <a:pt x="1744009" y="865757"/>
                  <a:pt x="1761860" y="944300"/>
                </a:cubicBezTo>
                <a:cubicBezTo>
                  <a:pt x="1766323" y="964828"/>
                  <a:pt x="1762753" y="980001"/>
                  <a:pt x="1750257" y="996067"/>
                </a:cubicBezTo>
                <a:cubicBezTo>
                  <a:pt x="1665467" y="1107634"/>
                  <a:pt x="1616377" y="1236158"/>
                  <a:pt x="1601204" y="1380749"/>
                </a:cubicBezTo>
                <a:cubicBezTo>
                  <a:pt x="1591386" y="1475357"/>
                  <a:pt x="1596742" y="1569073"/>
                  <a:pt x="1620840" y="1661004"/>
                </a:cubicBezTo>
                <a:cubicBezTo>
                  <a:pt x="1627088" y="1685102"/>
                  <a:pt x="1626195" y="1685995"/>
                  <a:pt x="1603882" y="1683317"/>
                </a:cubicBezTo>
                <a:cubicBezTo>
                  <a:pt x="1556578" y="1678855"/>
                  <a:pt x="1511951" y="1693135"/>
                  <a:pt x="1468217" y="1707416"/>
                </a:cubicBezTo>
                <a:cubicBezTo>
                  <a:pt x="1339692" y="1750257"/>
                  <a:pt x="1236158" y="1833263"/>
                  <a:pt x="1158508" y="1953755"/>
                </a:cubicBezTo>
                <a:cubicBezTo>
                  <a:pt x="1151368" y="1964465"/>
                  <a:pt x="1143335" y="1973391"/>
                  <a:pt x="1131732" y="1977853"/>
                </a:cubicBezTo>
                <a:cubicBezTo>
                  <a:pt x="947870" y="2052826"/>
                  <a:pt x="842551" y="2198309"/>
                  <a:pt x="815775" y="2411624"/>
                </a:cubicBezTo>
                <a:cubicBezTo>
                  <a:pt x="813990" y="2428582"/>
                  <a:pt x="807742" y="2437508"/>
                  <a:pt x="794354" y="2444648"/>
                </a:cubicBezTo>
                <a:cubicBezTo>
                  <a:pt x="660474" y="2519621"/>
                  <a:pt x="562296" y="2632080"/>
                  <a:pt x="498033" y="2781133"/>
                </a:cubicBezTo>
                <a:cubicBezTo>
                  <a:pt x="490893" y="2797199"/>
                  <a:pt x="488216" y="2812372"/>
                  <a:pt x="488216" y="2830222"/>
                </a:cubicBezTo>
                <a:cubicBezTo>
                  <a:pt x="488216" y="3084594"/>
                  <a:pt x="488216" y="3338966"/>
                  <a:pt x="488216" y="3592446"/>
                </a:cubicBezTo>
                <a:cubicBezTo>
                  <a:pt x="488216" y="3626362"/>
                  <a:pt x="488216" y="3626362"/>
                  <a:pt x="456977" y="3626362"/>
                </a:cubicBezTo>
                <a:cubicBezTo>
                  <a:pt x="398070" y="3626362"/>
                  <a:pt x="339163" y="3626362"/>
                  <a:pt x="280255" y="3626362"/>
                </a:cubicBezTo>
                <a:cubicBezTo>
                  <a:pt x="248124" y="3626362"/>
                  <a:pt x="248124" y="3626362"/>
                  <a:pt x="248124" y="3661171"/>
                </a:cubicBezTo>
                <a:cubicBezTo>
                  <a:pt x="248124" y="3954814"/>
                  <a:pt x="248124" y="4249350"/>
                  <a:pt x="248124" y="4542993"/>
                </a:cubicBezTo>
                <a:cubicBezTo>
                  <a:pt x="248124" y="4585835"/>
                  <a:pt x="248124" y="4585835"/>
                  <a:pt x="208853" y="4585835"/>
                </a:cubicBezTo>
                <a:cubicBezTo>
                  <a:pt x="172259" y="4585835"/>
                  <a:pt x="136558" y="4584943"/>
                  <a:pt x="99964" y="4585835"/>
                </a:cubicBezTo>
                <a:cubicBezTo>
                  <a:pt x="83898" y="4585835"/>
                  <a:pt x="76758" y="4579587"/>
                  <a:pt x="77650" y="4561736"/>
                </a:cubicBezTo>
                <a:cubicBezTo>
                  <a:pt x="78543" y="4534960"/>
                  <a:pt x="77650" y="4509077"/>
                  <a:pt x="77650" y="4482301"/>
                </a:cubicBezTo>
                <a:cubicBezTo>
                  <a:pt x="77650" y="4467128"/>
                  <a:pt x="72295" y="4461773"/>
                  <a:pt x="58907" y="4461773"/>
                </a:cubicBezTo>
                <a:cubicBezTo>
                  <a:pt x="37486" y="4461773"/>
                  <a:pt x="15173" y="4459095"/>
                  <a:pt x="0" y="4481408"/>
                </a:cubicBezTo>
                <a:cubicBezTo>
                  <a:pt x="0" y="4601900"/>
                  <a:pt x="0" y="4723285"/>
                  <a:pt x="0" y="4843777"/>
                </a:cubicBezTo>
                <a:cubicBezTo>
                  <a:pt x="15173" y="4865198"/>
                  <a:pt x="46412" y="4875016"/>
                  <a:pt x="68725" y="4866090"/>
                </a:cubicBezTo>
                <a:cubicBezTo>
                  <a:pt x="78543" y="4862520"/>
                  <a:pt x="77650" y="4854487"/>
                  <a:pt x="77650" y="4846455"/>
                </a:cubicBezTo>
                <a:cubicBezTo>
                  <a:pt x="77650" y="4816108"/>
                  <a:pt x="78543" y="4785762"/>
                  <a:pt x="77650" y="4755416"/>
                </a:cubicBezTo>
                <a:cubicBezTo>
                  <a:pt x="76758" y="4736673"/>
                  <a:pt x="82113" y="4728640"/>
                  <a:pt x="99964" y="4728640"/>
                </a:cubicBezTo>
                <a:cubicBezTo>
                  <a:pt x="141913" y="4729532"/>
                  <a:pt x="184754" y="4729532"/>
                  <a:pt x="226703" y="4728640"/>
                </a:cubicBezTo>
                <a:cubicBezTo>
                  <a:pt x="241876" y="4728640"/>
                  <a:pt x="249017" y="4734888"/>
                  <a:pt x="248124" y="4751846"/>
                </a:cubicBezTo>
                <a:cubicBezTo>
                  <a:pt x="247232" y="4777729"/>
                  <a:pt x="248124" y="4803613"/>
                  <a:pt x="248124" y="4829496"/>
                </a:cubicBezTo>
                <a:cubicBezTo>
                  <a:pt x="248124" y="4866090"/>
                  <a:pt x="248124" y="4866090"/>
                  <a:pt x="281148" y="4866090"/>
                </a:cubicBezTo>
                <a:cubicBezTo>
                  <a:pt x="417705" y="4866090"/>
                  <a:pt x="555156" y="4866090"/>
                  <a:pt x="691713" y="4865198"/>
                </a:cubicBezTo>
                <a:cubicBezTo>
                  <a:pt x="790784" y="4865198"/>
                  <a:pt x="889855" y="4865198"/>
                  <a:pt x="989819" y="4865198"/>
                </a:cubicBezTo>
                <a:cubicBezTo>
                  <a:pt x="997852" y="4865198"/>
                  <a:pt x="1005885" y="4865198"/>
                  <a:pt x="1014810" y="4866983"/>
                </a:cubicBezTo>
                <a:cubicBezTo>
                  <a:pt x="1013917" y="4866983"/>
                  <a:pt x="1013917" y="4867875"/>
                  <a:pt x="1013025" y="4867875"/>
                </a:cubicBezTo>
                <a:lnTo>
                  <a:pt x="1322734" y="4867875"/>
                </a:lnTo>
                <a:lnTo>
                  <a:pt x="1807379" y="4867875"/>
                </a:lnTo>
                <a:close/>
              </a:path>
            </a:pathLst>
          </a:custGeom>
          <a:solidFill>
            <a:schemeClr val="accent4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9" name="CustomShape 19"/>
          <p:cNvSpPr/>
          <p:nvPr/>
        </p:nvSpPr>
        <p:spPr>
          <a:xfrm>
            <a:off x="1072440" y="5719680"/>
            <a:ext cx="68400" cy="684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4" y="398962"/>
                </a:moveTo>
                <a:cubicBezTo>
                  <a:pt x="797924" y="619303"/>
                  <a:pt x="619303" y="797925"/>
                  <a:pt x="398962" y="797925"/>
                </a:cubicBezTo>
                <a:cubicBezTo>
                  <a:pt x="178622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4" y="178622"/>
                  <a:pt x="797924" y="398962"/>
                </a:cubicBezTo>
                <a:close/>
              </a:path>
            </a:pathLst>
          </a:custGeom>
          <a:solidFill>
            <a:schemeClr val="accent4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0" name="CustomShape 20"/>
          <p:cNvSpPr/>
          <p:nvPr/>
        </p:nvSpPr>
        <p:spPr>
          <a:xfrm>
            <a:off x="1159920" y="5719680"/>
            <a:ext cx="68400" cy="684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accent4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1" name="CustomShape 21"/>
          <p:cNvSpPr/>
          <p:nvPr/>
        </p:nvSpPr>
        <p:spPr>
          <a:xfrm>
            <a:off x="1247040" y="5719680"/>
            <a:ext cx="68400" cy="684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accent4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2" name="CustomShape 22"/>
          <p:cNvSpPr/>
          <p:nvPr/>
        </p:nvSpPr>
        <p:spPr>
          <a:xfrm>
            <a:off x="1334160" y="5719680"/>
            <a:ext cx="68400" cy="684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accent4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3" name="CustomShape 23"/>
          <p:cNvSpPr/>
          <p:nvPr/>
        </p:nvSpPr>
        <p:spPr>
          <a:xfrm>
            <a:off x="3160440" y="5438880"/>
            <a:ext cx="433440" cy="317520"/>
          </a:xfrm>
          <a:custGeom>
            <a:avLst/>
            <a:gdLst/>
            <a:ah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4" name="CustomShape 24"/>
          <p:cNvSpPr/>
          <p:nvPr/>
        </p:nvSpPr>
        <p:spPr>
          <a:xfrm rot="5400000">
            <a:off x="5349960" y="5289480"/>
            <a:ext cx="370440" cy="468360"/>
          </a:xfrm>
          <a:custGeom>
            <a:avLst/>
            <a:gdLst/>
            <a:ahLst/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5" name="CustomShape 25"/>
          <p:cNvSpPr/>
          <p:nvPr/>
        </p:nvSpPr>
        <p:spPr>
          <a:xfrm>
            <a:off x="5261040" y="5708160"/>
            <a:ext cx="493920" cy="7632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6" name="CustomShape 26"/>
          <p:cNvSpPr/>
          <p:nvPr/>
        </p:nvSpPr>
        <p:spPr>
          <a:xfrm>
            <a:off x="7539120" y="5430240"/>
            <a:ext cx="11160" cy="3852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7" name="CustomShape 27"/>
          <p:cNvSpPr/>
          <p:nvPr/>
        </p:nvSpPr>
        <p:spPr>
          <a:xfrm>
            <a:off x="7538400" y="5469840"/>
            <a:ext cx="11160" cy="3852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8" name="CustomShape 28"/>
          <p:cNvSpPr/>
          <p:nvPr/>
        </p:nvSpPr>
        <p:spPr>
          <a:xfrm>
            <a:off x="7788600" y="5469480"/>
            <a:ext cx="11160" cy="3852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9526" y="65246"/>
                  <a:pt x="16669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9" name="CustomShape 29"/>
          <p:cNvSpPr/>
          <p:nvPr/>
        </p:nvSpPr>
        <p:spPr>
          <a:xfrm>
            <a:off x="7542360" y="5352480"/>
            <a:ext cx="258120" cy="489960"/>
          </a:xfrm>
          <a:custGeom>
            <a:avLst/>
            <a:gdLst/>
            <a:ahLst/>
            <a:rect l="l" t="t" r="r" b="b"/>
            <a:pathLst>
              <a:path w="400050" h="828675">
                <a:moveTo>
                  <a:pt x="350044" y="7144"/>
                </a:moveTo>
                <a:lnTo>
                  <a:pt x="53816" y="7144"/>
                </a:lnTo>
                <a:cubicBezTo>
                  <a:pt x="28099" y="7144"/>
                  <a:pt x="7144" y="28099"/>
                  <a:pt x="7144" y="53816"/>
                </a:cubicBezTo>
                <a:lnTo>
                  <a:pt x="7144" y="781526"/>
                </a:lnTo>
                <a:cubicBezTo>
                  <a:pt x="7144" y="807244"/>
                  <a:pt x="28099" y="828199"/>
                  <a:pt x="53816" y="828199"/>
                </a:cubicBezTo>
                <a:lnTo>
                  <a:pt x="350044" y="828199"/>
                </a:lnTo>
                <a:cubicBezTo>
                  <a:pt x="375761" y="828199"/>
                  <a:pt x="396716" y="807244"/>
                  <a:pt x="396716" y="781526"/>
                </a:cubicBezTo>
                <a:lnTo>
                  <a:pt x="396716" y="53816"/>
                </a:lnTo>
                <a:cubicBezTo>
                  <a:pt x="396716" y="28099"/>
                  <a:pt x="375761" y="7144"/>
                  <a:pt x="350044" y="714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0" name="CustomShape 30"/>
          <p:cNvSpPr/>
          <p:nvPr/>
        </p:nvSpPr>
        <p:spPr>
          <a:xfrm>
            <a:off x="7544160" y="5354640"/>
            <a:ext cx="252000" cy="484200"/>
          </a:xfrm>
          <a:custGeom>
            <a:avLst/>
            <a:gdLst/>
            <a:ahLst/>
            <a:rect l="l" t="t" r="r" b="b"/>
            <a:pathLst>
              <a:path w="390525" h="819150">
                <a:moveTo>
                  <a:pt x="345281" y="7144"/>
                </a:moveTo>
                <a:lnTo>
                  <a:pt x="52864" y="7144"/>
                </a:lnTo>
                <a:cubicBezTo>
                  <a:pt x="27146" y="7144"/>
                  <a:pt x="7144" y="27146"/>
                  <a:pt x="7144" y="52864"/>
                </a:cubicBezTo>
                <a:lnTo>
                  <a:pt x="7144" y="772954"/>
                </a:lnTo>
                <a:cubicBezTo>
                  <a:pt x="7144" y="798671"/>
                  <a:pt x="27146" y="818674"/>
                  <a:pt x="52864" y="818674"/>
                </a:cubicBezTo>
                <a:lnTo>
                  <a:pt x="345281" y="818674"/>
                </a:lnTo>
                <a:cubicBezTo>
                  <a:pt x="370999" y="818674"/>
                  <a:pt x="391001" y="798671"/>
                  <a:pt x="391001" y="772954"/>
                </a:cubicBezTo>
                <a:lnTo>
                  <a:pt x="391001" y="52864"/>
                </a:lnTo>
                <a:cubicBezTo>
                  <a:pt x="391001" y="28099"/>
                  <a:pt x="370046" y="7144"/>
                  <a:pt x="345281" y="7144"/>
                </a:cubicBezTo>
                <a:close/>
              </a:path>
            </a:pathLst>
          </a:cu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1" name="CustomShape 31"/>
          <p:cNvSpPr/>
          <p:nvPr/>
        </p:nvSpPr>
        <p:spPr>
          <a:xfrm>
            <a:off x="7563240" y="5427720"/>
            <a:ext cx="214920" cy="348840"/>
          </a:xfrm>
          <a:custGeom>
            <a:avLst/>
            <a:gdLst/>
            <a:ahLst/>
            <a:rect l="l" t="t" r="r" b="b"/>
            <a:pathLst>
              <a:path w="333375" h="590550">
                <a:moveTo>
                  <a:pt x="7144" y="7144"/>
                </a:moveTo>
                <a:lnTo>
                  <a:pt x="331946" y="7144"/>
                </a:lnTo>
                <a:lnTo>
                  <a:pt x="331946" y="586264"/>
                </a:lnTo>
                <a:lnTo>
                  <a:pt x="7144" y="5862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2" name="CustomShape 32"/>
          <p:cNvSpPr/>
          <p:nvPr/>
        </p:nvSpPr>
        <p:spPr>
          <a:xfrm>
            <a:off x="7653600" y="5793120"/>
            <a:ext cx="32760" cy="29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3" name="CustomShape 33"/>
          <p:cNvSpPr/>
          <p:nvPr/>
        </p:nvSpPr>
        <p:spPr>
          <a:xfrm>
            <a:off x="7661160" y="5800320"/>
            <a:ext cx="17640" cy="15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4" name="CustomShape 34"/>
          <p:cNvSpPr/>
          <p:nvPr/>
        </p:nvSpPr>
        <p:spPr>
          <a:xfrm>
            <a:off x="7601040" y="5433120"/>
            <a:ext cx="176760" cy="337320"/>
          </a:xfrm>
          <a:custGeom>
            <a:avLst/>
            <a:gdLst/>
            <a:ahLst/>
            <a:rect l="l" t="t" r="r" b="b"/>
            <a:pathLst>
              <a:path w="1119116" h="2330356">
                <a:moveTo>
                  <a:pt x="614149" y="0"/>
                </a:moveTo>
                <a:lnTo>
                  <a:pt x="1115704" y="3412"/>
                </a:lnTo>
                <a:cubicBezTo>
                  <a:pt x="1116841" y="777923"/>
                  <a:pt x="1117979" y="1555845"/>
                  <a:pt x="1119116" y="2330356"/>
                </a:cubicBezTo>
                <a:lnTo>
                  <a:pt x="0" y="2330356"/>
                </a:lnTo>
                <a:lnTo>
                  <a:pt x="614149" y="0"/>
                </a:lnTo>
                <a:close/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5" name="CustomShape 35"/>
          <p:cNvSpPr/>
          <p:nvPr/>
        </p:nvSpPr>
        <p:spPr>
          <a:xfrm>
            <a:off x="7647840" y="5401080"/>
            <a:ext cx="48960" cy="936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6" name="CustomShape 36"/>
          <p:cNvSpPr/>
          <p:nvPr/>
        </p:nvSpPr>
        <p:spPr>
          <a:xfrm>
            <a:off x="7621200" y="5401080"/>
            <a:ext cx="10440" cy="93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7" name="CustomShape 37"/>
          <p:cNvSpPr/>
          <p:nvPr/>
        </p:nvSpPr>
        <p:spPr>
          <a:xfrm>
            <a:off x="7578360" y="5546880"/>
            <a:ext cx="176760" cy="12996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CustomShape 1"/>
          <p:cNvSpPr/>
          <p:nvPr/>
        </p:nvSpPr>
        <p:spPr>
          <a:xfrm>
            <a:off x="3282120" y="2971080"/>
            <a:ext cx="5641200" cy="5641200"/>
          </a:xfrm>
          <a:prstGeom prst="blockArc">
            <a:avLst>
              <a:gd name="adj1" fmla="val 10800000"/>
              <a:gd name="adj2" fmla="val 21586788"/>
              <a:gd name="adj3" fmla="val 6977"/>
            </a:avLst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94000">
                <a:schemeClr val="accent1">
                  <a:lumMod val="70000"/>
                  <a:lumOff val="3000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9" name="CustomShape 2"/>
          <p:cNvSpPr/>
          <p:nvPr/>
        </p:nvSpPr>
        <p:spPr>
          <a:xfrm>
            <a:off x="3282120" y="2971080"/>
            <a:ext cx="5641200" cy="5641200"/>
          </a:xfrm>
          <a:prstGeom prst="blockArc">
            <a:avLst>
              <a:gd name="adj1" fmla="val 13437981"/>
              <a:gd name="adj2" fmla="val 21586788"/>
              <a:gd name="adj3" fmla="val 6977"/>
            </a:avLst>
          </a:prstGeom>
          <a:gradFill>
            <a:gsLst>
              <a:gs pos="0">
                <a:schemeClr val="accent2">
                  <a:lumMod val="70000"/>
                  <a:lumOff val="30000"/>
                </a:schemeClr>
              </a:gs>
              <a:gs pos="94000">
                <a:schemeClr val="accent2">
                  <a:lumMod val="70000"/>
                  <a:lumOff val="3000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0" name="CustomShape 3"/>
          <p:cNvSpPr/>
          <p:nvPr/>
        </p:nvSpPr>
        <p:spPr>
          <a:xfrm>
            <a:off x="3282120" y="2971080"/>
            <a:ext cx="5641200" cy="5641200"/>
          </a:xfrm>
          <a:prstGeom prst="blockArc">
            <a:avLst>
              <a:gd name="adj1" fmla="val 16201919"/>
              <a:gd name="adj2" fmla="val 21586788"/>
              <a:gd name="adj3" fmla="val 6977"/>
            </a:avLst>
          </a:prstGeom>
          <a:gradFill>
            <a:gsLst>
              <a:gs pos="0">
                <a:schemeClr val="accent3">
                  <a:lumMod val="70000"/>
                  <a:lumOff val="30000"/>
                </a:schemeClr>
              </a:gs>
              <a:gs pos="94000">
                <a:schemeClr val="accent3">
                  <a:lumMod val="70000"/>
                  <a:lumOff val="3000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1" name="CustomShape 4"/>
          <p:cNvSpPr/>
          <p:nvPr/>
        </p:nvSpPr>
        <p:spPr>
          <a:xfrm>
            <a:off x="3282120" y="2971080"/>
            <a:ext cx="5641200" cy="5641200"/>
          </a:xfrm>
          <a:prstGeom prst="blockArc">
            <a:avLst>
              <a:gd name="adj1" fmla="val 19030955"/>
              <a:gd name="adj2" fmla="val 21586788"/>
              <a:gd name="adj3" fmla="val 6977"/>
            </a:avLst>
          </a:prstGeom>
          <a:gradFill>
            <a:gsLst>
              <a:gs pos="0">
                <a:schemeClr val="accent4">
                  <a:lumMod val="70000"/>
                  <a:lumOff val="30000"/>
                </a:schemeClr>
              </a:gs>
              <a:gs pos="94000">
                <a:schemeClr val="accent4">
                  <a:lumMod val="70000"/>
                  <a:lumOff val="3000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2" name="CustomShape 5"/>
          <p:cNvSpPr/>
          <p:nvPr/>
        </p:nvSpPr>
        <p:spPr>
          <a:xfrm>
            <a:off x="2926800" y="2627280"/>
            <a:ext cx="6338160" cy="6338160"/>
          </a:xfrm>
          <a:prstGeom prst="blockArc">
            <a:avLst>
              <a:gd name="adj1" fmla="val 10800000"/>
              <a:gd name="adj2" fmla="val 21586788"/>
              <a:gd name="adj3" fmla="val 697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3" name="CustomShape 6"/>
          <p:cNvSpPr/>
          <p:nvPr/>
        </p:nvSpPr>
        <p:spPr>
          <a:xfrm>
            <a:off x="2926800" y="2627280"/>
            <a:ext cx="6338160" cy="6338160"/>
          </a:xfrm>
          <a:prstGeom prst="blockArc">
            <a:avLst>
              <a:gd name="adj1" fmla="val 13427380"/>
              <a:gd name="adj2" fmla="val 21586788"/>
              <a:gd name="adj3" fmla="val 69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4" name="CustomShape 7"/>
          <p:cNvSpPr/>
          <p:nvPr/>
        </p:nvSpPr>
        <p:spPr>
          <a:xfrm>
            <a:off x="2926800" y="2627280"/>
            <a:ext cx="6338160" cy="6338160"/>
          </a:xfrm>
          <a:prstGeom prst="blockArc">
            <a:avLst>
              <a:gd name="adj1" fmla="val 16201919"/>
              <a:gd name="adj2" fmla="val 21586788"/>
              <a:gd name="adj3" fmla="val 697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5" name="CustomShape 8"/>
          <p:cNvSpPr/>
          <p:nvPr/>
        </p:nvSpPr>
        <p:spPr>
          <a:xfrm>
            <a:off x="2926800" y="2627280"/>
            <a:ext cx="6338160" cy="6338160"/>
          </a:xfrm>
          <a:prstGeom prst="blockArc">
            <a:avLst>
              <a:gd name="adj1" fmla="val 19047701"/>
              <a:gd name="adj2" fmla="val 21586788"/>
              <a:gd name="adj3" fmla="val 697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6" name="CustomShape 9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7" name="CustomShape 10"/>
          <p:cNvSpPr/>
          <p:nvPr/>
        </p:nvSpPr>
        <p:spPr>
          <a:xfrm>
            <a:off x="768600" y="3155040"/>
            <a:ext cx="17780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8" name="CustomShape 11"/>
          <p:cNvSpPr/>
          <p:nvPr/>
        </p:nvSpPr>
        <p:spPr>
          <a:xfrm>
            <a:off x="780840" y="3372120"/>
            <a:ext cx="17780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9" name="CustomShape 12"/>
          <p:cNvSpPr/>
          <p:nvPr/>
        </p:nvSpPr>
        <p:spPr>
          <a:xfrm>
            <a:off x="2547360" y="1758240"/>
            <a:ext cx="17780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0" name="CustomShape 13"/>
          <p:cNvSpPr/>
          <p:nvPr/>
        </p:nvSpPr>
        <p:spPr>
          <a:xfrm>
            <a:off x="2559240" y="1975320"/>
            <a:ext cx="17780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1" name="CustomShape 14"/>
          <p:cNvSpPr/>
          <p:nvPr/>
        </p:nvSpPr>
        <p:spPr>
          <a:xfrm>
            <a:off x="7868880" y="1758240"/>
            <a:ext cx="17755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2" name="CustomShape 15"/>
          <p:cNvSpPr/>
          <p:nvPr/>
        </p:nvSpPr>
        <p:spPr>
          <a:xfrm>
            <a:off x="7881120" y="1975320"/>
            <a:ext cx="17755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3" name="CustomShape 16"/>
          <p:cNvSpPr/>
          <p:nvPr/>
        </p:nvSpPr>
        <p:spPr>
          <a:xfrm>
            <a:off x="9585360" y="3155040"/>
            <a:ext cx="17755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4" name="CustomShape 17"/>
          <p:cNvSpPr/>
          <p:nvPr/>
        </p:nvSpPr>
        <p:spPr>
          <a:xfrm>
            <a:off x="9597240" y="3372120"/>
            <a:ext cx="17755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5" name="CustomShape 18"/>
          <p:cNvSpPr/>
          <p:nvPr/>
        </p:nvSpPr>
        <p:spPr>
          <a:xfrm>
            <a:off x="4465080" y="2085480"/>
            <a:ext cx="1186920" cy="718920"/>
          </a:xfrm>
          <a:prstGeom prst="bentConnector3">
            <a:avLst>
              <a:gd name="adj1" fmla="val 10074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6" name="CustomShape 19"/>
          <p:cNvSpPr/>
          <p:nvPr/>
        </p:nvSpPr>
        <p:spPr>
          <a:xfrm flipV="1" rot="10800000">
            <a:off x="10101960" y="4242960"/>
            <a:ext cx="1186920" cy="718920"/>
          </a:xfrm>
          <a:prstGeom prst="bentConnector3">
            <a:avLst>
              <a:gd name="adj1" fmla="val 10019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7" name="CustomShape 20"/>
          <p:cNvSpPr/>
          <p:nvPr/>
        </p:nvSpPr>
        <p:spPr>
          <a:xfrm>
            <a:off x="4096440" y="4964400"/>
            <a:ext cx="39812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I hope and I believe that this Template will your Time, Money and Reputation.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8" name="CustomShape 21"/>
          <p:cNvSpPr/>
          <p:nvPr/>
        </p:nvSpPr>
        <p:spPr>
          <a:xfrm>
            <a:off x="2926800" y="5959440"/>
            <a:ext cx="1579680" cy="80280"/>
          </a:xfrm>
          <a:custGeom>
            <a:avLst/>
            <a:gdLst/>
            <a:ahLst/>
            <a:rect l="l" t="t" r="r" b="b"/>
            <a:pathLst>
              <a:path w="1400441" h="72008">
                <a:moveTo>
                  <a:pt x="0" y="0"/>
                </a:moveTo>
                <a:lnTo>
                  <a:pt x="1400441" y="0"/>
                </a:lnTo>
                <a:lnTo>
                  <a:pt x="1400441" y="72008"/>
                </a:lnTo>
                <a:lnTo>
                  <a:pt x="0" y="72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9" name="CustomShape 22"/>
          <p:cNvSpPr/>
          <p:nvPr/>
        </p:nvSpPr>
        <p:spPr>
          <a:xfrm>
            <a:off x="4514040" y="5959440"/>
            <a:ext cx="1579680" cy="80280"/>
          </a:xfrm>
          <a:custGeom>
            <a:avLst/>
            <a:gdLst/>
            <a:ahLst/>
            <a:rect l="l" t="t" r="r" b="b"/>
            <a:pathLst>
              <a:path w="1400441" h="72008">
                <a:moveTo>
                  <a:pt x="0" y="0"/>
                </a:moveTo>
                <a:lnTo>
                  <a:pt x="1400441" y="0"/>
                </a:lnTo>
                <a:lnTo>
                  <a:pt x="1400441" y="72008"/>
                </a:lnTo>
                <a:lnTo>
                  <a:pt x="0" y="720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0" name="CustomShape 23"/>
          <p:cNvSpPr/>
          <p:nvPr/>
        </p:nvSpPr>
        <p:spPr>
          <a:xfrm>
            <a:off x="6119640" y="5959440"/>
            <a:ext cx="1579680" cy="80280"/>
          </a:xfrm>
          <a:custGeom>
            <a:avLst/>
            <a:gdLst/>
            <a:ahLst/>
            <a:rect l="l" t="t" r="r" b="b"/>
            <a:pathLst>
              <a:path w="1400441" h="72008">
                <a:moveTo>
                  <a:pt x="0" y="0"/>
                </a:moveTo>
                <a:lnTo>
                  <a:pt x="1400441" y="0"/>
                </a:lnTo>
                <a:lnTo>
                  <a:pt x="1400441" y="72008"/>
                </a:lnTo>
                <a:lnTo>
                  <a:pt x="0" y="720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1" name="CustomShape 24"/>
          <p:cNvSpPr/>
          <p:nvPr/>
        </p:nvSpPr>
        <p:spPr>
          <a:xfrm>
            <a:off x="7705080" y="5959440"/>
            <a:ext cx="1579680" cy="80280"/>
          </a:xfrm>
          <a:custGeom>
            <a:avLst/>
            <a:gdLst/>
            <a:ahLst/>
            <a:rect l="l" t="t" r="r" b="b"/>
            <a:pathLst>
              <a:path w="1400441" h="72008">
                <a:moveTo>
                  <a:pt x="0" y="0"/>
                </a:moveTo>
                <a:lnTo>
                  <a:pt x="1400441" y="0"/>
                </a:lnTo>
                <a:lnTo>
                  <a:pt x="1400441" y="72008"/>
                </a:lnTo>
                <a:lnTo>
                  <a:pt x="0" y="720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2" name="CustomShape 25"/>
          <p:cNvSpPr/>
          <p:nvPr/>
        </p:nvSpPr>
        <p:spPr>
          <a:xfrm rot="17459400">
            <a:off x="2392200" y="4613760"/>
            <a:ext cx="22806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3" name="CustomShape 26"/>
          <p:cNvSpPr/>
          <p:nvPr/>
        </p:nvSpPr>
        <p:spPr>
          <a:xfrm rot="20145600">
            <a:off x="3887280" y="3117600"/>
            <a:ext cx="22806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4" name="CustomShape 27"/>
          <p:cNvSpPr/>
          <p:nvPr/>
        </p:nvSpPr>
        <p:spPr>
          <a:xfrm rot="1506000">
            <a:off x="6124320" y="3153960"/>
            <a:ext cx="22806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5" name="CustomShape 28"/>
          <p:cNvSpPr/>
          <p:nvPr/>
        </p:nvSpPr>
        <p:spPr>
          <a:xfrm rot="4128600">
            <a:off x="7530480" y="4652280"/>
            <a:ext cx="22806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6" name="CustomShape 29"/>
          <p:cNvSpPr/>
          <p:nvPr/>
        </p:nvSpPr>
        <p:spPr>
          <a:xfrm flipH="1" rot="16200000">
            <a:off x="1656720" y="4159440"/>
            <a:ext cx="1726920" cy="1222920"/>
          </a:xfrm>
          <a:prstGeom prst="bentConnector3">
            <a:avLst>
              <a:gd name="adj1" fmla="val 10039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7" name="CustomShape 30"/>
          <p:cNvSpPr/>
          <p:nvPr/>
        </p:nvSpPr>
        <p:spPr>
          <a:xfrm rot="5400000">
            <a:off x="8819280" y="4158360"/>
            <a:ext cx="1726920" cy="1222920"/>
          </a:xfrm>
          <a:prstGeom prst="bentConnector3">
            <a:avLst>
              <a:gd name="adj1" fmla="val 9947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8" name="CustomShape 31"/>
          <p:cNvSpPr/>
          <p:nvPr/>
        </p:nvSpPr>
        <p:spPr>
          <a:xfrm>
            <a:off x="5235840" y="3887280"/>
            <a:ext cx="1577160" cy="480960"/>
          </a:xfrm>
          <a:custGeom>
            <a:avLst/>
            <a:gdLst/>
            <a:ahLst/>
            <a:rect l="l" t="t" r="r" b="b"/>
            <a:pathLst>
              <a:path w="8543357" h="2608811"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9" name="CustomShape 32"/>
          <p:cNvSpPr/>
          <p:nvPr/>
        </p:nvSpPr>
        <p:spPr>
          <a:xfrm>
            <a:off x="5049000" y="4429440"/>
            <a:ext cx="2030400" cy="31716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1" name="CustomShape 2"/>
          <p:cNvSpPr/>
          <p:nvPr/>
        </p:nvSpPr>
        <p:spPr>
          <a:xfrm rot="10800000">
            <a:off x="7427880" y="3857040"/>
            <a:ext cx="1085760" cy="722880"/>
          </a:xfrm>
          <a:prstGeom prst="trapezoid">
            <a:avLst>
              <a:gd name="adj" fmla="val 369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2" name="CustomShape 3"/>
          <p:cNvSpPr/>
          <p:nvPr/>
        </p:nvSpPr>
        <p:spPr>
          <a:xfrm>
            <a:off x="4351680" y="1869480"/>
            <a:ext cx="718920" cy="970920"/>
          </a:xfrm>
          <a:custGeom>
            <a:avLst/>
            <a:gdLst/>
            <a:ahLst/>
            <a:rect l="l" t="t" r="r" b="b"/>
            <a:pathLst>
              <a:path w="735210" h="846756">
                <a:moveTo>
                  <a:pt x="367348" y="0"/>
                </a:moveTo>
                <a:lnTo>
                  <a:pt x="735210" y="634246"/>
                </a:lnTo>
                <a:lnTo>
                  <a:pt x="364553" y="846756"/>
                </a:lnTo>
                <a:lnTo>
                  <a:pt x="0" y="633359"/>
                </a:lnTo>
                <a:close/>
              </a:path>
            </a:pathLst>
          </a:cu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3" name="Line 4"/>
          <p:cNvSpPr/>
          <p:nvPr/>
        </p:nvSpPr>
        <p:spPr>
          <a:xfrm flipV="1">
            <a:off x="4711680" y="2341440"/>
            <a:ext cx="727560" cy="50652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4" name="Line 5"/>
          <p:cNvSpPr/>
          <p:nvPr/>
        </p:nvSpPr>
        <p:spPr>
          <a:xfrm flipH="1" flipV="1">
            <a:off x="3968280" y="2341440"/>
            <a:ext cx="743400" cy="50652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5" name="CustomShape 6"/>
          <p:cNvSpPr/>
          <p:nvPr/>
        </p:nvSpPr>
        <p:spPr>
          <a:xfrm>
            <a:off x="3665520" y="4409280"/>
            <a:ext cx="2057400" cy="19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I hope and I believe that this Template will your 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Reports.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6" name="CustomShape 7"/>
          <p:cNvSpPr/>
          <p:nvPr/>
        </p:nvSpPr>
        <p:spPr>
          <a:xfrm>
            <a:off x="3665520" y="4132800"/>
            <a:ext cx="2057400" cy="272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7" name="CustomShape 8"/>
          <p:cNvSpPr/>
          <p:nvPr/>
        </p:nvSpPr>
        <p:spPr>
          <a:xfrm>
            <a:off x="4345920" y="1789200"/>
            <a:ext cx="696600" cy="5166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8" name="CustomShape 9"/>
          <p:cNvSpPr/>
          <p:nvPr/>
        </p:nvSpPr>
        <p:spPr>
          <a:xfrm>
            <a:off x="6473520" y="4409280"/>
            <a:ext cx="2057400" cy="19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I hope and I believe that this Template will your 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Reports.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9" name="CustomShape 10"/>
          <p:cNvSpPr/>
          <p:nvPr/>
        </p:nvSpPr>
        <p:spPr>
          <a:xfrm>
            <a:off x="6473520" y="4132800"/>
            <a:ext cx="2057400" cy="272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0" name="CustomShape 11"/>
          <p:cNvSpPr/>
          <p:nvPr/>
        </p:nvSpPr>
        <p:spPr>
          <a:xfrm rot="10800000">
            <a:off x="10245240" y="3857040"/>
            <a:ext cx="1085760" cy="722880"/>
          </a:xfrm>
          <a:prstGeom prst="trapezoid">
            <a:avLst>
              <a:gd name="adj" fmla="val 3691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1" name="CustomShape 12"/>
          <p:cNvSpPr/>
          <p:nvPr/>
        </p:nvSpPr>
        <p:spPr>
          <a:xfrm>
            <a:off x="7169400" y="1869480"/>
            <a:ext cx="718920" cy="970920"/>
          </a:xfrm>
          <a:custGeom>
            <a:avLst/>
            <a:gdLst/>
            <a:ahLst/>
            <a:rect l="l" t="t" r="r" b="b"/>
            <a:pathLst>
              <a:path w="735210" h="846756">
                <a:moveTo>
                  <a:pt x="367348" y="0"/>
                </a:moveTo>
                <a:lnTo>
                  <a:pt x="735210" y="634246"/>
                </a:lnTo>
                <a:lnTo>
                  <a:pt x="364553" y="846756"/>
                </a:lnTo>
                <a:lnTo>
                  <a:pt x="0" y="633359"/>
                </a:lnTo>
                <a:close/>
              </a:path>
            </a:pathLst>
          </a:cu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2" name="Line 13"/>
          <p:cNvSpPr/>
          <p:nvPr/>
        </p:nvSpPr>
        <p:spPr>
          <a:xfrm flipV="1">
            <a:off x="7506000" y="2337840"/>
            <a:ext cx="727560" cy="50652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3" name="Line 14"/>
          <p:cNvSpPr/>
          <p:nvPr/>
        </p:nvSpPr>
        <p:spPr>
          <a:xfrm flipH="1" flipV="1">
            <a:off x="6786000" y="2341440"/>
            <a:ext cx="743040" cy="50652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4" name="CustomShape 15"/>
          <p:cNvSpPr/>
          <p:nvPr/>
        </p:nvSpPr>
        <p:spPr>
          <a:xfrm>
            <a:off x="7154280" y="1789200"/>
            <a:ext cx="696600" cy="5166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5" name="CustomShape 16"/>
          <p:cNvSpPr/>
          <p:nvPr/>
        </p:nvSpPr>
        <p:spPr>
          <a:xfrm>
            <a:off x="9281880" y="4409280"/>
            <a:ext cx="2057400" cy="19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I hope and I believe that this Template will your 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Reports.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6" name="CustomShape 17"/>
          <p:cNvSpPr/>
          <p:nvPr/>
        </p:nvSpPr>
        <p:spPr>
          <a:xfrm>
            <a:off x="9281880" y="4132800"/>
            <a:ext cx="2057400" cy="272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7" name="CustomShape 18"/>
          <p:cNvSpPr/>
          <p:nvPr/>
        </p:nvSpPr>
        <p:spPr>
          <a:xfrm rot="10800000">
            <a:off x="13039920" y="3857040"/>
            <a:ext cx="1085760" cy="722880"/>
          </a:xfrm>
          <a:prstGeom prst="trapezoid">
            <a:avLst>
              <a:gd name="adj" fmla="val 3691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8" name="CustomShape 19"/>
          <p:cNvSpPr/>
          <p:nvPr/>
        </p:nvSpPr>
        <p:spPr>
          <a:xfrm>
            <a:off x="9963720" y="1869480"/>
            <a:ext cx="718920" cy="970920"/>
          </a:xfrm>
          <a:custGeom>
            <a:avLst/>
            <a:gdLst/>
            <a:ahLst/>
            <a:rect l="l" t="t" r="r" b="b"/>
            <a:pathLst>
              <a:path w="735210" h="846756">
                <a:moveTo>
                  <a:pt x="367348" y="0"/>
                </a:moveTo>
                <a:lnTo>
                  <a:pt x="735210" y="634246"/>
                </a:lnTo>
                <a:lnTo>
                  <a:pt x="364553" y="846756"/>
                </a:lnTo>
                <a:lnTo>
                  <a:pt x="0" y="633359"/>
                </a:lnTo>
                <a:close/>
              </a:path>
            </a:pathLst>
          </a:cu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9" name="Line 20"/>
          <p:cNvSpPr/>
          <p:nvPr/>
        </p:nvSpPr>
        <p:spPr>
          <a:xfrm flipV="1">
            <a:off x="10314000" y="2341440"/>
            <a:ext cx="727560" cy="506520"/>
          </a:xfrm>
          <a:prstGeom prst="line">
            <a:avLst/>
          </a:prstGeom>
          <a:ln w="12600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0" name="Line 21"/>
          <p:cNvSpPr/>
          <p:nvPr/>
        </p:nvSpPr>
        <p:spPr>
          <a:xfrm flipH="1" flipV="1">
            <a:off x="9580320" y="2341440"/>
            <a:ext cx="743040" cy="506520"/>
          </a:xfrm>
          <a:prstGeom prst="line">
            <a:avLst/>
          </a:prstGeom>
          <a:ln w="12600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1" name="CustomShape 22"/>
          <p:cNvSpPr/>
          <p:nvPr/>
        </p:nvSpPr>
        <p:spPr>
          <a:xfrm>
            <a:off x="9962280" y="1789200"/>
            <a:ext cx="696600" cy="5166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2" name="CustomShape 23"/>
          <p:cNvSpPr/>
          <p:nvPr/>
        </p:nvSpPr>
        <p:spPr>
          <a:xfrm rot="10800000">
            <a:off x="4610520" y="3857040"/>
            <a:ext cx="1085760" cy="722880"/>
          </a:xfrm>
          <a:prstGeom prst="trapezoid">
            <a:avLst>
              <a:gd name="adj" fmla="val 3691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3" name="CustomShape 24"/>
          <p:cNvSpPr/>
          <p:nvPr/>
        </p:nvSpPr>
        <p:spPr>
          <a:xfrm>
            <a:off x="1534320" y="1869480"/>
            <a:ext cx="718920" cy="970920"/>
          </a:xfrm>
          <a:custGeom>
            <a:avLst/>
            <a:gdLst/>
            <a:ahLst/>
            <a:rect l="l" t="t" r="r" b="b"/>
            <a:pathLst>
              <a:path w="735210" h="846756">
                <a:moveTo>
                  <a:pt x="367348" y="0"/>
                </a:moveTo>
                <a:lnTo>
                  <a:pt x="735210" y="634246"/>
                </a:lnTo>
                <a:lnTo>
                  <a:pt x="364553" y="846756"/>
                </a:lnTo>
                <a:lnTo>
                  <a:pt x="0" y="633359"/>
                </a:lnTo>
                <a:close/>
              </a:path>
            </a:pathLst>
          </a:custGeom>
          <a:solidFill>
            <a:schemeClr val="accent6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4" name="Line 25"/>
          <p:cNvSpPr/>
          <p:nvPr/>
        </p:nvSpPr>
        <p:spPr>
          <a:xfrm flipV="1">
            <a:off x="1893960" y="2341440"/>
            <a:ext cx="727560" cy="506520"/>
          </a:xfrm>
          <a:prstGeom prst="line">
            <a:avLst/>
          </a:prstGeom>
          <a:ln w="126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5" name="Line 26"/>
          <p:cNvSpPr/>
          <p:nvPr/>
        </p:nvSpPr>
        <p:spPr>
          <a:xfrm flipH="1" flipV="1">
            <a:off x="1150920" y="2341440"/>
            <a:ext cx="743040" cy="506520"/>
          </a:xfrm>
          <a:prstGeom prst="line">
            <a:avLst/>
          </a:prstGeom>
          <a:ln w="126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6" name="CustomShape 27"/>
          <p:cNvSpPr/>
          <p:nvPr/>
        </p:nvSpPr>
        <p:spPr>
          <a:xfrm>
            <a:off x="857160" y="4409280"/>
            <a:ext cx="2057400" cy="19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I hope and I believe that this Template will your 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Reports.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7" name="CustomShape 28"/>
          <p:cNvSpPr/>
          <p:nvPr/>
        </p:nvSpPr>
        <p:spPr>
          <a:xfrm>
            <a:off x="857160" y="4132800"/>
            <a:ext cx="2057400" cy="272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2c2f4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8" name="CustomShape 29"/>
          <p:cNvSpPr/>
          <p:nvPr/>
        </p:nvSpPr>
        <p:spPr>
          <a:xfrm>
            <a:off x="1537560" y="1789200"/>
            <a:ext cx="696600" cy="5166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9" name="CustomShape 30"/>
          <p:cNvSpPr/>
          <p:nvPr/>
        </p:nvSpPr>
        <p:spPr>
          <a:xfrm>
            <a:off x="6938640" y="3174480"/>
            <a:ext cx="1073160" cy="326880"/>
          </a:xfrm>
          <a:custGeom>
            <a:avLst/>
            <a:gdLst/>
            <a:ahLst/>
            <a:rect l="l" t="t" r="r" b="b"/>
            <a:pathLst>
              <a:path w="8543357" h="2608811"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0" name="CustomShape 31"/>
          <p:cNvSpPr/>
          <p:nvPr/>
        </p:nvSpPr>
        <p:spPr>
          <a:xfrm>
            <a:off x="6811560" y="3543480"/>
            <a:ext cx="1381680" cy="21564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1" name="CustomShape 32"/>
          <p:cNvSpPr/>
          <p:nvPr/>
        </p:nvSpPr>
        <p:spPr>
          <a:xfrm rot="5400000">
            <a:off x="9832680" y="2936880"/>
            <a:ext cx="630720" cy="797040"/>
          </a:xfrm>
          <a:custGeom>
            <a:avLst/>
            <a:gdLst/>
            <a:ahLst/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2" name="CustomShape 33"/>
          <p:cNvSpPr/>
          <p:nvPr/>
        </p:nvSpPr>
        <p:spPr>
          <a:xfrm>
            <a:off x="9666720" y="3664080"/>
            <a:ext cx="1275480" cy="19872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3" name="CustomShape 34"/>
          <p:cNvSpPr/>
          <p:nvPr/>
        </p:nvSpPr>
        <p:spPr>
          <a:xfrm>
            <a:off x="10170720" y="3449520"/>
            <a:ext cx="188280" cy="18828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4" name="CustomShape 35"/>
          <p:cNvSpPr/>
          <p:nvPr/>
        </p:nvSpPr>
        <p:spPr>
          <a:xfrm>
            <a:off x="10410480" y="3449520"/>
            <a:ext cx="188280" cy="18828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5" name="CustomShape 36"/>
          <p:cNvSpPr/>
          <p:nvPr/>
        </p:nvSpPr>
        <p:spPr>
          <a:xfrm>
            <a:off x="10650600" y="3449520"/>
            <a:ext cx="188280" cy="18828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6" name="CustomShape 37"/>
          <p:cNvSpPr/>
          <p:nvPr/>
        </p:nvSpPr>
        <p:spPr>
          <a:xfrm>
            <a:off x="10512360" y="3007800"/>
            <a:ext cx="467640" cy="34380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7" name="CustomShape 38"/>
          <p:cNvSpPr/>
          <p:nvPr/>
        </p:nvSpPr>
        <p:spPr>
          <a:xfrm>
            <a:off x="3948840" y="3235680"/>
            <a:ext cx="1388520" cy="533880"/>
          </a:xfrm>
          <a:custGeom>
            <a:avLst/>
            <a:gdLst/>
            <a:ahLst/>
            <a:rect l="l" t="t" r="r" b="b"/>
            <a:pathLst>
              <a:path w="8543357" h="3289735">
                <a:moveTo>
                  <a:pt x="6928458" y="2439007"/>
                </a:moveTo>
                <a:cubicBezTo>
                  <a:pt x="7028720" y="2439007"/>
                  <a:pt x="7109999" y="2520286"/>
                  <a:pt x="7109999" y="2620548"/>
                </a:cubicBezTo>
                <a:cubicBezTo>
                  <a:pt x="7109999" y="2720810"/>
                  <a:pt x="7028720" y="2802089"/>
                  <a:pt x="6928458" y="2802089"/>
                </a:cubicBezTo>
                <a:cubicBezTo>
                  <a:pt x="6828196" y="2802089"/>
                  <a:pt x="6746917" y="2720810"/>
                  <a:pt x="6746917" y="2620548"/>
                </a:cubicBezTo>
                <a:cubicBezTo>
                  <a:pt x="6746917" y="2520286"/>
                  <a:pt x="6828196" y="2439007"/>
                  <a:pt x="6928458" y="2439007"/>
                </a:cubicBezTo>
                <a:close/>
                <a:moveTo>
                  <a:pt x="1585190" y="2416754"/>
                </a:moveTo>
                <a:cubicBezTo>
                  <a:pt x="1685452" y="2416754"/>
                  <a:pt x="1766731" y="2498033"/>
                  <a:pt x="1766731" y="2598295"/>
                </a:cubicBezTo>
                <a:cubicBezTo>
                  <a:pt x="1766731" y="2698557"/>
                  <a:pt x="1685452" y="2779836"/>
                  <a:pt x="1585190" y="2779836"/>
                </a:cubicBezTo>
                <a:cubicBezTo>
                  <a:pt x="1484928" y="2779836"/>
                  <a:pt x="1403649" y="2698557"/>
                  <a:pt x="1403649" y="2598295"/>
                </a:cubicBezTo>
                <a:cubicBezTo>
                  <a:pt x="1403649" y="2498033"/>
                  <a:pt x="1484928" y="2416754"/>
                  <a:pt x="1585190" y="2416754"/>
                </a:cubicBezTo>
                <a:close/>
                <a:moveTo>
                  <a:pt x="6925340" y="2293671"/>
                </a:moveTo>
                <a:cubicBezTo>
                  <a:pt x="6842849" y="2293671"/>
                  <a:pt x="6760359" y="2325141"/>
                  <a:pt x="6697422" y="2388080"/>
                </a:cubicBezTo>
                <a:cubicBezTo>
                  <a:pt x="6571542" y="2513953"/>
                  <a:pt x="6571542" y="2718042"/>
                  <a:pt x="6697415" y="2843921"/>
                </a:cubicBezTo>
                <a:cubicBezTo>
                  <a:pt x="6823295" y="2969801"/>
                  <a:pt x="7027383" y="2969794"/>
                  <a:pt x="7153263" y="2843921"/>
                </a:cubicBezTo>
                <a:cubicBezTo>
                  <a:pt x="7279136" y="2718042"/>
                  <a:pt x="7279136" y="2513953"/>
                  <a:pt x="7153263" y="2388080"/>
                </a:cubicBezTo>
                <a:cubicBezTo>
                  <a:pt x="7090323" y="2325141"/>
                  <a:pt x="7007831" y="2293671"/>
                  <a:pt x="6925340" y="2293671"/>
                </a:cubicBezTo>
                <a:close/>
                <a:moveTo>
                  <a:pt x="1582072" y="2271418"/>
                </a:moveTo>
                <a:cubicBezTo>
                  <a:pt x="1499581" y="2271418"/>
                  <a:pt x="1417091" y="2302888"/>
                  <a:pt x="1354154" y="2365827"/>
                </a:cubicBezTo>
                <a:cubicBezTo>
                  <a:pt x="1228274" y="2491700"/>
                  <a:pt x="1228274" y="2695789"/>
                  <a:pt x="1354147" y="2821668"/>
                </a:cubicBezTo>
                <a:cubicBezTo>
                  <a:pt x="1480027" y="2947548"/>
                  <a:pt x="1684115" y="2947541"/>
                  <a:pt x="1809995" y="2821668"/>
                </a:cubicBezTo>
                <a:cubicBezTo>
                  <a:pt x="1935868" y="2695789"/>
                  <a:pt x="1935868" y="2491700"/>
                  <a:pt x="1809995" y="2365827"/>
                </a:cubicBezTo>
                <a:cubicBezTo>
                  <a:pt x="1747055" y="2302888"/>
                  <a:pt x="1664563" y="2271418"/>
                  <a:pt x="1582072" y="2271418"/>
                </a:cubicBezTo>
                <a:close/>
                <a:moveTo>
                  <a:pt x="6928457" y="1951359"/>
                </a:moveTo>
                <a:cubicBezTo>
                  <a:pt x="7292833" y="1951359"/>
                  <a:pt x="7594140" y="2252666"/>
                  <a:pt x="7601151" y="2624052"/>
                </a:cubicBezTo>
                <a:cubicBezTo>
                  <a:pt x="7601151" y="2624052"/>
                  <a:pt x="7601151" y="2631056"/>
                  <a:pt x="7601151" y="2638067"/>
                </a:cubicBezTo>
                <a:cubicBezTo>
                  <a:pt x="7587136" y="2995431"/>
                  <a:pt x="7292833" y="3289735"/>
                  <a:pt x="6928457" y="3289735"/>
                </a:cubicBezTo>
                <a:cubicBezTo>
                  <a:pt x="6564082" y="3289735"/>
                  <a:pt x="6262768" y="3002442"/>
                  <a:pt x="6255764" y="2638067"/>
                </a:cubicBezTo>
                <a:cubicBezTo>
                  <a:pt x="6255764" y="2638067"/>
                  <a:pt x="6255764" y="2631056"/>
                  <a:pt x="6255764" y="2624052"/>
                </a:cubicBezTo>
                <a:cubicBezTo>
                  <a:pt x="6255764" y="2252666"/>
                  <a:pt x="6557071" y="1951359"/>
                  <a:pt x="6928457" y="1951359"/>
                </a:cubicBezTo>
                <a:close/>
                <a:moveTo>
                  <a:pt x="1585189" y="1929106"/>
                </a:moveTo>
                <a:cubicBezTo>
                  <a:pt x="1949565" y="1929106"/>
                  <a:pt x="2250872" y="2230413"/>
                  <a:pt x="2257883" y="2601799"/>
                </a:cubicBezTo>
                <a:cubicBezTo>
                  <a:pt x="2257883" y="2601799"/>
                  <a:pt x="2257883" y="2608803"/>
                  <a:pt x="2257883" y="2615814"/>
                </a:cubicBezTo>
                <a:cubicBezTo>
                  <a:pt x="2243868" y="2973178"/>
                  <a:pt x="1949565" y="3267482"/>
                  <a:pt x="1585189" y="3267482"/>
                </a:cubicBezTo>
                <a:cubicBezTo>
                  <a:pt x="1220814" y="3267482"/>
                  <a:pt x="919500" y="2980189"/>
                  <a:pt x="912496" y="2615814"/>
                </a:cubicBezTo>
                <a:cubicBezTo>
                  <a:pt x="912496" y="2615814"/>
                  <a:pt x="912496" y="2608803"/>
                  <a:pt x="912496" y="2601799"/>
                </a:cubicBezTo>
                <a:cubicBezTo>
                  <a:pt x="912496" y="2230413"/>
                  <a:pt x="1213803" y="1929106"/>
                  <a:pt x="1585189" y="1929106"/>
                </a:cubicBezTo>
                <a:close/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8" name="CustomShape 39"/>
          <p:cNvSpPr/>
          <p:nvPr/>
        </p:nvSpPr>
        <p:spPr>
          <a:xfrm>
            <a:off x="1363320" y="2905560"/>
            <a:ext cx="848880" cy="877680"/>
          </a:xfrm>
          <a:custGeom>
            <a:avLst/>
            <a:gdLst/>
            <a:ahLst/>
            <a:rect l="l" t="t" r="r" b="b"/>
            <a:pathLst>
              <a:path w="4703648" h="4864304">
                <a:moveTo>
                  <a:pt x="1807379" y="4869660"/>
                </a:moveTo>
                <a:lnTo>
                  <a:pt x="2182243" y="4869660"/>
                </a:lnTo>
                <a:cubicBezTo>
                  <a:pt x="2182243" y="4869660"/>
                  <a:pt x="2181351" y="4868768"/>
                  <a:pt x="2181351" y="4868768"/>
                </a:cubicBezTo>
                <a:cubicBezTo>
                  <a:pt x="2341114" y="4868768"/>
                  <a:pt x="2418764" y="4868768"/>
                  <a:pt x="2580313" y="4868768"/>
                </a:cubicBezTo>
                <a:cubicBezTo>
                  <a:pt x="2580313" y="4868768"/>
                  <a:pt x="2579420" y="4869660"/>
                  <a:pt x="2579420" y="4869660"/>
                </a:cubicBezTo>
                <a:lnTo>
                  <a:pt x="2957854" y="4869660"/>
                </a:lnTo>
                <a:cubicBezTo>
                  <a:pt x="2997126" y="4866983"/>
                  <a:pt x="3413939" y="4866983"/>
                  <a:pt x="3435359" y="4869660"/>
                </a:cubicBezTo>
                <a:cubicBezTo>
                  <a:pt x="3435359" y="4869660"/>
                  <a:pt x="3435359" y="4869660"/>
                  <a:pt x="3435359" y="4869660"/>
                </a:cubicBezTo>
                <a:lnTo>
                  <a:pt x="3812901" y="4869660"/>
                </a:lnTo>
                <a:cubicBezTo>
                  <a:pt x="3812008" y="4868768"/>
                  <a:pt x="3811116" y="4867875"/>
                  <a:pt x="3810223" y="4867875"/>
                </a:cubicBezTo>
                <a:cubicBezTo>
                  <a:pt x="3821826" y="4867875"/>
                  <a:pt x="3828966" y="4867875"/>
                  <a:pt x="3835214" y="4867875"/>
                </a:cubicBezTo>
                <a:cubicBezTo>
                  <a:pt x="4080661" y="4867875"/>
                  <a:pt x="4174377" y="4867875"/>
                  <a:pt x="4419823" y="4867875"/>
                </a:cubicBezTo>
                <a:cubicBezTo>
                  <a:pt x="4451955" y="4867875"/>
                  <a:pt x="4451955" y="4867875"/>
                  <a:pt x="4451955" y="4833067"/>
                </a:cubicBezTo>
                <a:cubicBezTo>
                  <a:pt x="4451955" y="4805398"/>
                  <a:pt x="4451955" y="4778622"/>
                  <a:pt x="4451955" y="4750953"/>
                </a:cubicBezTo>
                <a:cubicBezTo>
                  <a:pt x="4451955" y="4735780"/>
                  <a:pt x="4457310" y="4729532"/>
                  <a:pt x="4471590" y="4729532"/>
                </a:cubicBezTo>
                <a:cubicBezTo>
                  <a:pt x="4516217" y="4729532"/>
                  <a:pt x="4561736" y="4730425"/>
                  <a:pt x="4606363" y="4729532"/>
                </a:cubicBezTo>
                <a:cubicBezTo>
                  <a:pt x="4621536" y="4729532"/>
                  <a:pt x="4625999" y="4736673"/>
                  <a:pt x="4625999" y="4752739"/>
                </a:cubicBezTo>
                <a:cubicBezTo>
                  <a:pt x="4625106" y="4783977"/>
                  <a:pt x="4625999" y="4814323"/>
                  <a:pt x="4625999" y="4845562"/>
                </a:cubicBezTo>
                <a:cubicBezTo>
                  <a:pt x="4625999" y="4861628"/>
                  <a:pt x="4631354" y="4868768"/>
                  <a:pt x="4645634" y="4867875"/>
                </a:cubicBezTo>
                <a:cubicBezTo>
                  <a:pt x="4656344" y="4866983"/>
                  <a:pt x="4667055" y="4867875"/>
                  <a:pt x="4677765" y="4865198"/>
                </a:cubicBezTo>
                <a:cubicBezTo>
                  <a:pt x="4694724" y="4861628"/>
                  <a:pt x="4705434" y="4849132"/>
                  <a:pt x="4705434" y="4829496"/>
                </a:cubicBezTo>
                <a:cubicBezTo>
                  <a:pt x="4705434" y="4718823"/>
                  <a:pt x="4705434" y="4608148"/>
                  <a:pt x="4705434" y="4498367"/>
                </a:cubicBezTo>
                <a:cubicBezTo>
                  <a:pt x="4705434" y="4477838"/>
                  <a:pt x="4692939" y="4465343"/>
                  <a:pt x="4673303" y="4462665"/>
                </a:cubicBezTo>
                <a:cubicBezTo>
                  <a:pt x="4627784" y="4457310"/>
                  <a:pt x="4625999" y="4458203"/>
                  <a:pt x="4625999" y="4509077"/>
                </a:cubicBezTo>
                <a:cubicBezTo>
                  <a:pt x="4625999" y="4527820"/>
                  <a:pt x="4625999" y="4547456"/>
                  <a:pt x="4625999" y="4566199"/>
                </a:cubicBezTo>
                <a:cubicBezTo>
                  <a:pt x="4625999" y="4580480"/>
                  <a:pt x="4620643" y="4586727"/>
                  <a:pt x="4608148" y="4585835"/>
                </a:cubicBezTo>
                <a:cubicBezTo>
                  <a:pt x="4562629" y="4585835"/>
                  <a:pt x="4517109" y="4584943"/>
                  <a:pt x="4471590" y="4585835"/>
                </a:cubicBezTo>
                <a:cubicBezTo>
                  <a:pt x="4453740" y="4585835"/>
                  <a:pt x="4452847" y="4574232"/>
                  <a:pt x="4452847" y="4559951"/>
                </a:cubicBezTo>
                <a:cubicBezTo>
                  <a:pt x="4452847" y="4451955"/>
                  <a:pt x="4452847" y="4343066"/>
                  <a:pt x="4452847" y="4235070"/>
                </a:cubicBezTo>
                <a:cubicBezTo>
                  <a:pt x="4452847" y="4089586"/>
                  <a:pt x="4452847" y="3944996"/>
                  <a:pt x="4452847" y="3799513"/>
                </a:cubicBezTo>
                <a:cubicBezTo>
                  <a:pt x="4452847" y="3770952"/>
                  <a:pt x="4453740" y="3770060"/>
                  <a:pt x="4480516" y="3769167"/>
                </a:cubicBezTo>
                <a:cubicBezTo>
                  <a:pt x="4506399" y="3769167"/>
                  <a:pt x="4533175" y="3768274"/>
                  <a:pt x="4559059" y="3769167"/>
                </a:cubicBezTo>
                <a:cubicBezTo>
                  <a:pt x="4574232" y="3769167"/>
                  <a:pt x="4582264" y="3763812"/>
                  <a:pt x="4582264" y="3745069"/>
                </a:cubicBezTo>
                <a:cubicBezTo>
                  <a:pt x="4581372" y="3712045"/>
                  <a:pt x="4581372" y="3679021"/>
                  <a:pt x="4582264" y="3645998"/>
                </a:cubicBezTo>
                <a:cubicBezTo>
                  <a:pt x="4582264" y="3631717"/>
                  <a:pt x="4576909" y="3626362"/>
                  <a:pt x="4564414" y="3626362"/>
                </a:cubicBezTo>
                <a:cubicBezTo>
                  <a:pt x="4449277" y="3626362"/>
                  <a:pt x="4334140" y="3626362"/>
                  <a:pt x="4218111" y="3626362"/>
                </a:cubicBezTo>
                <a:cubicBezTo>
                  <a:pt x="4204723" y="3626362"/>
                  <a:pt x="4200260" y="3632610"/>
                  <a:pt x="4200260" y="3645998"/>
                </a:cubicBezTo>
                <a:cubicBezTo>
                  <a:pt x="4200260" y="3679914"/>
                  <a:pt x="4201153" y="3713830"/>
                  <a:pt x="4200260" y="3747746"/>
                </a:cubicBezTo>
                <a:cubicBezTo>
                  <a:pt x="4200260" y="3762919"/>
                  <a:pt x="4205616" y="3769167"/>
                  <a:pt x="4219004" y="3769167"/>
                </a:cubicBezTo>
                <a:cubicBezTo>
                  <a:pt x="4246672" y="3769167"/>
                  <a:pt x="4274340" y="3770060"/>
                  <a:pt x="4301116" y="3769167"/>
                </a:cubicBezTo>
                <a:cubicBezTo>
                  <a:pt x="4318075" y="3768274"/>
                  <a:pt x="4325215" y="3774522"/>
                  <a:pt x="4325215" y="3794158"/>
                </a:cubicBezTo>
                <a:cubicBezTo>
                  <a:pt x="4324322" y="4008366"/>
                  <a:pt x="4325215" y="4222574"/>
                  <a:pt x="4325215" y="4437674"/>
                </a:cubicBezTo>
                <a:cubicBezTo>
                  <a:pt x="4325215" y="4456418"/>
                  <a:pt x="4318075" y="4461773"/>
                  <a:pt x="4302009" y="4461773"/>
                </a:cubicBezTo>
                <a:cubicBezTo>
                  <a:pt x="4152956" y="4461773"/>
                  <a:pt x="4155634" y="4460880"/>
                  <a:pt x="4007473" y="4461773"/>
                </a:cubicBezTo>
                <a:cubicBezTo>
                  <a:pt x="3989622" y="4461773"/>
                  <a:pt x="3984267" y="4454632"/>
                  <a:pt x="3984267" y="4435889"/>
                </a:cubicBezTo>
                <a:cubicBezTo>
                  <a:pt x="3984267" y="4201153"/>
                  <a:pt x="3984267" y="3965524"/>
                  <a:pt x="3984267" y="3730788"/>
                </a:cubicBezTo>
                <a:cubicBezTo>
                  <a:pt x="3984267" y="3712938"/>
                  <a:pt x="3987837" y="3705797"/>
                  <a:pt x="4005688" y="3706690"/>
                </a:cubicBezTo>
                <a:cubicBezTo>
                  <a:pt x="4040497" y="3707582"/>
                  <a:pt x="4040497" y="3706690"/>
                  <a:pt x="4040497" y="3669203"/>
                </a:cubicBezTo>
                <a:cubicBezTo>
                  <a:pt x="4040497" y="3662956"/>
                  <a:pt x="4040497" y="3657600"/>
                  <a:pt x="4040497" y="3651353"/>
                </a:cubicBezTo>
                <a:cubicBezTo>
                  <a:pt x="4042282" y="3632610"/>
                  <a:pt x="4034249" y="3625469"/>
                  <a:pt x="4016398" y="3626362"/>
                </a:cubicBezTo>
                <a:cubicBezTo>
                  <a:pt x="3969987" y="3627254"/>
                  <a:pt x="3923575" y="3625469"/>
                  <a:pt x="3877163" y="3627254"/>
                </a:cubicBezTo>
                <a:cubicBezTo>
                  <a:pt x="3858420" y="3628147"/>
                  <a:pt x="3851280" y="3621899"/>
                  <a:pt x="3851280" y="3599586"/>
                </a:cubicBezTo>
                <a:cubicBezTo>
                  <a:pt x="3852172" y="3391626"/>
                  <a:pt x="3852172" y="3183665"/>
                  <a:pt x="3851280" y="2976598"/>
                </a:cubicBezTo>
                <a:cubicBezTo>
                  <a:pt x="3851280" y="2955177"/>
                  <a:pt x="3857528" y="2948929"/>
                  <a:pt x="3877163" y="2948929"/>
                </a:cubicBezTo>
                <a:cubicBezTo>
                  <a:pt x="3985160" y="2949822"/>
                  <a:pt x="4093156" y="2948929"/>
                  <a:pt x="4201153" y="2948929"/>
                </a:cubicBezTo>
                <a:cubicBezTo>
                  <a:pt x="4228821" y="2948929"/>
                  <a:pt x="4229714" y="2948037"/>
                  <a:pt x="4229714" y="2918583"/>
                </a:cubicBezTo>
                <a:cubicBezTo>
                  <a:pt x="4229714" y="2866816"/>
                  <a:pt x="4229714" y="2815049"/>
                  <a:pt x="4229714" y="2764175"/>
                </a:cubicBezTo>
                <a:cubicBezTo>
                  <a:pt x="4229714" y="2745432"/>
                  <a:pt x="4225251" y="2738291"/>
                  <a:pt x="4207400" y="2738291"/>
                </a:cubicBezTo>
                <a:cubicBezTo>
                  <a:pt x="4032464" y="2739184"/>
                  <a:pt x="3857528" y="2739184"/>
                  <a:pt x="3682591" y="2738291"/>
                </a:cubicBezTo>
                <a:cubicBezTo>
                  <a:pt x="3660278" y="2738291"/>
                  <a:pt x="3660278" y="2750787"/>
                  <a:pt x="3660278" y="2768637"/>
                </a:cubicBezTo>
                <a:cubicBezTo>
                  <a:pt x="3660278" y="3043538"/>
                  <a:pt x="3660278" y="3318438"/>
                  <a:pt x="3660278" y="3593338"/>
                </a:cubicBezTo>
                <a:cubicBezTo>
                  <a:pt x="3660278" y="3628147"/>
                  <a:pt x="3660278" y="3628147"/>
                  <a:pt x="3629039" y="3628147"/>
                </a:cubicBezTo>
                <a:cubicBezTo>
                  <a:pt x="3465706" y="3628147"/>
                  <a:pt x="3303265" y="3628147"/>
                  <a:pt x="3139931" y="3628147"/>
                </a:cubicBezTo>
                <a:cubicBezTo>
                  <a:pt x="3111370" y="3628147"/>
                  <a:pt x="3111370" y="3628147"/>
                  <a:pt x="3111370" y="3596016"/>
                </a:cubicBezTo>
                <a:cubicBezTo>
                  <a:pt x="3111370" y="3526398"/>
                  <a:pt x="3112263" y="3457673"/>
                  <a:pt x="3111370" y="3388055"/>
                </a:cubicBezTo>
                <a:cubicBezTo>
                  <a:pt x="3109585" y="3280951"/>
                  <a:pt x="3055140" y="3203301"/>
                  <a:pt x="2964995" y="3180095"/>
                </a:cubicBezTo>
                <a:cubicBezTo>
                  <a:pt x="2868601" y="3155104"/>
                  <a:pt x="2773993" y="3200623"/>
                  <a:pt x="2735614" y="3290769"/>
                </a:cubicBezTo>
                <a:cubicBezTo>
                  <a:pt x="2724011" y="3316653"/>
                  <a:pt x="2717763" y="3345214"/>
                  <a:pt x="2717763" y="3373775"/>
                </a:cubicBezTo>
                <a:cubicBezTo>
                  <a:pt x="2717763" y="3448748"/>
                  <a:pt x="2717763" y="3523720"/>
                  <a:pt x="2717763" y="3599586"/>
                </a:cubicBezTo>
                <a:cubicBezTo>
                  <a:pt x="2717763" y="3627254"/>
                  <a:pt x="2716870" y="3628147"/>
                  <a:pt x="2691879" y="3628147"/>
                </a:cubicBezTo>
                <a:cubicBezTo>
                  <a:pt x="2504448" y="3628147"/>
                  <a:pt x="2398236" y="3628147"/>
                  <a:pt x="2210804" y="3628147"/>
                </a:cubicBezTo>
                <a:cubicBezTo>
                  <a:pt x="2191168" y="3628147"/>
                  <a:pt x="2184921" y="3621007"/>
                  <a:pt x="2185813" y="3600478"/>
                </a:cubicBezTo>
                <a:cubicBezTo>
                  <a:pt x="2186706" y="3479986"/>
                  <a:pt x="2185813" y="3358602"/>
                  <a:pt x="2185813" y="3238110"/>
                </a:cubicBezTo>
                <a:cubicBezTo>
                  <a:pt x="2185813" y="3208656"/>
                  <a:pt x="2185813" y="3208656"/>
                  <a:pt x="2159037" y="3208656"/>
                </a:cubicBezTo>
                <a:cubicBezTo>
                  <a:pt x="2135831" y="3208656"/>
                  <a:pt x="2113518" y="3207764"/>
                  <a:pt x="2090312" y="3208656"/>
                </a:cubicBezTo>
                <a:cubicBezTo>
                  <a:pt x="2073354" y="3209549"/>
                  <a:pt x="2063536" y="3203301"/>
                  <a:pt x="2055503" y="3186343"/>
                </a:cubicBezTo>
                <a:cubicBezTo>
                  <a:pt x="2014447" y="3104230"/>
                  <a:pt x="1951970" y="3053355"/>
                  <a:pt x="1867179" y="3035505"/>
                </a:cubicBezTo>
                <a:cubicBezTo>
                  <a:pt x="1750257" y="3009621"/>
                  <a:pt x="1634228" y="3066743"/>
                  <a:pt x="1574428" y="3180988"/>
                </a:cubicBezTo>
                <a:cubicBezTo>
                  <a:pt x="1563718" y="3201516"/>
                  <a:pt x="1552115" y="3211334"/>
                  <a:pt x="1530694" y="3208656"/>
                </a:cubicBezTo>
                <a:cubicBezTo>
                  <a:pt x="1509273" y="3206871"/>
                  <a:pt x="1487853" y="3209549"/>
                  <a:pt x="1466432" y="3207764"/>
                </a:cubicBezTo>
                <a:cubicBezTo>
                  <a:pt x="1447689" y="3206871"/>
                  <a:pt x="1442333" y="3214011"/>
                  <a:pt x="1442333" y="3234540"/>
                </a:cubicBezTo>
                <a:cubicBezTo>
                  <a:pt x="1443226" y="3354139"/>
                  <a:pt x="1442333" y="3472846"/>
                  <a:pt x="1442333" y="3592446"/>
                </a:cubicBezTo>
                <a:cubicBezTo>
                  <a:pt x="1442333" y="3628147"/>
                  <a:pt x="1442333" y="3628147"/>
                  <a:pt x="1410202" y="3628147"/>
                </a:cubicBezTo>
                <a:cubicBezTo>
                  <a:pt x="1209382" y="3628147"/>
                  <a:pt x="1079965" y="3628147"/>
                  <a:pt x="896996" y="3628147"/>
                </a:cubicBezTo>
                <a:cubicBezTo>
                  <a:pt x="867542" y="3628147"/>
                  <a:pt x="866650" y="3628147"/>
                  <a:pt x="866650" y="3594231"/>
                </a:cubicBezTo>
                <a:cubicBezTo>
                  <a:pt x="866650" y="3333611"/>
                  <a:pt x="866650" y="3072991"/>
                  <a:pt x="866650" y="2811479"/>
                </a:cubicBezTo>
                <a:cubicBezTo>
                  <a:pt x="866650" y="2790058"/>
                  <a:pt x="872897" y="2776670"/>
                  <a:pt x="888963" y="2765067"/>
                </a:cubicBezTo>
                <a:cubicBezTo>
                  <a:pt x="966613" y="2707945"/>
                  <a:pt x="1021058" y="2630295"/>
                  <a:pt x="1052296" y="2533009"/>
                </a:cubicBezTo>
                <a:cubicBezTo>
                  <a:pt x="1058544" y="2513373"/>
                  <a:pt x="1065684" y="2509803"/>
                  <a:pt x="1084428" y="2514266"/>
                </a:cubicBezTo>
                <a:cubicBezTo>
                  <a:pt x="1295958" y="2566925"/>
                  <a:pt x="1476250" y="2507125"/>
                  <a:pt x="1626195" y="2335759"/>
                </a:cubicBezTo>
                <a:cubicBezTo>
                  <a:pt x="1638691" y="2321478"/>
                  <a:pt x="1648508" y="2325049"/>
                  <a:pt x="1661896" y="2328619"/>
                </a:cubicBezTo>
                <a:cubicBezTo>
                  <a:pt x="1859146" y="2381278"/>
                  <a:pt x="2026942" y="2325049"/>
                  <a:pt x="2166178" y="2163500"/>
                </a:cubicBezTo>
                <a:cubicBezTo>
                  <a:pt x="2194739" y="2130476"/>
                  <a:pt x="2217944" y="2092098"/>
                  <a:pt x="2235795" y="2050148"/>
                </a:cubicBezTo>
                <a:cubicBezTo>
                  <a:pt x="2242935" y="2032298"/>
                  <a:pt x="2250968" y="2027835"/>
                  <a:pt x="2269711" y="2033190"/>
                </a:cubicBezTo>
                <a:cubicBezTo>
                  <a:pt x="2472316" y="2093883"/>
                  <a:pt x="2644575" y="2037653"/>
                  <a:pt x="2782918" y="1864502"/>
                </a:cubicBezTo>
                <a:cubicBezTo>
                  <a:pt x="2824867" y="1812735"/>
                  <a:pt x="2853428" y="1751150"/>
                  <a:pt x="2871279" y="1685102"/>
                </a:cubicBezTo>
                <a:cubicBezTo>
                  <a:pt x="2874849" y="1671714"/>
                  <a:pt x="2880204" y="1662789"/>
                  <a:pt x="2892699" y="1659219"/>
                </a:cubicBezTo>
                <a:cubicBezTo>
                  <a:pt x="2962317" y="1640476"/>
                  <a:pt x="3022117" y="1602097"/>
                  <a:pt x="3074776" y="1551222"/>
                </a:cubicBezTo>
                <a:cubicBezTo>
                  <a:pt x="3201516" y="1427160"/>
                  <a:pt x="3290769" y="1277215"/>
                  <a:pt x="3338966" y="1097816"/>
                </a:cubicBezTo>
                <a:cubicBezTo>
                  <a:pt x="3399658" y="869327"/>
                  <a:pt x="3277381" y="616740"/>
                  <a:pt x="3070313" y="545338"/>
                </a:cubicBezTo>
                <a:cubicBezTo>
                  <a:pt x="3053355" y="539090"/>
                  <a:pt x="3044430" y="530165"/>
                  <a:pt x="3038182" y="511421"/>
                </a:cubicBezTo>
                <a:cubicBezTo>
                  <a:pt x="2953392" y="234736"/>
                  <a:pt x="2778455" y="68725"/>
                  <a:pt x="2519621" y="8925"/>
                </a:cubicBezTo>
                <a:cubicBezTo>
                  <a:pt x="2502662" y="5355"/>
                  <a:pt x="2484812" y="3570"/>
                  <a:pt x="2467854" y="0"/>
                </a:cubicBezTo>
                <a:cubicBezTo>
                  <a:pt x="2427690" y="0"/>
                  <a:pt x="2387526" y="0"/>
                  <a:pt x="2347362" y="0"/>
                </a:cubicBezTo>
                <a:cubicBezTo>
                  <a:pt x="2304520" y="6248"/>
                  <a:pt x="2262571" y="13388"/>
                  <a:pt x="2221515" y="27669"/>
                </a:cubicBezTo>
                <a:cubicBezTo>
                  <a:pt x="2076032" y="79435"/>
                  <a:pt x="1964465" y="180292"/>
                  <a:pt x="1876997" y="315064"/>
                </a:cubicBezTo>
                <a:cubicBezTo>
                  <a:pt x="1802024" y="431986"/>
                  <a:pt x="1758290" y="562296"/>
                  <a:pt x="1747580" y="705101"/>
                </a:cubicBezTo>
                <a:cubicBezTo>
                  <a:pt x="1741332" y="785429"/>
                  <a:pt x="1744009" y="865757"/>
                  <a:pt x="1761860" y="944300"/>
                </a:cubicBezTo>
                <a:cubicBezTo>
                  <a:pt x="1766323" y="964828"/>
                  <a:pt x="1762753" y="980001"/>
                  <a:pt x="1750257" y="996067"/>
                </a:cubicBezTo>
                <a:cubicBezTo>
                  <a:pt x="1665467" y="1107634"/>
                  <a:pt x="1616377" y="1236158"/>
                  <a:pt x="1601204" y="1380749"/>
                </a:cubicBezTo>
                <a:cubicBezTo>
                  <a:pt x="1591386" y="1475357"/>
                  <a:pt x="1596742" y="1569073"/>
                  <a:pt x="1620840" y="1661004"/>
                </a:cubicBezTo>
                <a:cubicBezTo>
                  <a:pt x="1627088" y="1685102"/>
                  <a:pt x="1626195" y="1685995"/>
                  <a:pt x="1603882" y="1683317"/>
                </a:cubicBezTo>
                <a:cubicBezTo>
                  <a:pt x="1556578" y="1678855"/>
                  <a:pt x="1511951" y="1693135"/>
                  <a:pt x="1468217" y="1707416"/>
                </a:cubicBezTo>
                <a:cubicBezTo>
                  <a:pt x="1339692" y="1750257"/>
                  <a:pt x="1236158" y="1833263"/>
                  <a:pt x="1158508" y="1953755"/>
                </a:cubicBezTo>
                <a:cubicBezTo>
                  <a:pt x="1151368" y="1964465"/>
                  <a:pt x="1143335" y="1973391"/>
                  <a:pt x="1131732" y="1977853"/>
                </a:cubicBezTo>
                <a:cubicBezTo>
                  <a:pt x="947870" y="2052826"/>
                  <a:pt x="842551" y="2198309"/>
                  <a:pt x="815775" y="2411624"/>
                </a:cubicBezTo>
                <a:cubicBezTo>
                  <a:pt x="813990" y="2428582"/>
                  <a:pt x="807742" y="2437508"/>
                  <a:pt x="794354" y="2444648"/>
                </a:cubicBezTo>
                <a:cubicBezTo>
                  <a:pt x="660474" y="2519621"/>
                  <a:pt x="562296" y="2632080"/>
                  <a:pt x="498033" y="2781133"/>
                </a:cubicBezTo>
                <a:cubicBezTo>
                  <a:pt x="490893" y="2797199"/>
                  <a:pt x="488216" y="2812372"/>
                  <a:pt x="488216" y="2830222"/>
                </a:cubicBezTo>
                <a:cubicBezTo>
                  <a:pt x="488216" y="3084594"/>
                  <a:pt x="488216" y="3338966"/>
                  <a:pt x="488216" y="3592446"/>
                </a:cubicBezTo>
                <a:cubicBezTo>
                  <a:pt x="488216" y="3626362"/>
                  <a:pt x="488216" y="3626362"/>
                  <a:pt x="456977" y="3626362"/>
                </a:cubicBezTo>
                <a:cubicBezTo>
                  <a:pt x="398070" y="3626362"/>
                  <a:pt x="339163" y="3626362"/>
                  <a:pt x="280255" y="3626362"/>
                </a:cubicBezTo>
                <a:cubicBezTo>
                  <a:pt x="248124" y="3626362"/>
                  <a:pt x="248124" y="3626362"/>
                  <a:pt x="248124" y="3661171"/>
                </a:cubicBezTo>
                <a:cubicBezTo>
                  <a:pt x="248124" y="3954814"/>
                  <a:pt x="248124" y="4249350"/>
                  <a:pt x="248124" y="4542993"/>
                </a:cubicBezTo>
                <a:cubicBezTo>
                  <a:pt x="248124" y="4585835"/>
                  <a:pt x="248124" y="4585835"/>
                  <a:pt x="208853" y="4585835"/>
                </a:cubicBezTo>
                <a:cubicBezTo>
                  <a:pt x="172259" y="4585835"/>
                  <a:pt x="136558" y="4584943"/>
                  <a:pt x="99964" y="4585835"/>
                </a:cubicBezTo>
                <a:cubicBezTo>
                  <a:pt x="83898" y="4585835"/>
                  <a:pt x="76758" y="4579587"/>
                  <a:pt x="77650" y="4561736"/>
                </a:cubicBezTo>
                <a:cubicBezTo>
                  <a:pt x="78543" y="4534960"/>
                  <a:pt x="77650" y="4509077"/>
                  <a:pt x="77650" y="4482301"/>
                </a:cubicBezTo>
                <a:cubicBezTo>
                  <a:pt x="77650" y="4467128"/>
                  <a:pt x="72295" y="4461773"/>
                  <a:pt x="58907" y="4461773"/>
                </a:cubicBezTo>
                <a:cubicBezTo>
                  <a:pt x="37486" y="4461773"/>
                  <a:pt x="15173" y="4459095"/>
                  <a:pt x="0" y="4481408"/>
                </a:cubicBezTo>
                <a:cubicBezTo>
                  <a:pt x="0" y="4601900"/>
                  <a:pt x="0" y="4723285"/>
                  <a:pt x="0" y="4843777"/>
                </a:cubicBezTo>
                <a:cubicBezTo>
                  <a:pt x="15173" y="4865198"/>
                  <a:pt x="46412" y="4875016"/>
                  <a:pt x="68725" y="4866090"/>
                </a:cubicBezTo>
                <a:cubicBezTo>
                  <a:pt x="78543" y="4862520"/>
                  <a:pt x="77650" y="4854487"/>
                  <a:pt x="77650" y="4846455"/>
                </a:cubicBezTo>
                <a:cubicBezTo>
                  <a:pt x="77650" y="4816108"/>
                  <a:pt x="78543" y="4785762"/>
                  <a:pt x="77650" y="4755416"/>
                </a:cubicBezTo>
                <a:cubicBezTo>
                  <a:pt x="76758" y="4736673"/>
                  <a:pt x="82113" y="4728640"/>
                  <a:pt x="99964" y="4728640"/>
                </a:cubicBezTo>
                <a:cubicBezTo>
                  <a:pt x="141913" y="4729532"/>
                  <a:pt x="184754" y="4729532"/>
                  <a:pt x="226703" y="4728640"/>
                </a:cubicBezTo>
                <a:cubicBezTo>
                  <a:pt x="241876" y="4728640"/>
                  <a:pt x="249017" y="4734888"/>
                  <a:pt x="248124" y="4751846"/>
                </a:cubicBezTo>
                <a:cubicBezTo>
                  <a:pt x="247232" y="4777729"/>
                  <a:pt x="248124" y="4803613"/>
                  <a:pt x="248124" y="4829496"/>
                </a:cubicBezTo>
                <a:cubicBezTo>
                  <a:pt x="248124" y="4866090"/>
                  <a:pt x="248124" y="4866090"/>
                  <a:pt x="281148" y="4866090"/>
                </a:cubicBezTo>
                <a:cubicBezTo>
                  <a:pt x="417705" y="4866090"/>
                  <a:pt x="555156" y="4866090"/>
                  <a:pt x="691713" y="4865198"/>
                </a:cubicBezTo>
                <a:cubicBezTo>
                  <a:pt x="790784" y="4865198"/>
                  <a:pt x="889855" y="4865198"/>
                  <a:pt x="989819" y="4865198"/>
                </a:cubicBezTo>
                <a:cubicBezTo>
                  <a:pt x="997852" y="4865198"/>
                  <a:pt x="1005885" y="4865198"/>
                  <a:pt x="1014810" y="4866983"/>
                </a:cubicBezTo>
                <a:cubicBezTo>
                  <a:pt x="1013917" y="4866983"/>
                  <a:pt x="1013917" y="4867875"/>
                  <a:pt x="1013025" y="4867875"/>
                </a:cubicBezTo>
                <a:lnTo>
                  <a:pt x="1322734" y="4867875"/>
                </a:lnTo>
                <a:lnTo>
                  <a:pt x="1807379" y="4867875"/>
                </a:lnTo>
                <a:close/>
              </a:path>
            </a:pathLst>
          </a:custGeom>
          <a:solidFill>
            <a:schemeClr val="accent6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9" name="CustomShape 40"/>
          <p:cNvSpPr/>
          <p:nvPr/>
        </p:nvSpPr>
        <p:spPr>
          <a:xfrm>
            <a:off x="1411200" y="3776400"/>
            <a:ext cx="142560" cy="14256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4" y="398962"/>
                </a:moveTo>
                <a:cubicBezTo>
                  <a:pt x="797924" y="619303"/>
                  <a:pt x="619303" y="797925"/>
                  <a:pt x="398962" y="797925"/>
                </a:cubicBezTo>
                <a:cubicBezTo>
                  <a:pt x="178622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4" y="178622"/>
                  <a:pt x="797924" y="398962"/>
                </a:cubicBezTo>
                <a:close/>
              </a:path>
            </a:pathLst>
          </a:custGeom>
          <a:solidFill>
            <a:schemeClr val="accent6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0" name="CustomShape 41"/>
          <p:cNvSpPr/>
          <p:nvPr/>
        </p:nvSpPr>
        <p:spPr>
          <a:xfrm>
            <a:off x="1591560" y="3776400"/>
            <a:ext cx="142560" cy="14256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accent6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1" name="CustomShape 42"/>
          <p:cNvSpPr/>
          <p:nvPr/>
        </p:nvSpPr>
        <p:spPr>
          <a:xfrm>
            <a:off x="1771920" y="3776400"/>
            <a:ext cx="142560" cy="14256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accent6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2" name="CustomShape 43"/>
          <p:cNvSpPr/>
          <p:nvPr/>
        </p:nvSpPr>
        <p:spPr>
          <a:xfrm>
            <a:off x="1952640" y="3776400"/>
            <a:ext cx="142560" cy="14256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accent6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What is GraphQL?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6" name="CustomShape 2"/>
          <p:cNvSpPr/>
          <p:nvPr/>
        </p:nvSpPr>
        <p:spPr>
          <a:xfrm>
            <a:off x="4939560" y="1333080"/>
            <a:ext cx="2311920" cy="5523840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3"/>
          <p:cNvSpPr/>
          <p:nvPr/>
        </p:nvSpPr>
        <p:spPr>
          <a:xfrm>
            <a:off x="5128560" y="1975680"/>
            <a:ext cx="1933560" cy="3709080"/>
          </a:xfrm>
          <a:custGeom>
            <a:avLst/>
            <a:gdLst/>
            <a:ahLst/>
            <a:rect l="l" t="t" r="r" b="b"/>
            <a:pathLst>
              <a:path w="3576119" h="6858000">
                <a:moveTo>
                  <a:pt x="3525853" y="2071735"/>
                </a:moveTo>
                <a:lnTo>
                  <a:pt x="3269338" y="1923861"/>
                </a:lnTo>
                <a:lnTo>
                  <a:pt x="3269338" y="948351"/>
                </a:lnTo>
                <a:cubicBezTo>
                  <a:pt x="3268584" y="427022"/>
                  <a:pt x="2842317" y="0"/>
                  <a:pt x="2320988" y="0"/>
                </a:cubicBezTo>
                <a:lnTo>
                  <a:pt x="1364338" y="0"/>
                </a:lnTo>
                <a:cubicBezTo>
                  <a:pt x="843009" y="0"/>
                  <a:pt x="415988" y="427022"/>
                  <a:pt x="415988" y="948351"/>
                </a:cubicBezTo>
                <a:lnTo>
                  <a:pt x="415988" y="1861996"/>
                </a:lnTo>
                <a:lnTo>
                  <a:pt x="51586" y="2071735"/>
                </a:lnTo>
                <a:cubicBezTo>
                  <a:pt x="2546" y="2100404"/>
                  <a:pt x="-14806" y="2163778"/>
                  <a:pt x="13863" y="2212818"/>
                </a:cubicBezTo>
                <a:lnTo>
                  <a:pt x="15372" y="2215081"/>
                </a:lnTo>
                <a:cubicBezTo>
                  <a:pt x="44041" y="2264121"/>
                  <a:pt x="107415" y="2281473"/>
                  <a:pt x="156455" y="2252804"/>
                </a:cubicBezTo>
                <a:lnTo>
                  <a:pt x="415988" y="2102668"/>
                </a:lnTo>
                <a:lnTo>
                  <a:pt x="415988" y="6145794"/>
                </a:lnTo>
                <a:cubicBezTo>
                  <a:pt x="415988" y="6537357"/>
                  <a:pt x="736631" y="6858000"/>
                  <a:pt x="1128194" y="6858000"/>
                </a:cubicBezTo>
                <a:lnTo>
                  <a:pt x="2556378" y="6858000"/>
                </a:lnTo>
                <a:cubicBezTo>
                  <a:pt x="2947940" y="6858000"/>
                  <a:pt x="3268584" y="6537357"/>
                  <a:pt x="3268584" y="6145794"/>
                </a:cubicBezTo>
                <a:lnTo>
                  <a:pt x="3268584" y="2165287"/>
                </a:lnTo>
                <a:lnTo>
                  <a:pt x="3420984" y="2252804"/>
                </a:lnTo>
                <a:cubicBezTo>
                  <a:pt x="3470023" y="2281473"/>
                  <a:pt x="3533398" y="2264121"/>
                  <a:pt x="3562067" y="2215081"/>
                </a:cubicBezTo>
                <a:lnTo>
                  <a:pt x="3563576" y="2212818"/>
                </a:lnTo>
                <a:cubicBezTo>
                  <a:pt x="3591491" y="2163778"/>
                  <a:pt x="3574893" y="2100404"/>
                  <a:pt x="3525853" y="2071735"/>
                </a:cubicBezTo>
                <a:close/>
              </a:path>
            </a:pathLst>
          </a:custGeom>
          <a:solidFill>
            <a:schemeClr val="accent1"/>
          </a:solidFill>
          <a:ln w="7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4"/>
          <p:cNvSpPr/>
          <p:nvPr/>
        </p:nvSpPr>
        <p:spPr>
          <a:xfrm>
            <a:off x="5393520" y="2837160"/>
            <a:ext cx="1433160" cy="2775960"/>
          </a:xfrm>
          <a:custGeom>
            <a:avLst/>
            <a:gdLst/>
            <a:ahLst/>
            <a:rect l="l" t="t" r="r" b="b"/>
            <a:pathLst>
              <a:path w="1434249" h="2777167">
                <a:moveTo>
                  <a:pt x="1286500" y="2633339"/>
                </a:moveTo>
                <a:cubicBezTo>
                  <a:pt x="1300376" y="2640277"/>
                  <a:pt x="1293846" y="2654562"/>
                  <a:pt x="1295070" y="2664358"/>
                </a:cubicBezTo>
                <a:cubicBezTo>
                  <a:pt x="1295070" y="2694561"/>
                  <a:pt x="1297927" y="2706397"/>
                  <a:pt x="1263236" y="2715376"/>
                </a:cubicBezTo>
                <a:cubicBezTo>
                  <a:pt x="1149363" y="2745579"/>
                  <a:pt x="1057939" y="2765170"/>
                  <a:pt x="940803" y="2776598"/>
                </a:cubicBezTo>
                <a:cubicBezTo>
                  <a:pt x="924476" y="2778230"/>
                  <a:pt x="927333" y="2767210"/>
                  <a:pt x="932231" y="2754966"/>
                </a:cubicBezTo>
                <a:cubicBezTo>
                  <a:pt x="940394" y="2734558"/>
                  <a:pt x="954679" y="2734967"/>
                  <a:pt x="972230" y="2734150"/>
                </a:cubicBezTo>
                <a:cubicBezTo>
                  <a:pt x="1083652" y="2719049"/>
                  <a:pt x="1130181" y="2705172"/>
                  <a:pt x="1239563" y="2652930"/>
                </a:cubicBezTo>
                <a:cubicBezTo>
                  <a:pt x="1249767" y="2647216"/>
                  <a:pt x="1273847" y="2626400"/>
                  <a:pt x="1286500" y="2633339"/>
                </a:cubicBezTo>
                <a:close/>
                <a:moveTo>
                  <a:pt x="154719" y="2633339"/>
                </a:moveTo>
                <a:cubicBezTo>
                  <a:pt x="167779" y="2626400"/>
                  <a:pt x="191860" y="2646808"/>
                  <a:pt x="201655" y="2652930"/>
                </a:cubicBezTo>
                <a:cubicBezTo>
                  <a:pt x="311037" y="2705173"/>
                  <a:pt x="357158" y="2719049"/>
                  <a:pt x="468989" y="2734151"/>
                </a:cubicBezTo>
                <a:cubicBezTo>
                  <a:pt x="486539" y="2734967"/>
                  <a:pt x="500824" y="2734558"/>
                  <a:pt x="508987" y="2755374"/>
                </a:cubicBezTo>
                <a:cubicBezTo>
                  <a:pt x="513885" y="2767618"/>
                  <a:pt x="516742" y="2778638"/>
                  <a:pt x="500416" y="2777006"/>
                </a:cubicBezTo>
                <a:cubicBezTo>
                  <a:pt x="383279" y="2765578"/>
                  <a:pt x="291855" y="2745987"/>
                  <a:pt x="177983" y="2715784"/>
                </a:cubicBezTo>
                <a:cubicBezTo>
                  <a:pt x="143291" y="2706397"/>
                  <a:pt x="146148" y="2694561"/>
                  <a:pt x="146148" y="2664766"/>
                </a:cubicBezTo>
                <a:cubicBezTo>
                  <a:pt x="147372" y="2654562"/>
                  <a:pt x="141250" y="2640685"/>
                  <a:pt x="154719" y="2633339"/>
                </a:cubicBezTo>
                <a:close/>
                <a:moveTo>
                  <a:pt x="1202934" y="1778176"/>
                </a:moveTo>
                <a:cubicBezTo>
                  <a:pt x="1206913" y="1779299"/>
                  <a:pt x="1209770" y="1783584"/>
                  <a:pt x="1212627" y="1792971"/>
                </a:cubicBezTo>
                <a:cubicBezTo>
                  <a:pt x="1237932" y="1876641"/>
                  <a:pt x="1252625" y="1962351"/>
                  <a:pt x="1260380" y="2049285"/>
                </a:cubicBezTo>
                <a:cubicBezTo>
                  <a:pt x="1262829" y="2076631"/>
                  <a:pt x="1264869" y="2103977"/>
                  <a:pt x="1265686" y="2131730"/>
                </a:cubicBezTo>
                <a:cubicBezTo>
                  <a:pt x="1266910" y="2169280"/>
                  <a:pt x="1247727" y="2199890"/>
                  <a:pt x="1217525" y="2215808"/>
                </a:cubicBezTo>
                <a:cubicBezTo>
                  <a:pt x="1123652" y="2264377"/>
                  <a:pt x="1023657" y="2294580"/>
                  <a:pt x="919988" y="2313762"/>
                </a:cubicBezTo>
                <a:cubicBezTo>
                  <a:pt x="854277" y="2326007"/>
                  <a:pt x="787749" y="2334986"/>
                  <a:pt x="742853" y="2331721"/>
                </a:cubicBezTo>
                <a:cubicBezTo>
                  <a:pt x="548169" y="2331721"/>
                  <a:pt x="384912" y="2294988"/>
                  <a:pt x="230225" y="2219889"/>
                </a:cubicBezTo>
                <a:cubicBezTo>
                  <a:pt x="182880" y="2197033"/>
                  <a:pt x="164922" y="2159484"/>
                  <a:pt x="171044" y="2106426"/>
                </a:cubicBezTo>
                <a:cubicBezTo>
                  <a:pt x="180024" y="2028878"/>
                  <a:pt x="187778" y="1951331"/>
                  <a:pt x="204104" y="1875009"/>
                </a:cubicBezTo>
                <a:cubicBezTo>
                  <a:pt x="209818" y="1847255"/>
                  <a:pt x="218797" y="1820317"/>
                  <a:pt x="225736" y="1792563"/>
                </a:cubicBezTo>
                <a:cubicBezTo>
                  <a:pt x="229001" y="1778279"/>
                  <a:pt x="236347" y="1774605"/>
                  <a:pt x="249408" y="1780728"/>
                </a:cubicBezTo>
                <a:cubicBezTo>
                  <a:pt x="363280" y="1833378"/>
                  <a:pt x="484091" y="1844397"/>
                  <a:pt x="607758" y="1855825"/>
                </a:cubicBezTo>
                <a:cubicBezTo>
                  <a:pt x="807340" y="1874600"/>
                  <a:pt x="1001209" y="1861131"/>
                  <a:pt x="1186506" y="1782360"/>
                </a:cubicBezTo>
                <a:cubicBezTo>
                  <a:pt x="1193852" y="1779095"/>
                  <a:pt x="1198954" y="1777054"/>
                  <a:pt x="1202934" y="1778176"/>
                </a:cubicBezTo>
                <a:close/>
                <a:moveTo>
                  <a:pt x="1431187" y="1040510"/>
                </a:moveTo>
                <a:cubicBezTo>
                  <a:pt x="1433534" y="1042703"/>
                  <a:pt x="1434044" y="1047703"/>
                  <a:pt x="1434248" y="1054234"/>
                </a:cubicBezTo>
                <a:cubicBezTo>
                  <a:pt x="1434248" y="1156269"/>
                  <a:pt x="1430983" y="1250142"/>
                  <a:pt x="1424045" y="1352178"/>
                </a:cubicBezTo>
                <a:cubicBezTo>
                  <a:pt x="1419963" y="1414624"/>
                  <a:pt x="1416290" y="1477069"/>
                  <a:pt x="1410984" y="1539107"/>
                </a:cubicBezTo>
                <a:cubicBezTo>
                  <a:pt x="1404454" y="1617879"/>
                  <a:pt x="1388128" y="1696242"/>
                  <a:pt x="1379149" y="1774606"/>
                </a:cubicBezTo>
                <a:cubicBezTo>
                  <a:pt x="1371802" y="1837460"/>
                  <a:pt x="1362007" y="1900314"/>
                  <a:pt x="1353027" y="1962760"/>
                </a:cubicBezTo>
                <a:cubicBezTo>
                  <a:pt x="1351395" y="1973371"/>
                  <a:pt x="1348538" y="1942761"/>
                  <a:pt x="1344865" y="1960719"/>
                </a:cubicBezTo>
                <a:cubicBezTo>
                  <a:pt x="1330171" y="1852969"/>
                  <a:pt x="1319968" y="1793789"/>
                  <a:pt x="1313845" y="1692978"/>
                </a:cubicBezTo>
                <a:cubicBezTo>
                  <a:pt x="1310172" y="1626042"/>
                  <a:pt x="1308132" y="1558698"/>
                  <a:pt x="1302417" y="1492171"/>
                </a:cubicBezTo>
                <a:cubicBezTo>
                  <a:pt x="1295887" y="1419930"/>
                  <a:pt x="1302009" y="1355443"/>
                  <a:pt x="1294663" y="1282794"/>
                </a:cubicBezTo>
                <a:cubicBezTo>
                  <a:pt x="1289765" y="1231776"/>
                  <a:pt x="1293030" y="1180349"/>
                  <a:pt x="1292622" y="1128924"/>
                </a:cubicBezTo>
                <a:cubicBezTo>
                  <a:pt x="1292622" y="1118720"/>
                  <a:pt x="1295479" y="1111373"/>
                  <a:pt x="1304866" y="1106067"/>
                </a:cubicBezTo>
                <a:cubicBezTo>
                  <a:pt x="1339967" y="1085661"/>
                  <a:pt x="1382822" y="1064845"/>
                  <a:pt x="1417106" y="1043622"/>
                </a:cubicBezTo>
                <a:cubicBezTo>
                  <a:pt x="1424657" y="1038928"/>
                  <a:pt x="1428840" y="1038316"/>
                  <a:pt x="1431187" y="1040510"/>
                </a:cubicBezTo>
                <a:close/>
                <a:moveTo>
                  <a:pt x="4930" y="1039132"/>
                </a:moveTo>
                <a:cubicBezTo>
                  <a:pt x="13094" y="1034234"/>
                  <a:pt x="19624" y="1044438"/>
                  <a:pt x="26154" y="1048111"/>
                </a:cubicBezTo>
                <a:cubicBezTo>
                  <a:pt x="56357" y="1065661"/>
                  <a:pt x="93906" y="1084435"/>
                  <a:pt x="124109" y="1101986"/>
                </a:cubicBezTo>
                <a:cubicBezTo>
                  <a:pt x="136762" y="1108924"/>
                  <a:pt x="142476" y="1117495"/>
                  <a:pt x="142476" y="1132596"/>
                </a:cubicBezTo>
                <a:cubicBezTo>
                  <a:pt x="141659" y="1216266"/>
                  <a:pt x="144925" y="1292180"/>
                  <a:pt x="140435" y="1375850"/>
                </a:cubicBezTo>
                <a:cubicBezTo>
                  <a:pt x="136762" y="1455438"/>
                  <a:pt x="135945" y="1535434"/>
                  <a:pt x="130231" y="1615022"/>
                </a:cubicBezTo>
                <a:cubicBezTo>
                  <a:pt x="121660" y="1736240"/>
                  <a:pt x="113089" y="1857867"/>
                  <a:pt x="95947" y="1978677"/>
                </a:cubicBezTo>
                <a:cubicBezTo>
                  <a:pt x="95947" y="1980310"/>
                  <a:pt x="93906" y="1940720"/>
                  <a:pt x="89417" y="1947250"/>
                </a:cubicBezTo>
                <a:cubicBezTo>
                  <a:pt x="75540" y="1875009"/>
                  <a:pt x="66969" y="1847255"/>
                  <a:pt x="59214" y="1778279"/>
                </a:cubicBezTo>
                <a:cubicBezTo>
                  <a:pt x="49827" y="1695426"/>
                  <a:pt x="32276" y="1612573"/>
                  <a:pt x="24521" y="1529720"/>
                </a:cubicBezTo>
                <a:cubicBezTo>
                  <a:pt x="19624" y="1475028"/>
                  <a:pt x="15134" y="1420337"/>
                  <a:pt x="12685" y="1365238"/>
                </a:cubicBezTo>
                <a:cubicBezTo>
                  <a:pt x="7788" y="1261570"/>
                  <a:pt x="4930" y="1166064"/>
                  <a:pt x="1257" y="1062396"/>
                </a:cubicBezTo>
                <a:cubicBezTo>
                  <a:pt x="849" y="1054641"/>
                  <a:pt x="-2824" y="1044029"/>
                  <a:pt x="4930" y="1039132"/>
                </a:cubicBezTo>
                <a:close/>
                <a:moveTo>
                  <a:pt x="41255" y="224886"/>
                </a:moveTo>
                <a:cubicBezTo>
                  <a:pt x="120027" y="484057"/>
                  <a:pt x="137168" y="722412"/>
                  <a:pt x="143291" y="999133"/>
                </a:cubicBezTo>
                <a:cubicBezTo>
                  <a:pt x="97171" y="966074"/>
                  <a:pt x="49010" y="937504"/>
                  <a:pt x="9011" y="908526"/>
                </a:cubicBezTo>
                <a:cubicBezTo>
                  <a:pt x="441" y="901995"/>
                  <a:pt x="1257" y="892608"/>
                  <a:pt x="849" y="883221"/>
                </a:cubicBezTo>
                <a:cubicBezTo>
                  <a:pt x="-2416" y="751391"/>
                  <a:pt x="4522" y="632212"/>
                  <a:pt x="8195" y="500791"/>
                </a:cubicBezTo>
                <a:cubicBezTo>
                  <a:pt x="11053" y="403244"/>
                  <a:pt x="23296" y="321616"/>
                  <a:pt x="41255" y="224886"/>
                </a:cubicBezTo>
                <a:close/>
                <a:moveTo>
                  <a:pt x="1395067" y="224070"/>
                </a:moveTo>
                <a:cubicBezTo>
                  <a:pt x="1408128" y="251416"/>
                  <a:pt x="1404862" y="259170"/>
                  <a:pt x="1407719" y="281210"/>
                </a:cubicBezTo>
                <a:cubicBezTo>
                  <a:pt x="1414249" y="333860"/>
                  <a:pt x="1425270" y="387327"/>
                  <a:pt x="1427718" y="440386"/>
                </a:cubicBezTo>
                <a:cubicBezTo>
                  <a:pt x="1434657" y="589358"/>
                  <a:pt x="1433841" y="726086"/>
                  <a:pt x="1434249" y="875466"/>
                </a:cubicBezTo>
                <a:cubicBezTo>
                  <a:pt x="1434249" y="893425"/>
                  <a:pt x="1430984" y="907710"/>
                  <a:pt x="1415882" y="918729"/>
                </a:cubicBezTo>
                <a:cubicBezTo>
                  <a:pt x="1383639" y="941586"/>
                  <a:pt x="1343640" y="964850"/>
                  <a:pt x="1311805" y="988522"/>
                </a:cubicBezTo>
                <a:cubicBezTo>
                  <a:pt x="1299153" y="997910"/>
                  <a:pt x="1290581" y="997501"/>
                  <a:pt x="1293030" y="979543"/>
                </a:cubicBezTo>
                <a:cubicBezTo>
                  <a:pt x="1301602" y="919138"/>
                  <a:pt x="1296296" y="858324"/>
                  <a:pt x="1301602" y="797919"/>
                </a:cubicBezTo>
                <a:cubicBezTo>
                  <a:pt x="1306499" y="741187"/>
                  <a:pt x="1309356" y="696699"/>
                  <a:pt x="1314662" y="640376"/>
                </a:cubicBezTo>
                <a:cubicBezTo>
                  <a:pt x="1322825" y="555482"/>
                  <a:pt x="1333437" y="470997"/>
                  <a:pt x="1349762" y="387327"/>
                </a:cubicBezTo>
                <a:cubicBezTo>
                  <a:pt x="1361191" y="328555"/>
                  <a:pt x="1375476" y="287332"/>
                  <a:pt x="1395067" y="224070"/>
                </a:cubicBezTo>
                <a:close/>
                <a:moveTo>
                  <a:pt x="715915" y="0"/>
                </a:moveTo>
                <a:cubicBezTo>
                  <a:pt x="881621" y="6530"/>
                  <a:pt x="1042022" y="11428"/>
                  <a:pt x="1198340" y="55507"/>
                </a:cubicBezTo>
                <a:cubicBezTo>
                  <a:pt x="1235889" y="66119"/>
                  <a:pt x="1272214" y="78363"/>
                  <a:pt x="1306907" y="95914"/>
                </a:cubicBezTo>
                <a:cubicBezTo>
                  <a:pt x="1340374" y="113056"/>
                  <a:pt x="1350170" y="137544"/>
                  <a:pt x="1344456" y="175502"/>
                </a:cubicBezTo>
                <a:cubicBezTo>
                  <a:pt x="1327313" y="286108"/>
                  <a:pt x="1282418" y="408960"/>
                  <a:pt x="1219564" y="500384"/>
                </a:cubicBezTo>
                <a:cubicBezTo>
                  <a:pt x="1200789" y="527730"/>
                  <a:pt x="1175892" y="539158"/>
                  <a:pt x="1145690" y="537117"/>
                </a:cubicBezTo>
                <a:cubicBezTo>
                  <a:pt x="1101611" y="533852"/>
                  <a:pt x="1057939" y="529362"/>
                  <a:pt x="1013860" y="526913"/>
                </a:cubicBezTo>
                <a:cubicBezTo>
                  <a:pt x="888967" y="519975"/>
                  <a:pt x="764076" y="511404"/>
                  <a:pt x="639184" y="516710"/>
                </a:cubicBezTo>
                <a:cubicBezTo>
                  <a:pt x="522863" y="522016"/>
                  <a:pt x="406134" y="522832"/>
                  <a:pt x="290222" y="537525"/>
                </a:cubicBezTo>
                <a:cubicBezTo>
                  <a:pt x="261244" y="541199"/>
                  <a:pt x="237571" y="526506"/>
                  <a:pt x="220429" y="502833"/>
                </a:cubicBezTo>
                <a:cubicBezTo>
                  <a:pt x="154718" y="412225"/>
                  <a:pt x="111455" y="287333"/>
                  <a:pt x="93088" y="176318"/>
                </a:cubicBezTo>
                <a:cubicBezTo>
                  <a:pt x="86966" y="139177"/>
                  <a:pt x="100435" y="112648"/>
                  <a:pt x="135127" y="95097"/>
                </a:cubicBezTo>
                <a:cubicBezTo>
                  <a:pt x="215939" y="54691"/>
                  <a:pt x="303282" y="36733"/>
                  <a:pt x="391441" y="23264"/>
                </a:cubicBezTo>
                <a:cubicBezTo>
                  <a:pt x="500415" y="6530"/>
                  <a:pt x="611022" y="5306"/>
                  <a:pt x="715915" y="0"/>
                </a:cubicBezTo>
                <a:close/>
              </a:path>
            </a:pathLst>
          </a:custGeom>
          <a:solidFill>
            <a:schemeClr val="bg1"/>
          </a:solidFill>
          <a:ln w="7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5"/>
          <p:cNvSpPr/>
          <p:nvPr/>
        </p:nvSpPr>
        <p:spPr>
          <a:xfrm>
            <a:off x="7852320" y="5239800"/>
            <a:ext cx="375120" cy="35100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CustomShape 6"/>
          <p:cNvSpPr/>
          <p:nvPr/>
        </p:nvSpPr>
        <p:spPr>
          <a:xfrm>
            <a:off x="7925040" y="2451960"/>
            <a:ext cx="229680" cy="398160"/>
          </a:xfrm>
          <a:custGeom>
            <a:avLst/>
            <a:gdLst/>
            <a:ah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CustomShape 7"/>
          <p:cNvSpPr/>
          <p:nvPr/>
        </p:nvSpPr>
        <p:spPr>
          <a:xfrm>
            <a:off x="7817400" y="3902400"/>
            <a:ext cx="445320" cy="261360"/>
          </a:xfrm>
          <a:custGeom>
            <a:avLst/>
            <a:gdLst/>
            <a:ah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CustomShape 8"/>
          <p:cNvSpPr/>
          <p:nvPr/>
        </p:nvSpPr>
        <p:spPr>
          <a:xfrm>
            <a:off x="8538840" y="2222280"/>
            <a:ext cx="30452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It makes it easier to aggregate data from multiple sources.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3" name="CustomShape 9"/>
          <p:cNvSpPr/>
          <p:nvPr/>
        </p:nvSpPr>
        <p:spPr>
          <a:xfrm>
            <a:off x="8538840" y="3604680"/>
            <a:ext cx="30452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It uses a type system to describe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4" name="CustomShape 10"/>
          <p:cNvSpPr/>
          <p:nvPr/>
        </p:nvSpPr>
        <p:spPr>
          <a:xfrm>
            <a:off x="8538840" y="4986720"/>
            <a:ext cx="30452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Developed by Facebook and open source version published in July 2015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5" name="CustomShape 11"/>
          <p:cNvSpPr/>
          <p:nvPr/>
        </p:nvSpPr>
        <p:spPr>
          <a:xfrm>
            <a:off x="3987360" y="2440440"/>
            <a:ext cx="417600" cy="42120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CustomShape 12"/>
          <p:cNvSpPr/>
          <p:nvPr/>
        </p:nvSpPr>
        <p:spPr>
          <a:xfrm>
            <a:off x="3987360" y="5254920"/>
            <a:ext cx="417600" cy="32040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CustomShape 13"/>
          <p:cNvSpPr/>
          <p:nvPr/>
        </p:nvSpPr>
        <p:spPr>
          <a:xfrm>
            <a:off x="3999240" y="3863160"/>
            <a:ext cx="393840" cy="33984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CustomShape 14"/>
          <p:cNvSpPr/>
          <p:nvPr/>
        </p:nvSpPr>
        <p:spPr>
          <a:xfrm>
            <a:off x="606600" y="2222280"/>
            <a:ext cx="30452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GraphQL is a query language for APIs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9" name="CustomShape 15"/>
          <p:cNvSpPr/>
          <p:nvPr/>
        </p:nvSpPr>
        <p:spPr>
          <a:xfrm>
            <a:off x="606600" y="3604680"/>
            <a:ext cx="30452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Enables declaratative data fetching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0" name="CustomShape 16"/>
          <p:cNvSpPr/>
          <p:nvPr/>
        </p:nvSpPr>
        <p:spPr>
          <a:xfrm>
            <a:off x="606600" y="4986720"/>
            <a:ext cx="30452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GraphQL server exposes single endpoint and respons to queries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1" name="CustomShape 17"/>
          <p:cNvSpPr/>
          <p:nvPr/>
        </p:nvSpPr>
        <p:spPr>
          <a:xfrm>
            <a:off x="4939560" y="6364440"/>
            <a:ext cx="2311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Industrial automation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3" name="Picture Placeholder 2" descr=""/>
          <p:cNvPicPr/>
          <p:nvPr/>
        </p:nvPicPr>
        <p:blipFill>
          <a:blip r:embed="rId1"/>
          <a:srcRect l="0" t="25621" r="0" b="25621"/>
          <a:stretch/>
        </p:blipFill>
        <p:spPr>
          <a:xfrm>
            <a:off x="799200" y="1223280"/>
            <a:ext cx="5439960" cy="4721040"/>
          </a:xfrm>
          <a:prstGeom prst="rect">
            <a:avLst/>
          </a:prstGeom>
          <a:ln>
            <a:noFill/>
          </a:ln>
        </p:spPr>
      </p:pic>
      <p:sp>
        <p:nvSpPr>
          <p:cNvPr id="2174" name="CustomShape 1"/>
          <p:cNvSpPr/>
          <p:nvPr/>
        </p:nvSpPr>
        <p:spPr>
          <a:xfrm>
            <a:off x="6842520" y="4325760"/>
            <a:ext cx="48297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Here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 I hope and I believe that this Template will your Time.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5" name="CustomShape 2"/>
          <p:cNvSpPr/>
          <p:nvPr/>
        </p:nvSpPr>
        <p:spPr>
          <a:xfrm>
            <a:off x="6842520" y="4701960"/>
            <a:ext cx="48297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Here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 I hope and I believe that this Template will your Time.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6" name="CustomShape 3"/>
          <p:cNvSpPr/>
          <p:nvPr/>
        </p:nvSpPr>
        <p:spPr>
          <a:xfrm>
            <a:off x="6842520" y="5078160"/>
            <a:ext cx="48297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Here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 I hope and I believe that this Template will your Time.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7" name="CustomShape 4"/>
          <p:cNvSpPr/>
          <p:nvPr/>
        </p:nvSpPr>
        <p:spPr>
          <a:xfrm>
            <a:off x="6842520" y="5454000"/>
            <a:ext cx="48297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Here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 I hope and I believe that this Template will your Time.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8" name="CustomShape 5"/>
          <p:cNvSpPr/>
          <p:nvPr/>
        </p:nvSpPr>
        <p:spPr>
          <a:xfrm>
            <a:off x="6842520" y="5830200"/>
            <a:ext cx="48297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Here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 I hope and I believe that this Template will your Time.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9" name="CustomShape 6"/>
          <p:cNvSpPr/>
          <p:nvPr/>
        </p:nvSpPr>
        <p:spPr>
          <a:xfrm>
            <a:off x="6545520" y="5077440"/>
            <a:ext cx="192600" cy="255240"/>
          </a:xfrm>
          <a:custGeom>
            <a:avLst/>
            <a:gdLst/>
            <a:ah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0" name="CustomShape 7"/>
          <p:cNvSpPr/>
          <p:nvPr/>
        </p:nvSpPr>
        <p:spPr>
          <a:xfrm>
            <a:off x="6514560" y="4330440"/>
            <a:ext cx="254520" cy="25452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1" name="CustomShape 8"/>
          <p:cNvSpPr/>
          <p:nvPr/>
        </p:nvSpPr>
        <p:spPr>
          <a:xfrm rot="2700000">
            <a:off x="6541200" y="5784480"/>
            <a:ext cx="201600" cy="362160"/>
          </a:xfrm>
          <a:custGeom>
            <a:avLst/>
            <a:gdLst/>
            <a:ah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2" name="CustomShape 9"/>
          <p:cNvSpPr/>
          <p:nvPr/>
        </p:nvSpPr>
        <p:spPr>
          <a:xfrm>
            <a:off x="6505200" y="5471280"/>
            <a:ext cx="273240" cy="25560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3" name="CustomShape 10"/>
          <p:cNvSpPr/>
          <p:nvPr/>
        </p:nvSpPr>
        <p:spPr>
          <a:xfrm flipH="1">
            <a:off x="6510240" y="4723560"/>
            <a:ext cx="261360" cy="215640"/>
          </a:xfrm>
          <a:custGeom>
            <a:avLst/>
            <a:gdLst/>
            <a:ahLst/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4" name="CustomShape 11"/>
          <p:cNvSpPr/>
          <p:nvPr/>
        </p:nvSpPr>
        <p:spPr>
          <a:xfrm>
            <a:off x="8926200" y="1410840"/>
            <a:ext cx="2374920" cy="20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5" name="CustomShape 12"/>
          <p:cNvSpPr/>
          <p:nvPr/>
        </p:nvSpPr>
        <p:spPr>
          <a:xfrm>
            <a:off x="8926200" y="1028160"/>
            <a:ext cx="23749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6" name="CustomShape 13"/>
          <p:cNvSpPr/>
          <p:nvPr/>
        </p:nvSpPr>
        <p:spPr>
          <a:xfrm>
            <a:off x="4890240" y="1572480"/>
            <a:ext cx="3619440" cy="18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1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Simple </a:t>
            </a: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</a:t>
            </a: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ortfolio </a:t>
            </a: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Pre</a:t>
            </a: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8" name="CustomShape 2"/>
          <p:cNvSpPr/>
          <p:nvPr/>
        </p:nvSpPr>
        <p:spPr>
          <a:xfrm>
            <a:off x="4433040" y="2160000"/>
            <a:ext cx="1083960" cy="3602520"/>
          </a:xfrm>
          <a:custGeom>
            <a:avLst/>
            <a:gdLst/>
            <a:ahLst/>
            <a:rect l="l" t="t" r="r" b="b"/>
            <a:pathLst>
              <a:path w="3195530" h="10612860">
                <a:moveTo>
                  <a:pt x="1763037" y="2903008"/>
                </a:moveTo>
                <a:cubicBezTo>
                  <a:pt x="1885202" y="3033635"/>
                  <a:pt x="1872984" y="3065139"/>
                  <a:pt x="1850995" y="3156579"/>
                </a:cubicBezTo>
                <a:cubicBezTo>
                  <a:pt x="1916962" y="3145053"/>
                  <a:pt x="1941396" y="3013657"/>
                  <a:pt x="1868097" y="2960638"/>
                </a:cubicBezTo>
                <a:lnTo>
                  <a:pt x="1763037" y="2903008"/>
                </a:lnTo>
                <a:close/>
                <a:moveTo>
                  <a:pt x="1290800" y="0"/>
                </a:moveTo>
                <a:cubicBezTo>
                  <a:pt x="1801445" y="7956"/>
                  <a:pt x="1808775" y="336334"/>
                  <a:pt x="1852755" y="556368"/>
                </a:cubicBezTo>
                <a:cubicBezTo>
                  <a:pt x="1963687" y="508007"/>
                  <a:pt x="1888928" y="775456"/>
                  <a:pt x="1880139" y="826219"/>
                </a:cubicBezTo>
                <a:cubicBezTo>
                  <a:pt x="1853721" y="920973"/>
                  <a:pt x="1832190" y="902771"/>
                  <a:pt x="1800885" y="889179"/>
                </a:cubicBezTo>
                <a:cubicBezTo>
                  <a:pt x="1794692" y="1052768"/>
                  <a:pt x="1749407" y="1133370"/>
                  <a:pt x="1665029" y="1234718"/>
                </a:cubicBezTo>
                <a:cubicBezTo>
                  <a:pt x="1652388" y="1274130"/>
                  <a:pt x="1654407" y="1304321"/>
                  <a:pt x="1649096" y="1339123"/>
                </a:cubicBezTo>
                <a:cubicBezTo>
                  <a:pt x="1649324" y="1430088"/>
                  <a:pt x="1591182" y="1487163"/>
                  <a:pt x="1534696" y="1530388"/>
                </a:cubicBezTo>
                <a:cubicBezTo>
                  <a:pt x="1631138" y="1537326"/>
                  <a:pt x="1656218" y="1674523"/>
                  <a:pt x="1721540" y="1740863"/>
                </a:cubicBezTo>
                <a:cubicBezTo>
                  <a:pt x="1723080" y="1745641"/>
                  <a:pt x="1724169" y="1750405"/>
                  <a:pt x="1724957" y="1755132"/>
                </a:cubicBezTo>
                <a:lnTo>
                  <a:pt x="1652304" y="1750313"/>
                </a:lnTo>
                <a:lnTo>
                  <a:pt x="1751358" y="1930550"/>
                </a:lnTo>
                <a:cubicBezTo>
                  <a:pt x="1734495" y="1865727"/>
                  <a:pt x="1738270" y="1816989"/>
                  <a:pt x="1724957" y="1755132"/>
                </a:cubicBezTo>
                <a:lnTo>
                  <a:pt x="1736291" y="1755884"/>
                </a:lnTo>
                <a:lnTo>
                  <a:pt x="1721540" y="1740863"/>
                </a:lnTo>
                <a:cubicBezTo>
                  <a:pt x="1712755" y="1703995"/>
                  <a:pt x="1697127" y="1662129"/>
                  <a:pt x="1667880" y="1609649"/>
                </a:cubicBezTo>
                <a:lnTo>
                  <a:pt x="1658106" y="1372022"/>
                </a:lnTo>
                <a:cubicBezTo>
                  <a:pt x="1691718" y="1475323"/>
                  <a:pt x="1705784" y="1525605"/>
                  <a:pt x="1734509" y="1541309"/>
                </a:cubicBezTo>
                <a:cubicBezTo>
                  <a:pt x="1938405" y="1625368"/>
                  <a:pt x="2120309" y="1644883"/>
                  <a:pt x="2326647" y="1715111"/>
                </a:cubicBezTo>
                <a:cubicBezTo>
                  <a:pt x="2387577" y="1741653"/>
                  <a:pt x="2468052" y="1735922"/>
                  <a:pt x="2509435" y="1794736"/>
                </a:cubicBezTo>
                <a:cubicBezTo>
                  <a:pt x="2578423" y="1861987"/>
                  <a:pt x="2583886" y="2028360"/>
                  <a:pt x="2606453" y="2095611"/>
                </a:cubicBezTo>
                <a:cubicBezTo>
                  <a:pt x="2645682" y="2153081"/>
                  <a:pt x="2650703" y="2150616"/>
                  <a:pt x="2672829" y="2178119"/>
                </a:cubicBezTo>
                <a:cubicBezTo>
                  <a:pt x="2671964" y="2219628"/>
                  <a:pt x="2671098" y="2261137"/>
                  <a:pt x="2670233" y="2302646"/>
                </a:cubicBezTo>
                <a:cubicBezTo>
                  <a:pt x="2698229" y="2345244"/>
                  <a:pt x="2677359" y="2320992"/>
                  <a:pt x="2712685" y="2352064"/>
                </a:cubicBezTo>
                <a:lnTo>
                  <a:pt x="2702149" y="2404747"/>
                </a:lnTo>
                <a:cubicBezTo>
                  <a:pt x="2725733" y="2417650"/>
                  <a:pt x="2734657" y="2405196"/>
                  <a:pt x="2763128" y="2436539"/>
                </a:cubicBezTo>
                <a:cubicBezTo>
                  <a:pt x="2783404" y="2468460"/>
                  <a:pt x="2759701" y="2504990"/>
                  <a:pt x="2757987" y="2539216"/>
                </a:cubicBezTo>
                <a:cubicBezTo>
                  <a:pt x="2830675" y="2570897"/>
                  <a:pt x="2952228" y="2786992"/>
                  <a:pt x="3024915" y="2938542"/>
                </a:cubicBezTo>
                <a:lnTo>
                  <a:pt x="3138120" y="3005297"/>
                </a:lnTo>
                <a:cubicBezTo>
                  <a:pt x="3176534" y="3119388"/>
                  <a:pt x="3200288" y="3168933"/>
                  <a:pt x="3194723" y="3333739"/>
                </a:cubicBezTo>
                <a:cubicBezTo>
                  <a:pt x="3121510" y="3499632"/>
                  <a:pt x="3109378" y="3603286"/>
                  <a:pt x="2857806" y="3656225"/>
                </a:cubicBezTo>
                <a:lnTo>
                  <a:pt x="2542420" y="3660305"/>
                </a:lnTo>
                <a:cubicBezTo>
                  <a:pt x="2487616" y="3649756"/>
                  <a:pt x="2506110" y="3650733"/>
                  <a:pt x="2461079" y="3610217"/>
                </a:cubicBezTo>
                <a:lnTo>
                  <a:pt x="2445357" y="3730903"/>
                </a:lnTo>
                <a:lnTo>
                  <a:pt x="2469021" y="4013875"/>
                </a:lnTo>
                <a:cubicBezTo>
                  <a:pt x="2533134" y="4303569"/>
                  <a:pt x="2824378" y="5106399"/>
                  <a:pt x="2974950" y="5593332"/>
                </a:cubicBezTo>
                <a:cubicBezTo>
                  <a:pt x="3011367" y="5707926"/>
                  <a:pt x="2843607" y="5642497"/>
                  <a:pt x="2708419" y="5730659"/>
                </a:cubicBezTo>
                <a:cubicBezTo>
                  <a:pt x="2757344" y="5999535"/>
                  <a:pt x="2737509" y="6102898"/>
                  <a:pt x="2736752" y="6385004"/>
                </a:cubicBezTo>
                <a:cubicBezTo>
                  <a:pt x="2736620" y="6633185"/>
                  <a:pt x="2747845" y="6839701"/>
                  <a:pt x="2718427" y="7009774"/>
                </a:cubicBezTo>
                <a:cubicBezTo>
                  <a:pt x="2666595" y="7086786"/>
                  <a:pt x="2735962" y="7280136"/>
                  <a:pt x="2690545" y="7429203"/>
                </a:cubicBezTo>
                <a:cubicBezTo>
                  <a:pt x="2634529" y="7582454"/>
                  <a:pt x="2615963" y="7594947"/>
                  <a:pt x="2595054" y="7760350"/>
                </a:cubicBezTo>
                <a:cubicBezTo>
                  <a:pt x="2588928" y="7805572"/>
                  <a:pt x="2483805" y="7828293"/>
                  <a:pt x="2500175" y="7873515"/>
                </a:cubicBezTo>
                <a:cubicBezTo>
                  <a:pt x="2579762" y="8026219"/>
                  <a:pt x="2466379" y="8049122"/>
                  <a:pt x="2483431" y="8113645"/>
                </a:cubicBezTo>
                <a:cubicBezTo>
                  <a:pt x="2517403" y="8288153"/>
                  <a:pt x="2436363" y="8606939"/>
                  <a:pt x="2412136" y="8776730"/>
                </a:cubicBezTo>
                <a:cubicBezTo>
                  <a:pt x="2369240" y="8959967"/>
                  <a:pt x="2353609" y="9066251"/>
                  <a:pt x="2380366" y="9173347"/>
                </a:cubicBezTo>
                <a:cubicBezTo>
                  <a:pt x="2432405" y="9284240"/>
                  <a:pt x="2442141" y="9369753"/>
                  <a:pt x="2396889" y="9467957"/>
                </a:cubicBezTo>
                <a:cubicBezTo>
                  <a:pt x="2363285" y="9537774"/>
                  <a:pt x="2376298" y="9577438"/>
                  <a:pt x="2454833" y="9613145"/>
                </a:cubicBezTo>
                <a:cubicBezTo>
                  <a:pt x="2491303" y="9642018"/>
                  <a:pt x="2530300" y="9658824"/>
                  <a:pt x="2424209" y="9804339"/>
                </a:cubicBezTo>
                <a:cubicBezTo>
                  <a:pt x="2356358" y="9899657"/>
                  <a:pt x="2771113" y="10115384"/>
                  <a:pt x="3134866" y="10341562"/>
                </a:cubicBezTo>
                <a:cubicBezTo>
                  <a:pt x="3198279" y="10390076"/>
                  <a:pt x="3220414" y="10515372"/>
                  <a:pt x="3160024" y="10564964"/>
                </a:cubicBezTo>
                <a:cubicBezTo>
                  <a:pt x="3063292" y="10600964"/>
                  <a:pt x="2776202" y="10577739"/>
                  <a:pt x="2531417" y="10550290"/>
                </a:cubicBezTo>
                <a:cubicBezTo>
                  <a:pt x="2270722" y="10510324"/>
                  <a:pt x="2132699" y="10411138"/>
                  <a:pt x="1876236" y="10303490"/>
                </a:cubicBezTo>
                <a:cubicBezTo>
                  <a:pt x="1796716" y="10260760"/>
                  <a:pt x="1856789" y="10099505"/>
                  <a:pt x="1861870" y="10020777"/>
                </a:cubicBezTo>
                <a:cubicBezTo>
                  <a:pt x="1875485" y="9978580"/>
                  <a:pt x="1808100" y="9931880"/>
                  <a:pt x="1835213" y="9894183"/>
                </a:cubicBezTo>
                <a:cubicBezTo>
                  <a:pt x="1921808" y="9780870"/>
                  <a:pt x="1753517" y="9679787"/>
                  <a:pt x="1882681" y="9589781"/>
                </a:cubicBezTo>
                <a:cubicBezTo>
                  <a:pt x="1923556" y="9549469"/>
                  <a:pt x="1807828" y="9495425"/>
                  <a:pt x="1802386" y="9334796"/>
                </a:cubicBezTo>
                <a:cubicBezTo>
                  <a:pt x="1822325" y="9064188"/>
                  <a:pt x="1759591" y="8373565"/>
                  <a:pt x="1800887" y="8152789"/>
                </a:cubicBezTo>
                <a:cubicBezTo>
                  <a:pt x="1845905" y="7937201"/>
                  <a:pt x="1869773" y="7666622"/>
                  <a:pt x="1935942" y="7506024"/>
                </a:cubicBezTo>
                <a:cubicBezTo>
                  <a:pt x="1956496" y="7425915"/>
                  <a:pt x="1882555" y="7399809"/>
                  <a:pt x="1876110" y="7319701"/>
                </a:cubicBezTo>
                <a:cubicBezTo>
                  <a:pt x="1873064" y="7251333"/>
                  <a:pt x="1978010" y="7223460"/>
                  <a:pt x="1916465" y="7164091"/>
                </a:cubicBezTo>
                <a:cubicBezTo>
                  <a:pt x="1851017" y="7064316"/>
                  <a:pt x="1962768" y="6911047"/>
                  <a:pt x="1910193" y="6839348"/>
                </a:cubicBezTo>
                <a:cubicBezTo>
                  <a:pt x="1788088" y="6651715"/>
                  <a:pt x="1879283" y="6224771"/>
                  <a:pt x="1707813" y="6238651"/>
                </a:cubicBezTo>
                <a:cubicBezTo>
                  <a:pt x="1596229" y="6246332"/>
                  <a:pt x="1573799" y="6862550"/>
                  <a:pt x="1377613" y="7441295"/>
                </a:cubicBezTo>
                <a:cubicBezTo>
                  <a:pt x="1339968" y="7523826"/>
                  <a:pt x="1391155" y="7574319"/>
                  <a:pt x="1374660" y="7650818"/>
                </a:cubicBezTo>
                <a:cubicBezTo>
                  <a:pt x="1338208" y="7728919"/>
                  <a:pt x="1281496" y="7732414"/>
                  <a:pt x="1267540" y="7793055"/>
                </a:cubicBezTo>
                <a:cubicBezTo>
                  <a:pt x="1244423" y="7826500"/>
                  <a:pt x="1255144" y="7847253"/>
                  <a:pt x="1278558" y="7897618"/>
                </a:cubicBezTo>
                <a:cubicBezTo>
                  <a:pt x="1292967" y="7951528"/>
                  <a:pt x="1192496" y="7984277"/>
                  <a:pt x="1205942" y="8057305"/>
                </a:cubicBezTo>
                <a:cubicBezTo>
                  <a:pt x="1236310" y="8316457"/>
                  <a:pt x="1126150" y="8888629"/>
                  <a:pt x="1033520" y="9173347"/>
                </a:cubicBezTo>
                <a:cubicBezTo>
                  <a:pt x="1002075" y="9250656"/>
                  <a:pt x="1090137" y="9496528"/>
                  <a:pt x="1054274" y="9656724"/>
                </a:cubicBezTo>
                <a:cubicBezTo>
                  <a:pt x="981217" y="9804572"/>
                  <a:pt x="969453" y="9963578"/>
                  <a:pt x="990267" y="10063276"/>
                </a:cubicBezTo>
                <a:cubicBezTo>
                  <a:pt x="1143347" y="10247861"/>
                  <a:pt x="1168717" y="10274048"/>
                  <a:pt x="1368683" y="10442252"/>
                </a:cubicBezTo>
                <a:cubicBezTo>
                  <a:pt x="1524599" y="10561929"/>
                  <a:pt x="1338067" y="10646149"/>
                  <a:pt x="918876" y="10600044"/>
                </a:cubicBezTo>
                <a:cubicBezTo>
                  <a:pt x="716747" y="10529872"/>
                  <a:pt x="523630" y="10469407"/>
                  <a:pt x="474779" y="10287718"/>
                </a:cubicBezTo>
                <a:cubicBezTo>
                  <a:pt x="460994" y="10214163"/>
                  <a:pt x="590583" y="10089490"/>
                  <a:pt x="566182" y="10019896"/>
                </a:cubicBezTo>
                <a:cubicBezTo>
                  <a:pt x="514350" y="9901569"/>
                  <a:pt x="513736" y="9833548"/>
                  <a:pt x="460825" y="9692724"/>
                </a:cubicBezTo>
                <a:cubicBezTo>
                  <a:pt x="428186" y="9545332"/>
                  <a:pt x="547918" y="9172668"/>
                  <a:pt x="511587" y="9032388"/>
                </a:cubicBezTo>
                <a:cubicBezTo>
                  <a:pt x="417570" y="8647125"/>
                  <a:pt x="441994" y="7931915"/>
                  <a:pt x="622935" y="7525502"/>
                </a:cubicBezTo>
                <a:cubicBezTo>
                  <a:pt x="660944" y="7463322"/>
                  <a:pt x="586275" y="7374687"/>
                  <a:pt x="669466" y="7311969"/>
                </a:cubicBezTo>
                <a:cubicBezTo>
                  <a:pt x="731364" y="7273515"/>
                  <a:pt x="604138" y="7146071"/>
                  <a:pt x="689870" y="7037851"/>
                </a:cubicBezTo>
                <a:cubicBezTo>
                  <a:pt x="719938" y="7010042"/>
                  <a:pt x="607537" y="6942878"/>
                  <a:pt x="677180" y="6796735"/>
                </a:cubicBezTo>
                <a:cubicBezTo>
                  <a:pt x="694258" y="6708282"/>
                  <a:pt x="529714" y="6543249"/>
                  <a:pt x="587421" y="6210025"/>
                </a:cubicBezTo>
                <a:cubicBezTo>
                  <a:pt x="599552" y="6134828"/>
                  <a:pt x="413486" y="6131917"/>
                  <a:pt x="503127" y="5850688"/>
                </a:cubicBezTo>
                <a:cubicBezTo>
                  <a:pt x="536354" y="5706433"/>
                  <a:pt x="319271" y="5761965"/>
                  <a:pt x="304621" y="5601332"/>
                </a:cubicBezTo>
                <a:cubicBezTo>
                  <a:pt x="320313" y="5340683"/>
                  <a:pt x="403834" y="4624329"/>
                  <a:pt x="461987" y="4201579"/>
                </a:cubicBezTo>
                <a:lnTo>
                  <a:pt x="480370" y="4073429"/>
                </a:lnTo>
                <a:lnTo>
                  <a:pt x="480370" y="4037882"/>
                </a:lnTo>
                <a:lnTo>
                  <a:pt x="430481" y="3966665"/>
                </a:lnTo>
                <a:lnTo>
                  <a:pt x="480370" y="3731366"/>
                </a:lnTo>
                <a:lnTo>
                  <a:pt x="357520" y="3489579"/>
                </a:lnTo>
                <a:cubicBezTo>
                  <a:pt x="337024" y="3429548"/>
                  <a:pt x="331188" y="3411010"/>
                  <a:pt x="296032" y="3332537"/>
                </a:cubicBezTo>
                <a:cubicBezTo>
                  <a:pt x="300019" y="3258660"/>
                  <a:pt x="289345" y="3260853"/>
                  <a:pt x="312879" y="3170839"/>
                </a:cubicBezTo>
                <a:lnTo>
                  <a:pt x="258721" y="3134915"/>
                </a:lnTo>
                <a:cubicBezTo>
                  <a:pt x="244061" y="3061294"/>
                  <a:pt x="263608" y="3033775"/>
                  <a:pt x="207412" y="2897913"/>
                </a:cubicBezTo>
                <a:cubicBezTo>
                  <a:pt x="161312" y="2801896"/>
                  <a:pt x="102996" y="2715099"/>
                  <a:pt x="54452" y="2538400"/>
                </a:cubicBezTo>
                <a:cubicBezTo>
                  <a:pt x="18227" y="2400985"/>
                  <a:pt x="52858" y="2339642"/>
                  <a:pt x="9303" y="2186090"/>
                </a:cubicBezTo>
                <a:cubicBezTo>
                  <a:pt x="8963" y="1985587"/>
                  <a:pt x="-37798" y="1978719"/>
                  <a:pt x="81583" y="1743638"/>
                </a:cubicBezTo>
                <a:cubicBezTo>
                  <a:pt x="192719" y="1639872"/>
                  <a:pt x="438234" y="1552243"/>
                  <a:pt x="649543" y="1494582"/>
                </a:cubicBezTo>
                <a:cubicBezTo>
                  <a:pt x="811283" y="1452620"/>
                  <a:pt x="910748" y="1222236"/>
                  <a:pt x="945925" y="1232699"/>
                </a:cubicBezTo>
                <a:cubicBezTo>
                  <a:pt x="948270" y="1233396"/>
                  <a:pt x="950329" y="1235164"/>
                  <a:pt x="952102" y="1238129"/>
                </a:cubicBezTo>
                <a:cubicBezTo>
                  <a:pt x="927905" y="1306516"/>
                  <a:pt x="1245770" y="1656136"/>
                  <a:pt x="1453685" y="1885887"/>
                </a:cubicBezTo>
                <a:cubicBezTo>
                  <a:pt x="1429491" y="1820348"/>
                  <a:pt x="1429728" y="1805525"/>
                  <a:pt x="1302916" y="1712325"/>
                </a:cubicBezTo>
                <a:lnTo>
                  <a:pt x="1505401" y="1530023"/>
                </a:lnTo>
                <a:lnTo>
                  <a:pt x="1518343" y="1530185"/>
                </a:lnTo>
                <a:cubicBezTo>
                  <a:pt x="1483021" y="1505424"/>
                  <a:pt x="1447382" y="1494945"/>
                  <a:pt x="1411743" y="1476618"/>
                </a:cubicBezTo>
                <a:cubicBezTo>
                  <a:pt x="1330996" y="1480364"/>
                  <a:pt x="1291785" y="1520994"/>
                  <a:pt x="1132853" y="1356460"/>
                </a:cubicBezTo>
                <a:cubicBezTo>
                  <a:pt x="1078609" y="1303057"/>
                  <a:pt x="1031695" y="1265790"/>
                  <a:pt x="987224" y="1196250"/>
                </a:cubicBezTo>
                <a:cubicBezTo>
                  <a:pt x="929773" y="1116465"/>
                  <a:pt x="921187" y="1018238"/>
                  <a:pt x="888169" y="929232"/>
                </a:cubicBezTo>
                <a:cubicBezTo>
                  <a:pt x="868097" y="943271"/>
                  <a:pt x="852911" y="966532"/>
                  <a:pt x="827953" y="971350"/>
                </a:cubicBezTo>
                <a:cubicBezTo>
                  <a:pt x="788114" y="976360"/>
                  <a:pt x="721398" y="813092"/>
                  <a:pt x="713322" y="695928"/>
                </a:cubicBezTo>
                <a:cubicBezTo>
                  <a:pt x="710811" y="610956"/>
                  <a:pt x="744950" y="629718"/>
                  <a:pt x="783974" y="630038"/>
                </a:cubicBezTo>
                <a:cubicBezTo>
                  <a:pt x="714289" y="279409"/>
                  <a:pt x="896262" y="16377"/>
                  <a:pt x="12908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9" name="CustomShape 3"/>
          <p:cNvSpPr/>
          <p:nvPr/>
        </p:nvSpPr>
        <p:spPr>
          <a:xfrm>
            <a:off x="6558480" y="2160000"/>
            <a:ext cx="1396080" cy="3602520"/>
          </a:xfrm>
          <a:custGeom>
            <a:avLst/>
            <a:gdLst/>
            <a:ahLst/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0" name="CustomShape 4"/>
          <p:cNvSpPr/>
          <p:nvPr/>
        </p:nvSpPr>
        <p:spPr>
          <a:xfrm>
            <a:off x="5370840" y="2173680"/>
            <a:ext cx="1449720" cy="3579840"/>
          </a:xfrm>
          <a:custGeom>
            <a:avLst/>
            <a:gdLst/>
            <a:ahLst/>
            <a:rect l="l" t="t" r="r" b="b"/>
            <a:pathLst>
              <a:path w="1809750" h="4467225">
                <a:moveTo>
                  <a:pt x="10001" y="4380249"/>
                </a:moveTo>
                <a:cubicBezTo>
                  <a:pt x="17621" y="4372629"/>
                  <a:pt x="25241" y="4363104"/>
                  <a:pt x="33814" y="4357389"/>
                </a:cubicBezTo>
                <a:cubicBezTo>
                  <a:pt x="44291" y="4350721"/>
                  <a:pt x="56674" y="4345959"/>
                  <a:pt x="68104" y="4343101"/>
                </a:cubicBezTo>
                <a:cubicBezTo>
                  <a:pt x="112871" y="4333576"/>
                  <a:pt x="125254" y="4304049"/>
                  <a:pt x="128111" y="4262139"/>
                </a:cubicBezTo>
                <a:cubicBezTo>
                  <a:pt x="131921" y="4206894"/>
                  <a:pt x="141446" y="4153554"/>
                  <a:pt x="157639" y="4100214"/>
                </a:cubicBezTo>
                <a:cubicBezTo>
                  <a:pt x="181451" y="4022109"/>
                  <a:pt x="199549" y="3943051"/>
                  <a:pt x="220504" y="3863994"/>
                </a:cubicBezTo>
                <a:cubicBezTo>
                  <a:pt x="226219" y="3843991"/>
                  <a:pt x="236696" y="3825894"/>
                  <a:pt x="242411" y="3805891"/>
                </a:cubicBezTo>
                <a:cubicBezTo>
                  <a:pt x="251936" y="3770649"/>
                  <a:pt x="260509" y="3735406"/>
                  <a:pt x="268129" y="3699211"/>
                </a:cubicBezTo>
                <a:cubicBezTo>
                  <a:pt x="288131" y="3606819"/>
                  <a:pt x="308134" y="3514426"/>
                  <a:pt x="328136" y="3422034"/>
                </a:cubicBezTo>
                <a:cubicBezTo>
                  <a:pt x="330041" y="3413461"/>
                  <a:pt x="328136" y="3404889"/>
                  <a:pt x="327184" y="3396316"/>
                </a:cubicBezTo>
                <a:cubicBezTo>
                  <a:pt x="327184" y="3391554"/>
                  <a:pt x="326231" y="3386791"/>
                  <a:pt x="328136" y="3382029"/>
                </a:cubicBezTo>
                <a:cubicBezTo>
                  <a:pt x="342424" y="3341071"/>
                  <a:pt x="356711" y="3300114"/>
                  <a:pt x="370999" y="3260109"/>
                </a:cubicBezTo>
                <a:cubicBezTo>
                  <a:pt x="375761" y="3247726"/>
                  <a:pt x="379571" y="3235344"/>
                  <a:pt x="386239" y="3223914"/>
                </a:cubicBezTo>
                <a:cubicBezTo>
                  <a:pt x="405289" y="3191529"/>
                  <a:pt x="408146" y="3157239"/>
                  <a:pt x="406241" y="3121996"/>
                </a:cubicBezTo>
                <a:cubicBezTo>
                  <a:pt x="404336" y="3091516"/>
                  <a:pt x="411956" y="3063894"/>
                  <a:pt x="423386" y="3035319"/>
                </a:cubicBezTo>
                <a:cubicBezTo>
                  <a:pt x="430054" y="3019126"/>
                  <a:pt x="431959" y="3001029"/>
                  <a:pt x="434816" y="2983884"/>
                </a:cubicBezTo>
                <a:cubicBezTo>
                  <a:pt x="444341" y="2928639"/>
                  <a:pt x="452914" y="2873394"/>
                  <a:pt x="461486" y="2818149"/>
                </a:cubicBezTo>
                <a:cubicBezTo>
                  <a:pt x="463391" y="2806719"/>
                  <a:pt x="469106" y="2796241"/>
                  <a:pt x="471011" y="2784811"/>
                </a:cubicBezTo>
                <a:cubicBezTo>
                  <a:pt x="473869" y="2767666"/>
                  <a:pt x="476726" y="2749569"/>
                  <a:pt x="476726" y="2732424"/>
                </a:cubicBezTo>
                <a:cubicBezTo>
                  <a:pt x="476726" y="2700991"/>
                  <a:pt x="472916" y="2670511"/>
                  <a:pt x="495776" y="2643841"/>
                </a:cubicBezTo>
                <a:cubicBezTo>
                  <a:pt x="500539" y="2639079"/>
                  <a:pt x="503396" y="2631459"/>
                  <a:pt x="503396" y="2624791"/>
                </a:cubicBezTo>
                <a:cubicBezTo>
                  <a:pt x="504349" y="2595264"/>
                  <a:pt x="503396" y="2566689"/>
                  <a:pt x="504349" y="2537161"/>
                </a:cubicBezTo>
                <a:cubicBezTo>
                  <a:pt x="504349" y="2525731"/>
                  <a:pt x="509111" y="2514301"/>
                  <a:pt x="511016" y="2502871"/>
                </a:cubicBezTo>
                <a:cubicBezTo>
                  <a:pt x="520541" y="2432386"/>
                  <a:pt x="530066" y="2360949"/>
                  <a:pt x="538639" y="2290464"/>
                </a:cubicBezTo>
                <a:cubicBezTo>
                  <a:pt x="539591" y="2279986"/>
                  <a:pt x="539591" y="2269509"/>
                  <a:pt x="539591" y="2259984"/>
                </a:cubicBezTo>
                <a:cubicBezTo>
                  <a:pt x="538639" y="2244744"/>
                  <a:pt x="540544" y="2232361"/>
                  <a:pt x="559594" y="2226646"/>
                </a:cubicBezTo>
                <a:cubicBezTo>
                  <a:pt x="547211" y="2211406"/>
                  <a:pt x="545306" y="2198071"/>
                  <a:pt x="558641" y="2183784"/>
                </a:cubicBezTo>
                <a:cubicBezTo>
                  <a:pt x="561499" y="2180926"/>
                  <a:pt x="562451" y="2173306"/>
                  <a:pt x="561499" y="2168544"/>
                </a:cubicBezTo>
                <a:cubicBezTo>
                  <a:pt x="559594" y="2146636"/>
                  <a:pt x="556736" y="2124729"/>
                  <a:pt x="554831" y="2102821"/>
                </a:cubicBezTo>
                <a:cubicBezTo>
                  <a:pt x="553879" y="2085676"/>
                  <a:pt x="546259" y="2080914"/>
                  <a:pt x="529114" y="2085676"/>
                </a:cubicBezTo>
                <a:cubicBezTo>
                  <a:pt x="517684" y="2088534"/>
                  <a:pt x="505301" y="2089486"/>
                  <a:pt x="493871" y="2092344"/>
                </a:cubicBezTo>
                <a:cubicBezTo>
                  <a:pt x="493871" y="2089486"/>
                  <a:pt x="492919" y="2086629"/>
                  <a:pt x="492919" y="2084724"/>
                </a:cubicBezTo>
                <a:cubicBezTo>
                  <a:pt x="502444" y="2082819"/>
                  <a:pt x="511016" y="2081866"/>
                  <a:pt x="520541" y="2079961"/>
                </a:cubicBezTo>
                <a:cubicBezTo>
                  <a:pt x="520541" y="2078056"/>
                  <a:pt x="520541" y="2077104"/>
                  <a:pt x="520541" y="2075199"/>
                </a:cubicBezTo>
                <a:cubicBezTo>
                  <a:pt x="507206" y="2072341"/>
                  <a:pt x="493871" y="2068531"/>
                  <a:pt x="474821" y="2063769"/>
                </a:cubicBezTo>
                <a:cubicBezTo>
                  <a:pt x="478631" y="2045671"/>
                  <a:pt x="479584" y="2025669"/>
                  <a:pt x="488156" y="2009476"/>
                </a:cubicBezTo>
                <a:cubicBezTo>
                  <a:pt x="511016" y="1964709"/>
                  <a:pt x="541496" y="1926609"/>
                  <a:pt x="579596" y="1892319"/>
                </a:cubicBezTo>
                <a:cubicBezTo>
                  <a:pt x="568166" y="1875174"/>
                  <a:pt x="551974" y="1874221"/>
                  <a:pt x="533876" y="1886604"/>
                </a:cubicBezTo>
                <a:cubicBezTo>
                  <a:pt x="527209" y="1890414"/>
                  <a:pt x="520541" y="1894224"/>
                  <a:pt x="513874" y="1897081"/>
                </a:cubicBezTo>
                <a:cubicBezTo>
                  <a:pt x="489109" y="1906606"/>
                  <a:pt x="471964" y="1922799"/>
                  <a:pt x="461486" y="1948516"/>
                </a:cubicBezTo>
                <a:cubicBezTo>
                  <a:pt x="451961" y="1973281"/>
                  <a:pt x="435769" y="1995189"/>
                  <a:pt x="420529" y="2017096"/>
                </a:cubicBezTo>
                <a:cubicBezTo>
                  <a:pt x="409099" y="2035194"/>
                  <a:pt x="413861" y="2044719"/>
                  <a:pt x="432911" y="2049481"/>
                </a:cubicBezTo>
                <a:cubicBezTo>
                  <a:pt x="434816" y="2050434"/>
                  <a:pt x="437674" y="2051386"/>
                  <a:pt x="444341" y="2054244"/>
                </a:cubicBezTo>
                <a:cubicBezTo>
                  <a:pt x="430054" y="2056149"/>
                  <a:pt x="420529" y="2058054"/>
                  <a:pt x="410051" y="2059959"/>
                </a:cubicBezTo>
                <a:cubicBezTo>
                  <a:pt x="411004" y="2067579"/>
                  <a:pt x="411956" y="2074246"/>
                  <a:pt x="412909" y="2079961"/>
                </a:cubicBezTo>
                <a:cubicBezTo>
                  <a:pt x="411956" y="2081866"/>
                  <a:pt x="410051" y="2082819"/>
                  <a:pt x="409099" y="2084724"/>
                </a:cubicBezTo>
                <a:cubicBezTo>
                  <a:pt x="401479" y="2079961"/>
                  <a:pt x="391954" y="2076151"/>
                  <a:pt x="387191" y="2069484"/>
                </a:cubicBezTo>
                <a:cubicBezTo>
                  <a:pt x="378619" y="2057101"/>
                  <a:pt x="373856" y="2042814"/>
                  <a:pt x="366236" y="2029479"/>
                </a:cubicBezTo>
                <a:cubicBezTo>
                  <a:pt x="361474" y="2020906"/>
                  <a:pt x="355759" y="2011381"/>
                  <a:pt x="348139" y="2004714"/>
                </a:cubicBezTo>
                <a:cubicBezTo>
                  <a:pt x="333851" y="1991379"/>
                  <a:pt x="322421" y="1980901"/>
                  <a:pt x="322421" y="1957089"/>
                </a:cubicBezTo>
                <a:cubicBezTo>
                  <a:pt x="322421" y="1940896"/>
                  <a:pt x="301466" y="1925656"/>
                  <a:pt x="289084" y="1910416"/>
                </a:cubicBezTo>
                <a:cubicBezTo>
                  <a:pt x="279559" y="1898986"/>
                  <a:pt x="270034" y="1887556"/>
                  <a:pt x="259556" y="1877079"/>
                </a:cubicBezTo>
                <a:cubicBezTo>
                  <a:pt x="261461" y="1875174"/>
                  <a:pt x="262414" y="1874221"/>
                  <a:pt x="264319" y="1872316"/>
                </a:cubicBezTo>
                <a:cubicBezTo>
                  <a:pt x="267176" y="1874221"/>
                  <a:pt x="270986" y="1877079"/>
                  <a:pt x="278606" y="1881841"/>
                </a:cubicBezTo>
                <a:cubicBezTo>
                  <a:pt x="219551" y="1784686"/>
                  <a:pt x="189071" y="1680864"/>
                  <a:pt x="149066" y="1581804"/>
                </a:cubicBezTo>
                <a:cubicBezTo>
                  <a:pt x="132874" y="1542751"/>
                  <a:pt x="121444" y="1502746"/>
                  <a:pt x="109061" y="1461789"/>
                </a:cubicBezTo>
                <a:cubicBezTo>
                  <a:pt x="106204" y="1451311"/>
                  <a:pt x="105251" y="1439881"/>
                  <a:pt x="106204" y="1429404"/>
                </a:cubicBezTo>
                <a:cubicBezTo>
                  <a:pt x="107156" y="1403686"/>
                  <a:pt x="107156" y="1377969"/>
                  <a:pt x="111919" y="1353204"/>
                </a:cubicBezTo>
                <a:cubicBezTo>
                  <a:pt x="115729" y="1336059"/>
                  <a:pt x="123349" y="1317009"/>
                  <a:pt x="133826" y="1303674"/>
                </a:cubicBezTo>
                <a:cubicBezTo>
                  <a:pt x="167164" y="1260811"/>
                  <a:pt x="190024" y="1213186"/>
                  <a:pt x="206216" y="1160799"/>
                </a:cubicBezTo>
                <a:cubicBezTo>
                  <a:pt x="209074" y="1151274"/>
                  <a:pt x="214789" y="1141749"/>
                  <a:pt x="220504" y="1133176"/>
                </a:cubicBezTo>
                <a:cubicBezTo>
                  <a:pt x="229076" y="1117936"/>
                  <a:pt x="238601" y="1104601"/>
                  <a:pt x="246221" y="1089361"/>
                </a:cubicBezTo>
                <a:cubicBezTo>
                  <a:pt x="264319" y="1055071"/>
                  <a:pt x="282416" y="1020781"/>
                  <a:pt x="299561" y="986491"/>
                </a:cubicBezTo>
                <a:cubicBezTo>
                  <a:pt x="315754" y="955059"/>
                  <a:pt x="330994" y="922674"/>
                  <a:pt x="347186" y="891241"/>
                </a:cubicBezTo>
                <a:cubicBezTo>
                  <a:pt x="355759" y="875049"/>
                  <a:pt x="368141" y="861714"/>
                  <a:pt x="365284" y="840759"/>
                </a:cubicBezTo>
                <a:cubicBezTo>
                  <a:pt x="364331" y="834091"/>
                  <a:pt x="369094" y="824566"/>
                  <a:pt x="372904" y="817899"/>
                </a:cubicBezTo>
                <a:cubicBezTo>
                  <a:pt x="384334" y="795039"/>
                  <a:pt x="396716" y="773131"/>
                  <a:pt x="407194" y="750271"/>
                </a:cubicBezTo>
                <a:cubicBezTo>
                  <a:pt x="416719" y="728364"/>
                  <a:pt x="437674" y="725506"/>
                  <a:pt x="456724" y="719791"/>
                </a:cubicBezTo>
                <a:cubicBezTo>
                  <a:pt x="494824" y="708361"/>
                  <a:pt x="534829" y="699789"/>
                  <a:pt x="571024" y="684549"/>
                </a:cubicBezTo>
                <a:cubicBezTo>
                  <a:pt x="606266" y="670261"/>
                  <a:pt x="638651" y="650259"/>
                  <a:pt x="671036" y="632161"/>
                </a:cubicBezTo>
                <a:cubicBezTo>
                  <a:pt x="676751" y="629304"/>
                  <a:pt x="681514" y="620731"/>
                  <a:pt x="683419" y="614064"/>
                </a:cubicBezTo>
                <a:cubicBezTo>
                  <a:pt x="688181" y="592156"/>
                  <a:pt x="691991" y="570249"/>
                  <a:pt x="693896" y="548341"/>
                </a:cubicBezTo>
                <a:cubicBezTo>
                  <a:pt x="696754" y="512146"/>
                  <a:pt x="698659" y="474999"/>
                  <a:pt x="699611" y="438804"/>
                </a:cubicBezTo>
                <a:cubicBezTo>
                  <a:pt x="699611" y="420706"/>
                  <a:pt x="691991" y="401656"/>
                  <a:pt x="694849" y="383559"/>
                </a:cubicBezTo>
                <a:cubicBezTo>
                  <a:pt x="699611" y="349269"/>
                  <a:pt x="708184" y="314979"/>
                  <a:pt x="717709" y="281641"/>
                </a:cubicBezTo>
                <a:cubicBezTo>
                  <a:pt x="726281" y="250209"/>
                  <a:pt x="736759" y="218776"/>
                  <a:pt x="747236" y="187344"/>
                </a:cubicBezTo>
                <a:cubicBezTo>
                  <a:pt x="750094" y="178771"/>
                  <a:pt x="756761" y="170198"/>
                  <a:pt x="762476" y="163531"/>
                </a:cubicBezTo>
                <a:cubicBezTo>
                  <a:pt x="783431" y="138766"/>
                  <a:pt x="804386" y="115906"/>
                  <a:pt x="824389" y="91141"/>
                </a:cubicBezTo>
                <a:cubicBezTo>
                  <a:pt x="836771" y="75901"/>
                  <a:pt x="845344" y="57804"/>
                  <a:pt x="857726" y="42564"/>
                </a:cubicBezTo>
                <a:cubicBezTo>
                  <a:pt x="861536" y="37801"/>
                  <a:pt x="872014" y="37801"/>
                  <a:pt x="879634" y="35896"/>
                </a:cubicBezTo>
                <a:cubicBezTo>
                  <a:pt x="888206" y="33991"/>
                  <a:pt x="899636" y="34943"/>
                  <a:pt x="904399" y="30181"/>
                </a:cubicBezTo>
                <a:cubicBezTo>
                  <a:pt x="927259" y="7321"/>
                  <a:pt x="952024" y="2558"/>
                  <a:pt x="982504" y="11131"/>
                </a:cubicBezTo>
                <a:cubicBezTo>
                  <a:pt x="1008221" y="18751"/>
                  <a:pt x="1033939" y="16846"/>
                  <a:pt x="1059656" y="31134"/>
                </a:cubicBezTo>
                <a:cubicBezTo>
                  <a:pt x="1139666" y="75901"/>
                  <a:pt x="1187291" y="146386"/>
                  <a:pt x="1208246" y="231159"/>
                </a:cubicBezTo>
                <a:cubicBezTo>
                  <a:pt x="1227296" y="307359"/>
                  <a:pt x="1229201" y="387369"/>
                  <a:pt x="1225391" y="466426"/>
                </a:cubicBezTo>
                <a:cubicBezTo>
                  <a:pt x="1225391" y="470236"/>
                  <a:pt x="1224439" y="473094"/>
                  <a:pt x="1224439" y="476904"/>
                </a:cubicBezTo>
                <a:cubicBezTo>
                  <a:pt x="1239679" y="540721"/>
                  <a:pt x="1229201" y="605491"/>
                  <a:pt x="1233011" y="670261"/>
                </a:cubicBezTo>
                <a:cubicBezTo>
                  <a:pt x="1234916" y="715029"/>
                  <a:pt x="1238726" y="713124"/>
                  <a:pt x="1278731" y="721696"/>
                </a:cubicBezTo>
                <a:cubicBezTo>
                  <a:pt x="1301591" y="726459"/>
                  <a:pt x="1325404" y="725506"/>
                  <a:pt x="1348264" y="732174"/>
                </a:cubicBezTo>
                <a:cubicBezTo>
                  <a:pt x="1360646" y="735031"/>
                  <a:pt x="1373029" y="745509"/>
                  <a:pt x="1381601" y="755986"/>
                </a:cubicBezTo>
                <a:cubicBezTo>
                  <a:pt x="1393031" y="769321"/>
                  <a:pt x="1400651" y="786466"/>
                  <a:pt x="1409224" y="801706"/>
                </a:cubicBezTo>
                <a:cubicBezTo>
                  <a:pt x="1413034" y="807421"/>
                  <a:pt x="1417796" y="814089"/>
                  <a:pt x="1417796" y="820756"/>
                </a:cubicBezTo>
                <a:cubicBezTo>
                  <a:pt x="1414939" y="847426"/>
                  <a:pt x="1433036" y="861714"/>
                  <a:pt x="1447324" y="879811"/>
                </a:cubicBezTo>
                <a:cubicBezTo>
                  <a:pt x="1481614" y="923626"/>
                  <a:pt x="1514951" y="967441"/>
                  <a:pt x="1549241" y="1010304"/>
                </a:cubicBezTo>
                <a:cubicBezTo>
                  <a:pt x="1558766" y="1021734"/>
                  <a:pt x="1570196" y="1032211"/>
                  <a:pt x="1579721" y="1043641"/>
                </a:cubicBezTo>
                <a:cubicBezTo>
                  <a:pt x="1598771" y="1066501"/>
                  <a:pt x="1615916" y="1090314"/>
                  <a:pt x="1634014" y="1114126"/>
                </a:cubicBezTo>
                <a:cubicBezTo>
                  <a:pt x="1670209" y="1160799"/>
                  <a:pt x="1707356" y="1207471"/>
                  <a:pt x="1742599" y="1255096"/>
                </a:cubicBezTo>
                <a:cubicBezTo>
                  <a:pt x="1754981" y="1272241"/>
                  <a:pt x="1763554" y="1293196"/>
                  <a:pt x="1774031" y="1312246"/>
                </a:cubicBezTo>
                <a:cubicBezTo>
                  <a:pt x="1781651" y="1326534"/>
                  <a:pt x="1790224" y="1340821"/>
                  <a:pt x="1797844" y="1354156"/>
                </a:cubicBezTo>
                <a:cubicBezTo>
                  <a:pt x="1800701" y="1359871"/>
                  <a:pt x="1806416" y="1366539"/>
                  <a:pt x="1806416" y="1372254"/>
                </a:cubicBezTo>
                <a:cubicBezTo>
                  <a:pt x="1805464" y="1400829"/>
                  <a:pt x="1807369" y="1429404"/>
                  <a:pt x="1801654" y="1457026"/>
                </a:cubicBezTo>
                <a:cubicBezTo>
                  <a:pt x="1791176" y="1507509"/>
                  <a:pt x="1776889" y="1557991"/>
                  <a:pt x="1762601" y="1607521"/>
                </a:cubicBezTo>
                <a:cubicBezTo>
                  <a:pt x="1756886" y="1627524"/>
                  <a:pt x="1747361" y="1645621"/>
                  <a:pt x="1740694" y="1665624"/>
                </a:cubicBezTo>
                <a:cubicBezTo>
                  <a:pt x="1727359" y="1705629"/>
                  <a:pt x="1714024" y="1746586"/>
                  <a:pt x="1700689" y="1787544"/>
                </a:cubicBezTo>
                <a:cubicBezTo>
                  <a:pt x="1699736" y="1789449"/>
                  <a:pt x="1697831" y="1792306"/>
                  <a:pt x="1698784" y="1793259"/>
                </a:cubicBezTo>
                <a:cubicBezTo>
                  <a:pt x="1713071" y="1820881"/>
                  <a:pt x="1687354" y="1842789"/>
                  <a:pt x="1686401" y="1869459"/>
                </a:cubicBezTo>
                <a:cubicBezTo>
                  <a:pt x="1666399" y="1868506"/>
                  <a:pt x="1658779" y="1881841"/>
                  <a:pt x="1653064" y="1898034"/>
                </a:cubicBezTo>
                <a:cubicBezTo>
                  <a:pt x="1639729" y="1934229"/>
                  <a:pt x="1624489" y="1969471"/>
                  <a:pt x="1609249" y="2004714"/>
                </a:cubicBezTo>
                <a:cubicBezTo>
                  <a:pt x="1601629" y="2023764"/>
                  <a:pt x="1583531" y="2024716"/>
                  <a:pt x="1568291" y="2011381"/>
                </a:cubicBezTo>
                <a:cubicBezTo>
                  <a:pt x="1560671" y="2004714"/>
                  <a:pt x="1548289" y="2002809"/>
                  <a:pt x="1535906" y="1998046"/>
                </a:cubicBezTo>
                <a:cubicBezTo>
                  <a:pt x="1550194" y="1987569"/>
                  <a:pt x="1565434" y="1977091"/>
                  <a:pt x="1582579" y="1964709"/>
                </a:cubicBezTo>
                <a:cubicBezTo>
                  <a:pt x="1554004" y="1935181"/>
                  <a:pt x="1526381" y="1907559"/>
                  <a:pt x="1499711" y="1878984"/>
                </a:cubicBezTo>
                <a:cubicBezTo>
                  <a:pt x="1494949" y="1874221"/>
                  <a:pt x="1491139" y="1870411"/>
                  <a:pt x="1486376" y="1865649"/>
                </a:cubicBezTo>
                <a:cubicBezTo>
                  <a:pt x="1463516" y="1838979"/>
                  <a:pt x="1461611" y="1838026"/>
                  <a:pt x="1426369" y="1834216"/>
                </a:cubicBezTo>
                <a:cubicBezTo>
                  <a:pt x="1443514" y="1858029"/>
                  <a:pt x="1464469" y="1881841"/>
                  <a:pt x="1479709" y="1908511"/>
                </a:cubicBezTo>
                <a:cubicBezTo>
                  <a:pt x="1493044" y="1932324"/>
                  <a:pt x="1502569" y="1958041"/>
                  <a:pt x="1511141" y="1983759"/>
                </a:cubicBezTo>
                <a:cubicBezTo>
                  <a:pt x="1513999" y="1991379"/>
                  <a:pt x="1509236" y="2001856"/>
                  <a:pt x="1507331" y="2011381"/>
                </a:cubicBezTo>
                <a:cubicBezTo>
                  <a:pt x="1499711" y="2009476"/>
                  <a:pt x="1492091" y="2009476"/>
                  <a:pt x="1484471" y="2006619"/>
                </a:cubicBezTo>
                <a:cubicBezTo>
                  <a:pt x="1446371" y="1991379"/>
                  <a:pt x="1442561" y="1993284"/>
                  <a:pt x="1446371" y="2034241"/>
                </a:cubicBezTo>
                <a:cubicBezTo>
                  <a:pt x="1449229" y="2063769"/>
                  <a:pt x="1458754" y="2092344"/>
                  <a:pt x="1463516" y="2120919"/>
                </a:cubicBezTo>
                <a:cubicBezTo>
                  <a:pt x="1468279" y="2147589"/>
                  <a:pt x="1475899" y="2174259"/>
                  <a:pt x="1468279" y="2202834"/>
                </a:cubicBezTo>
                <a:cubicBezTo>
                  <a:pt x="1464469" y="2217121"/>
                  <a:pt x="1473041" y="2235219"/>
                  <a:pt x="1472089" y="2251411"/>
                </a:cubicBezTo>
                <a:cubicBezTo>
                  <a:pt x="1472089" y="2299036"/>
                  <a:pt x="1471136" y="2346661"/>
                  <a:pt x="1468279" y="2393334"/>
                </a:cubicBezTo>
                <a:cubicBezTo>
                  <a:pt x="1464469" y="2463819"/>
                  <a:pt x="1458754" y="2535256"/>
                  <a:pt x="1453991" y="2605741"/>
                </a:cubicBezTo>
                <a:cubicBezTo>
                  <a:pt x="1449229" y="2676226"/>
                  <a:pt x="1443514" y="2745759"/>
                  <a:pt x="1438751" y="2816244"/>
                </a:cubicBezTo>
                <a:cubicBezTo>
                  <a:pt x="1435894" y="2864821"/>
                  <a:pt x="1433989" y="2914351"/>
                  <a:pt x="1432084" y="2962929"/>
                </a:cubicBezTo>
                <a:cubicBezTo>
                  <a:pt x="1429226" y="3047701"/>
                  <a:pt x="1427321" y="3132474"/>
                  <a:pt x="1424464" y="3218199"/>
                </a:cubicBezTo>
                <a:cubicBezTo>
                  <a:pt x="1422559" y="3271539"/>
                  <a:pt x="1416844" y="3325831"/>
                  <a:pt x="1418749" y="3379171"/>
                </a:cubicBezTo>
                <a:cubicBezTo>
                  <a:pt x="1426369" y="3532524"/>
                  <a:pt x="1432084" y="3684924"/>
                  <a:pt x="1428274" y="3838276"/>
                </a:cubicBezTo>
                <a:cubicBezTo>
                  <a:pt x="1426369" y="3898284"/>
                  <a:pt x="1419701" y="3957339"/>
                  <a:pt x="1414939" y="4017346"/>
                </a:cubicBezTo>
                <a:cubicBezTo>
                  <a:pt x="1412081" y="4055446"/>
                  <a:pt x="1410176" y="4092594"/>
                  <a:pt x="1406366" y="4130694"/>
                </a:cubicBezTo>
                <a:cubicBezTo>
                  <a:pt x="1402556" y="4168794"/>
                  <a:pt x="1398746" y="4205941"/>
                  <a:pt x="1394936" y="4244041"/>
                </a:cubicBezTo>
                <a:cubicBezTo>
                  <a:pt x="1393984" y="4253566"/>
                  <a:pt x="1393031" y="4263091"/>
                  <a:pt x="1393031" y="4272616"/>
                </a:cubicBezTo>
                <a:cubicBezTo>
                  <a:pt x="1390174" y="4311669"/>
                  <a:pt x="1388269" y="4350721"/>
                  <a:pt x="1384459" y="4389774"/>
                </a:cubicBezTo>
                <a:cubicBezTo>
                  <a:pt x="1384459" y="4394536"/>
                  <a:pt x="1373981" y="4402156"/>
                  <a:pt x="1368266" y="4402156"/>
                </a:cubicBezTo>
                <a:cubicBezTo>
                  <a:pt x="1348264" y="4404061"/>
                  <a:pt x="1328261" y="4403109"/>
                  <a:pt x="1309211" y="4403109"/>
                </a:cubicBezTo>
                <a:cubicBezTo>
                  <a:pt x="1299686" y="4448829"/>
                  <a:pt x="1286351" y="4459306"/>
                  <a:pt x="1240631" y="4461211"/>
                </a:cubicBezTo>
                <a:cubicBezTo>
                  <a:pt x="1200626" y="4463116"/>
                  <a:pt x="1161574" y="4465974"/>
                  <a:pt x="1121569" y="4468831"/>
                </a:cubicBezTo>
                <a:cubicBezTo>
                  <a:pt x="1104424" y="4469784"/>
                  <a:pt x="1094899" y="4465021"/>
                  <a:pt x="1091089" y="4445971"/>
                </a:cubicBezTo>
                <a:cubicBezTo>
                  <a:pt x="1084421" y="4417396"/>
                  <a:pt x="1073944" y="4388821"/>
                  <a:pt x="1068229" y="4360246"/>
                </a:cubicBezTo>
                <a:cubicBezTo>
                  <a:pt x="1061561" y="4326909"/>
                  <a:pt x="1053941" y="4292619"/>
                  <a:pt x="1052989" y="4259281"/>
                </a:cubicBezTo>
                <a:cubicBezTo>
                  <a:pt x="1052989" y="4238326"/>
                  <a:pt x="1065371" y="4217371"/>
                  <a:pt x="1070134" y="4195464"/>
                </a:cubicBezTo>
                <a:cubicBezTo>
                  <a:pt x="1075849" y="4165936"/>
                  <a:pt x="1082516" y="4136409"/>
                  <a:pt x="1084421" y="4105929"/>
                </a:cubicBezTo>
                <a:cubicBezTo>
                  <a:pt x="1086326" y="4059256"/>
                  <a:pt x="1084421" y="4011631"/>
                  <a:pt x="1085374" y="3964959"/>
                </a:cubicBezTo>
                <a:cubicBezTo>
                  <a:pt x="1086326" y="3898284"/>
                  <a:pt x="1089184" y="3830656"/>
                  <a:pt x="1090136" y="3763981"/>
                </a:cubicBezTo>
                <a:cubicBezTo>
                  <a:pt x="1091089" y="3701116"/>
                  <a:pt x="1090136" y="3638251"/>
                  <a:pt x="1090136" y="3575386"/>
                </a:cubicBezTo>
                <a:cubicBezTo>
                  <a:pt x="1090136" y="3530619"/>
                  <a:pt x="1091089" y="3485851"/>
                  <a:pt x="1091089" y="3440131"/>
                </a:cubicBezTo>
                <a:cubicBezTo>
                  <a:pt x="1091089" y="3425844"/>
                  <a:pt x="1086326" y="3412509"/>
                  <a:pt x="1084421" y="3398221"/>
                </a:cubicBezTo>
                <a:cubicBezTo>
                  <a:pt x="1083469" y="3393459"/>
                  <a:pt x="1083469" y="3388696"/>
                  <a:pt x="1083469" y="3383934"/>
                </a:cubicBezTo>
                <a:cubicBezTo>
                  <a:pt x="1085374" y="3297256"/>
                  <a:pt x="1089184" y="3209626"/>
                  <a:pt x="1088231" y="3122949"/>
                </a:cubicBezTo>
                <a:cubicBezTo>
                  <a:pt x="1087279" y="3051511"/>
                  <a:pt x="1082516" y="2980074"/>
                  <a:pt x="1075849" y="2908636"/>
                </a:cubicBezTo>
                <a:cubicBezTo>
                  <a:pt x="1068229" y="2823864"/>
                  <a:pt x="1058704" y="2739091"/>
                  <a:pt x="1047274" y="2654319"/>
                </a:cubicBezTo>
                <a:cubicBezTo>
                  <a:pt x="1042511" y="2615266"/>
                  <a:pt x="1032986" y="2577166"/>
                  <a:pt x="1026319" y="2539066"/>
                </a:cubicBezTo>
                <a:cubicBezTo>
                  <a:pt x="1024414" y="2529541"/>
                  <a:pt x="1025366" y="2520016"/>
                  <a:pt x="1023461" y="2510491"/>
                </a:cubicBezTo>
                <a:cubicBezTo>
                  <a:pt x="1022509" y="2502871"/>
                  <a:pt x="1017746" y="2496204"/>
                  <a:pt x="1015841" y="2488584"/>
                </a:cubicBezTo>
                <a:cubicBezTo>
                  <a:pt x="1012984" y="2478106"/>
                  <a:pt x="1008221" y="2466676"/>
                  <a:pt x="1009174" y="2457151"/>
                </a:cubicBezTo>
                <a:cubicBezTo>
                  <a:pt x="1013936" y="2425719"/>
                  <a:pt x="1014889" y="2425719"/>
                  <a:pt x="1002506" y="2400001"/>
                </a:cubicBezTo>
                <a:cubicBezTo>
                  <a:pt x="989171" y="2401906"/>
                  <a:pt x="982504" y="2405716"/>
                  <a:pt x="977741" y="2420956"/>
                </a:cubicBezTo>
                <a:cubicBezTo>
                  <a:pt x="952976" y="2509539"/>
                  <a:pt x="930116" y="2598121"/>
                  <a:pt x="898684" y="2683846"/>
                </a:cubicBezTo>
                <a:cubicBezTo>
                  <a:pt x="859631" y="2787669"/>
                  <a:pt x="824389" y="2892444"/>
                  <a:pt x="799624" y="3000076"/>
                </a:cubicBezTo>
                <a:cubicBezTo>
                  <a:pt x="776764" y="3101041"/>
                  <a:pt x="759619" y="3202959"/>
                  <a:pt x="741521" y="3304876"/>
                </a:cubicBezTo>
                <a:cubicBezTo>
                  <a:pt x="736759" y="3330594"/>
                  <a:pt x="739616" y="3358216"/>
                  <a:pt x="736759" y="3384886"/>
                </a:cubicBezTo>
                <a:cubicBezTo>
                  <a:pt x="735806" y="3396316"/>
                  <a:pt x="727234" y="3407746"/>
                  <a:pt x="725329" y="3419176"/>
                </a:cubicBezTo>
                <a:cubicBezTo>
                  <a:pt x="717709" y="3455371"/>
                  <a:pt x="711994" y="3492519"/>
                  <a:pt x="705326" y="3529666"/>
                </a:cubicBezTo>
                <a:cubicBezTo>
                  <a:pt x="696754" y="3573481"/>
                  <a:pt x="687229" y="3617296"/>
                  <a:pt x="679609" y="3662064"/>
                </a:cubicBezTo>
                <a:cubicBezTo>
                  <a:pt x="671036" y="3712546"/>
                  <a:pt x="662464" y="3763029"/>
                  <a:pt x="654844" y="3813511"/>
                </a:cubicBezTo>
                <a:cubicBezTo>
                  <a:pt x="645319" y="3871614"/>
                  <a:pt x="636746" y="3930669"/>
                  <a:pt x="628174" y="3989724"/>
                </a:cubicBezTo>
                <a:cubicBezTo>
                  <a:pt x="622459" y="4024966"/>
                  <a:pt x="617696" y="4060209"/>
                  <a:pt x="611981" y="4096404"/>
                </a:cubicBezTo>
                <a:cubicBezTo>
                  <a:pt x="606266" y="4132599"/>
                  <a:pt x="601504" y="4168794"/>
                  <a:pt x="595789" y="4204989"/>
                </a:cubicBezTo>
                <a:cubicBezTo>
                  <a:pt x="588169" y="4256424"/>
                  <a:pt x="580549" y="4308811"/>
                  <a:pt x="572929" y="4360246"/>
                </a:cubicBezTo>
                <a:cubicBezTo>
                  <a:pt x="572929" y="4362151"/>
                  <a:pt x="571976" y="4364056"/>
                  <a:pt x="571976" y="4365961"/>
                </a:cubicBezTo>
                <a:cubicBezTo>
                  <a:pt x="567214" y="4396441"/>
                  <a:pt x="567214" y="4396441"/>
                  <a:pt x="536734" y="4398346"/>
                </a:cubicBezTo>
                <a:cubicBezTo>
                  <a:pt x="493871" y="4401204"/>
                  <a:pt x="451961" y="4402156"/>
                  <a:pt x="410051" y="4390726"/>
                </a:cubicBezTo>
                <a:cubicBezTo>
                  <a:pt x="397669" y="4386916"/>
                  <a:pt x="384334" y="4386916"/>
                  <a:pt x="377666" y="4404061"/>
                </a:cubicBezTo>
                <a:cubicBezTo>
                  <a:pt x="375761" y="4408824"/>
                  <a:pt x="364331" y="4413586"/>
                  <a:pt x="359569" y="4412634"/>
                </a:cubicBezTo>
                <a:cubicBezTo>
                  <a:pt x="352901" y="4410729"/>
                  <a:pt x="343376" y="4403109"/>
                  <a:pt x="343376" y="4397394"/>
                </a:cubicBezTo>
                <a:cubicBezTo>
                  <a:pt x="343376" y="4379296"/>
                  <a:pt x="331946" y="4377391"/>
                  <a:pt x="319564" y="4374534"/>
                </a:cubicBezTo>
                <a:cubicBezTo>
                  <a:pt x="313849" y="4372629"/>
                  <a:pt x="307181" y="4371676"/>
                  <a:pt x="301466" y="4369771"/>
                </a:cubicBezTo>
                <a:cubicBezTo>
                  <a:pt x="286226" y="4364056"/>
                  <a:pt x="279559" y="4370724"/>
                  <a:pt x="276701" y="4385011"/>
                </a:cubicBezTo>
                <a:cubicBezTo>
                  <a:pt x="266224" y="4432636"/>
                  <a:pt x="249079" y="4446924"/>
                  <a:pt x="198596" y="4448829"/>
                </a:cubicBezTo>
                <a:cubicBezTo>
                  <a:pt x="158591" y="4449781"/>
                  <a:pt x="117634" y="4452639"/>
                  <a:pt x="78581" y="4447876"/>
                </a:cubicBezTo>
                <a:cubicBezTo>
                  <a:pt x="53816" y="4445019"/>
                  <a:pt x="23336" y="4448829"/>
                  <a:pt x="7144" y="4419301"/>
                </a:cubicBezTo>
                <a:cubicBezTo>
                  <a:pt x="10001" y="4402156"/>
                  <a:pt x="10001" y="4390726"/>
                  <a:pt x="10001" y="4380249"/>
                </a:cubicBezTo>
                <a:close/>
                <a:moveTo>
                  <a:pt x="705326" y="762654"/>
                </a:moveTo>
                <a:cubicBezTo>
                  <a:pt x="711041" y="774084"/>
                  <a:pt x="719614" y="783609"/>
                  <a:pt x="719614" y="792181"/>
                </a:cubicBezTo>
                <a:cubicBezTo>
                  <a:pt x="718661" y="812184"/>
                  <a:pt x="727234" y="826471"/>
                  <a:pt x="739616" y="840759"/>
                </a:cubicBezTo>
                <a:cubicBezTo>
                  <a:pt x="746284" y="848379"/>
                  <a:pt x="751046" y="857904"/>
                  <a:pt x="752951" y="867429"/>
                </a:cubicBezTo>
                <a:cubicBezTo>
                  <a:pt x="756761" y="893146"/>
                  <a:pt x="758666" y="919816"/>
                  <a:pt x="760571" y="945534"/>
                </a:cubicBezTo>
                <a:cubicBezTo>
                  <a:pt x="765334" y="999826"/>
                  <a:pt x="768191" y="1055071"/>
                  <a:pt x="775811" y="1109364"/>
                </a:cubicBezTo>
                <a:cubicBezTo>
                  <a:pt x="789146" y="1206519"/>
                  <a:pt x="821531" y="1297006"/>
                  <a:pt x="866299" y="1383684"/>
                </a:cubicBezTo>
                <a:cubicBezTo>
                  <a:pt x="872966" y="1397019"/>
                  <a:pt x="880586" y="1410354"/>
                  <a:pt x="890111" y="1427499"/>
                </a:cubicBezTo>
                <a:cubicBezTo>
                  <a:pt x="899636" y="1404639"/>
                  <a:pt x="907256" y="1387494"/>
                  <a:pt x="914876" y="1369396"/>
                </a:cubicBezTo>
                <a:cubicBezTo>
                  <a:pt x="945356" y="1291291"/>
                  <a:pt x="974884" y="1213186"/>
                  <a:pt x="1006316" y="1135081"/>
                </a:cubicBezTo>
                <a:cubicBezTo>
                  <a:pt x="1022509" y="1094124"/>
                  <a:pt x="1042511" y="1055071"/>
                  <a:pt x="1058704" y="1014114"/>
                </a:cubicBezTo>
                <a:cubicBezTo>
                  <a:pt x="1063466" y="1002684"/>
                  <a:pt x="1061561" y="987444"/>
                  <a:pt x="1060609" y="974109"/>
                </a:cubicBezTo>
                <a:cubicBezTo>
                  <a:pt x="1058704" y="943629"/>
                  <a:pt x="1054894" y="912196"/>
                  <a:pt x="1052989" y="881716"/>
                </a:cubicBezTo>
                <a:cubicBezTo>
                  <a:pt x="1052989" y="876001"/>
                  <a:pt x="1058704" y="865524"/>
                  <a:pt x="1063466" y="863619"/>
                </a:cubicBezTo>
                <a:cubicBezTo>
                  <a:pt x="1091089" y="852189"/>
                  <a:pt x="1113949" y="835996"/>
                  <a:pt x="1126331" y="804564"/>
                </a:cubicBezTo>
                <a:cubicBezTo>
                  <a:pt x="1145381" y="835996"/>
                  <a:pt x="1173956" y="844569"/>
                  <a:pt x="1206341" y="850284"/>
                </a:cubicBezTo>
                <a:cubicBezTo>
                  <a:pt x="1192054" y="790276"/>
                  <a:pt x="1109186" y="661689"/>
                  <a:pt x="1067276" y="633114"/>
                </a:cubicBezTo>
                <a:cubicBezTo>
                  <a:pt x="1054894" y="656926"/>
                  <a:pt x="1046321" y="680739"/>
                  <a:pt x="1049179" y="710266"/>
                </a:cubicBezTo>
                <a:cubicBezTo>
                  <a:pt x="1051084" y="732174"/>
                  <a:pt x="1044416" y="755034"/>
                  <a:pt x="1040606" y="776941"/>
                </a:cubicBezTo>
                <a:cubicBezTo>
                  <a:pt x="1038701" y="789324"/>
                  <a:pt x="1033939" y="800754"/>
                  <a:pt x="1030129" y="814089"/>
                </a:cubicBezTo>
                <a:cubicBezTo>
                  <a:pt x="1008221" y="813136"/>
                  <a:pt x="1000601" y="831234"/>
                  <a:pt x="997744" y="848379"/>
                </a:cubicBezTo>
                <a:cubicBezTo>
                  <a:pt x="986314" y="908386"/>
                  <a:pt x="935831" y="942676"/>
                  <a:pt x="904399" y="990301"/>
                </a:cubicBezTo>
                <a:cubicBezTo>
                  <a:pt x="903446" y="992206"/>
                  <a:pt x="899636" y="992206"/>
                  <a:pt x="897731" y="993159"/>
                </a:cubicBezTo>
                <a:cubicBezTo>
                  <a:pt x="891064" y="973156"/>
                  <a:pt x="888206" y="952201"/>
                  <a:pt x="878681" y="936009"/>
                </a:cubicBezTo>
                <a:cubicBezTo>
                  <a:pt x="861536" y="908386"/>
                  <a:pt x="838676" y="883621"/>
                  <a:pt x="818674" y="856951"/>
                </a:cubicBezTo>
                <a:cubicBezTo>
                  <a:pt x="809149" y="844569"/>
                  <a:pt x="797719" y="835044"/>
                  <a:pt x="780574" y="843616"/>
                </a:cubicBezTo>
                <a:cubicBezTo>
                  <a:pt x="735806" y="768369"/>
                  <a:pt x="741521" y="683596"/>
                  <a:pt x="797719" y="592156"/>
                </a:cubicBezTo>
                <a:cubicBezTo>
                  <a:pt x="740569" y="601681"/>
                  <a:pt x="645319" y="736936"/>
                  <a:pt x="634841" y="825519"/>
                </a:cubicBezTo>
                <a:cubicBezTo>
                  <a:pt x="658654" y="805516"/>
                  <a:pt x="680561" y="786466"/>
                  <a:pt x="705326" y="762654"/>
                </a:cubicBezTo>
                <a:close/>
                <a:moveTo>
                  <a:pt x="1273969" y="1329391"/>
                </a:moveTo>
                <a:cubicBezTo>
                  <a:pt x="1276826" y="1338916"/>
                  <a:pt x="1278731" y="1347489"/>
                  <a:pt x="1280636" y="1357014"/>
                </a:cubicBezTo>
                <a:cubicBezTo>
                  <a:pt x="1285399" y="1378921"/>
                  <a:pt x="1291114" y="1401781"/>
                  <a:pt x="1294924" y="1423689"/>
                </a:cubicBezTo>
                <a:cubicBezTo>
                  <a:pt x="1302544" y="1467504"/>
                  <a:pt x="1308259" y="1512271"/>
                  <a:pt x="1315879" y="1556086"/>
                </a:cubicBezTo>
                <a:cubicBezTo>
                  <a:pt x="1322546" y="1594186"/>
                  <a:pt x="1334929" y="1631334"/>
                  <a:pt x="1337786" y="1669434"/>
                </a:cubicBezTo>
                <a:cubicBezTo>
                  <a:pt x="1340644" y="1708486"/>
                  <a:pt x="1354931" y="1741824"/>
                  <a:pt x="1370171" y="1777066"/>
                </a:cubicBezTo>
                <a:cubicBezTo>
                  <a:pt x="1385411" y="1810404"/>
                  <a:pt x="1405414" y="1822786"/>
                  <a:pt x="1441609" y="1820881"/>
                </a:cubicBezTo>
                <a:cubicBezTo>
                  <a:pt x="1461611" y="1819929"/>
                  <a:pt x="1470184" y="1813261"/>
                  <a:pt x="1473041" y="1796116"/>
                </a:cubicBezTo>
                <a:cubicBezTo>
                  <a:pt x="1477804" y="1759921"/>
                  <a:pt x="1494949" y="1729441"/>
                  <a:pt x="1516856" y="1700866"/>
                </a:cubicBezTo>
                <a:cubicBezTo>
                  <a:pt x="1524476" y="1691341"/>
                  <a:pt x="1534954" y="1682769"/>
                  <a:pt x="1537811" y="1671339"/>
                </a:cubicBezTo>
                <a:cubicBezTo>
                  <a:pt x="1543526" y="1653241"/>
                  <a:pt x="1541621" y="1633239"/>
                  <a:pt x="1547336" y="1614189"/>
                </a:cubicBezTo>
                <a:cubicBezTo>
                  <a:pt x="1551146" y="1599901"/>
                  <a:pt x="1560671" y="1586566"/>
                  <a:pt x="1568291" y="1573231"/>
                </a:cubicBezTo>
                <a:cubicBezTo>
                  <a:pt x="1571149" y="1568469"/>
                  <a:pt x="1576864" y="1562754"/>
                  <a:pt x="1575911" y="1558944"/>
                </a:cubicBezTo>
                <a:cubicBezTo>
                  <a:pt x="1570196" y="1522749"/>
                  <a:pt x="1572101" y="1486554"/>
                  <a:pt x="1582579" y="1450359"/>
                </a:cubicBezTo>
                <a:cubicBezTo>
                  <a:pt x="1583531" y="1446549"/>
                  <a:pt x="1581626" y="1438929"/>
                  <a:pt x="1577816" y="1436071"/>
                </a:cubicBezTo>
                <a:cubicBezTo>
                  <a:pt x="1541621" y="1396066"/>
                  <a:pt x="1504474" y="1357966"/>
                  <a:pt x="1470184" y="1317009"/>
                </a:cubicBezTo>
                <a:cubicBezTo>
                  <a:pt x="1442561" y="1283671"/>
                  <a:pt x="1419701" y="1247476"/>
                  <a:pt x="1383506" y="1220806"/>
                </a:cubicBezTo>
                <a:cubicBezTo>
                  <a:pt x="1371124" y="1212234"/>
                  <a:pt x="1363504" y="1207471"/>
                  <a:pt x="1353026" y="1221759"/>
                </a:cubicBezTo>
                <a:cubicBezTo>
                  <a:pt x="1329214" y="1253191"/>
                  <a:pt x="1304449" y="1283671"/>
                  <a:pt x="1280636" y="1315104"/>
                </a:cubicBezTo>
                <a:cubicBezTo>
                  <a:pt x="1276826" y="1318914"/>
                  <a:pt x="1275874" y="1324629"/>
                  <a:pt x="1273969" y="1329391"/>
                </a:cubicBezTo>
                <a:close/>
                <a:moveTo>
                  <a:pt x="599599" y="1884699"/>
                </a:moveTo>
                <a:cubicBezTo>
                  <a:pt x="601504" y="1883746"/>
                  <a:pt x="602456" y="1882794"/>
                  <a:pt x="604361" y="1880889"/>
                </a:cubicBezTo>
                <a:cubicBezTo>
                  <a:pt x="601504" y="1873269"/>
                  <a:pt x="599599" y="1865649"/>
                  <a:pt x="596741" y="1858029"/>
                </a:cubicBezTo>
                <a:cubicBezTo>
                  <a:pt x="581501" y="1814214"/>
                  <a:pt x="580549" y="1767541"/>
                  <a:pt x="581501" y="1721821"/>
                </a:cubicBezTo>
                <a:cubicBezTo>
                  <a:pt x="582454" y="1705629"/>
                  <a:pt x="586264" y="1688484"/>
                  <a:pt x="583406" y="1673244"/>
                </a:cubicBezTo>
                <a:cubicBezTo>
                  <a:pt x="577691" y="1645621"/>
                  <a:pt x="567214" y="1618951"/>
                  <a:pt x="558641" y="1591329"/>
                </a:cubicBezTo>
                <a:cubicBezTo>
                  <a:pt x="556736" y="1583709"/>
                  <a:pt x="554831" y="1576089"/>
                  <a:pt x="555784" y="1568469"/>
                </a:cubicBezTo>
                <a:cubicBezTo>
                  <a:pt x="561499" y="1517034"/>
                  <a:pt x="547211" y="1469409"/>
                  <a:pt x="531019" y="1421784"/>
                </a:cubicBezTo>
                <a:cubicBezTo>
                  <a:pt x="521494" y="1392256"/>
                  <a:pt x="511016" y="1362729"/>
                  <a:pt x="503396" y="1333201"/>
                </a:cubicBezTo>
                <a:cubicBezTo>
                  <a:pt x="495776" y="1300816"/>
                  <a:pt x="491014" y="1268431"/>
                  <a:pt x="484346" y="1236046"/>
                </a:cubicBezTo>
                <a:cubicBezTo>
                  <a:pt x="482441" y="1228426"/>
                  <a:pt x="476726" y="1222711"/>
                  <a:pt x="472916" y="1215091"/>
                </a:cubicBezTo>
                <a:cubicBezTo>
                  <a:pt x="465296" y="1218901"/>
                  <a:pt x="454819" y="1221759"/>
                  <a:pt x="451009" y="1228426"/>
                </a:cubicBezTo>
                <a:cubicBezTo>
                  <a:pt x="443389" y="1241761"/>
                  <a:pt x="439579" y="1257954"/>
                  <a:pt x="431959" y="1271289"/>
                </a:cubicBezTo>
                <a:cubicBezTo>
                  <a:pt x="414814" y="1302721"/>
                  <a:pt x="402431" y="1339869"/>
                  <a:pt x="375761" y="1361776"/>
                </a:cubicBezTo>
                <a:cubicBezTo>
                  <a:pt x="339566" y="1390351"/>
                  <a:pt x="345281" y="1431309"/>
                  <a:pt x="330994" y="1464646"/>
                </a:cubicBezTo>
                <a:cubicBezTo>
                  <a:pt x="330041" y="1466551"/>
                  <a:pt x="332899" y="1470361"/>
                  <a:pt x="333851" y="1471314"/>
                </a:cubicBezTo>
                <a:cubicBezTo>
                  <a:pt x="354806" y="1492269"/>
                  <a:pt x="355759" y="1517986"/>
                  <a:pt x="353854" y="1544656"/>
                </a:cubicBezTo>
                <a:cubicBezTo>
                  <a:pt x="353854" y="1552276"/>
                  <a:pt x="356711" y="1563706"/>
                  <a:pt x="361474" y="1568469"/>
                </a:cubicBezTo>
                <a:cubicBezTo>
                  <a:pt x="385286" y="1593234"/>
                  <a:pt x="392906" y="1622761"/>
                  <a:pt x="390049" y="1656099"/>
                </a:cubicBezTo>
                <a:cubicBezTo>
                  <a:pt x="389096" y="1662766"/>
                  <a:pt x="391001" y="1671339"/>
                  <a:pt x="395764" y="1677054"/>
                </a:cubicBezTo>
                <a:cubicBezTo>
                  <a:pt x="431006" y="1721821"/>
                  <a:pt x="456724" y="1772304"/>
                  <a:pt x="474821" y="1826596"/>
                </a:cubicBezTo>
                <a:cubicBezTo>
                  <a:pt x="479584" y="1842789"/>
                  <a:pt x="489109" y="1853266"/>
                  <a:pt x="507206" y="1858029"/>
                </a:cubicBezTo>
                <a:cubicBezTo>
                  <a:pt x="524351" y="1861839"/>
                  <a:pt x="539591" y="1874221"/>
                  <a:pt x="558641" y="1866601"/>
                </a:cubicBezTo>
                <a:cubicBezTo>
                  <a:pt x="562451" y="1865649"/>
                  <a:pt x="568166" y="1870411"/>
                  <a:pt x="573881" y="1872316"/>
                </a:cubicBezTo>
                <a:cubicBezTo>
                  <a:pt x="584359" y="1877079"/>
                  <a:pt x="591979" y="1880889"/>
                  <a:pt x="599599" y="1884699"/>
                </a:cubicBezTo>
                <a:close/>
                <a:moveTo>
                  <a:pt x="930116" y="1638954"/>
                </a:moveTo>
                <a:cubicBezTo>
                  <a:pt x="932974" y="1620856"/>
                  <a:pt x="914876" y="1615141"/>
                  <a:pt x="905351" y="1617046"/>
                </a:cubicBezTo>
                <a:cubicBezTo>
                  <a:pt x="894874" y="1619904"/>
                  <a:pt x="883444" y="1634191"/>
                  <a:pt x="880586" y="1644669"/>
                </a:cubicBezTo>
                <a:cubicBezTo>
                  <a:pt x="877729" y="1657051"/>
                  <a:pt x="887254" y="1669434"/>
                  <a:pt x="903446" y="1670386"/>
                </a:cubicBezTo>
                <a:cubicBezTo>
                  <a:pt x="917734" y="1671339"/>
                  <a:pt x="930116" y="1657051"/>
                  <a:pt x="930116" y="1638954"/>
                </a:cubicBezTo>
                <a:close/>
                <a:moveTo>
                  <a:pt x="912019" y="1539894"/>
                </a:moveTo>
                <a:cubicBezTo>
                  <a:pt x="911066" y="1525606"/>
                  <a:pt x="909161" y="1509414"/>
                  <a:pt x="889159" y="1510366"/>
                </a:cubicBezTo>
                <a:cubicBezTo>
                  <a:pt x="873919" y="1510366"/>
                  <a:pt x="871061" y="1522749"/>
                  <a:pt x="871061" y="1535131"/>
                </a:cubicBezTo>
                <a:cubicBezTo>
                  <a:pt x="871061" y="1549419"/>
                  <a:pt x="875824" y="1563706"/>
                  <a:pt x="892969" y="1563706"/>
                </a:cubicBezTo>
                <a:cubicBezTo>
                  <a:pt x="908209" y="1563706"/>
                  <a:pt x="912971" y="1553229"/>
                  <a:pt x="912019" y="1539894"/>
                </a:cubicBezTo>
                <a:close/>
                <a:moveTo>
                  <a:pt x="918686" y="1769446"/>
                </a:moveTo>
                <a:cubicBezTo>
                  <a:pt x="931069" y="1758016"/>
                  <a:pt x="943451" y="1751349"/>
                  <a:pt x="946309" y="1741824"/>
                </a:cubicBezTo>
                <a:cubicBezTo>
                  <a:pt x="947261" y="1736109"/>
                  <a:pt x="934879" y="1723726"/>
                  <a:pt x="926306" y="1718964"/>
                </a:cubicBezTo>
                <a:cubicBezTo>
                  <a:pt x="914876" y="1713249"/>
                  <a:pt x="895826" y="1726584"/>
                  <a:pt x="897731" y="1738014"/>
                </a:cubicBezTo>
                <a:cubicBezTo>
                  <a:pt x="899636" y="1747539"/>
                  <a:pt x="908209" y="1756111"/>
                  <a:pt x="918686" y="1769446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1" name="CustomShape 5"/>
          <p:cNvSpPr/>
          <p:nvPr/>
        </p:nvSpPr>
        <p:spPr>
          <a:xfrm>
            <a:off x="1085760" y="1480320"/>
            <a:ext cx="2676960" cy="267156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3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2" name="CustomShape 6"/>
          <p:cNvSpPr/>
          <p:nvPr/>
        </p:nvSpPr>
        <p:spPr>
          <a:xfrm>
            <a:off x="8428320" y="1480320"/>
            <a:ext cx="2676960" cy="267156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93" name="Chart 109"/>
          <p:cNvGraphicFramePr/>
          <p:nvPr/>
        </p:nvGraphicFramePr>
        <p:xfrm>
          <a:off x="8788680" y="1838160"/>
          <a:ext cx="1956240" cy="195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194" name="Chart 110"/>
          <p:cNvGraphicFramePr/>
          <p:nvPr/>
        </p:nvGraphicFramePr>
        <p:xfrm>
          <a:off x="1446120" y="1838160"/>
          <a:ext cx="1956240" cy="195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95" name="CustomShape 7"/>
          <p:cNvSpPr/>
          <p:nvPr/>
        </p:nvSpPr>
        <p:spPr>
          <a:xfrm>
            <a:off x="9103680" y="2411280"/>
            <a:ext cx="1366920" cy="6994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75</a:t>
            </a:r>
            <a:r>
              <a:rPr b="1" lang="en-US" sz="14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6" name="CustomShape 8"/>
          <p:cNvSpPr/>
          <p:nvPr/>
        </p:nvSpPr>
        <p:spPr>
          <a:xfrm>
            <a:off x="1740600" y="2411280"/>
            <a:ext cx="1366920" cy="6994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65</a:t>
            </a:r>
            <a:r>
              <a:rPr b="1" lang="en-US" sz="14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7" name="CustomShape 9"/>
          <p:cNvSpPr/>
          <p:nvPr/>
        </p:nvSpPr>
        <p:spPr>
          <a:xfrm>
            <a:off x="1037160" y="5342760"/>
            <a:ext cx="272232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FZShuTi"/>
              </a:rPr>
              <a:t>Example Text : Get a modern PowerPoint  Presentation that is beautifully designed. I hope and I believe that this Template will your Time, Money and Reputation.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8" name="CustomShape 10"/>
          <p:cNvSpPr/>
          <p:nvPr/>
        </p:nvSpPr>
        <p:spPr>
          <a:xfrm>
            <a:off x="1032120" y="5049000"/>
            <a:ext cx="27370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9" name="CustomShape 11"/>
          <p:cNvSpPr/>
          <p:nvPr/>
        </p:nvSpPr>
        <p:spPr>
          <a:xfrm>
            <a:off x="1019520" y="4476960"/>
            <a:ext cx="2737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$23,900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0" name="CustomShape 12"/>
          <p:cNvSpPr/>
          <p:nvPr/>
        </p:nvSpPr>
        <p:spPr>
          <a:xfrm>
            <a:off x="8452080" y="5298840"/>
            <a:ext cx="272232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FZShuTi"/>
              </a:rPr>
              <a:t>Example Text : Get a modern PowerPoint  Presentation that is beautifully designed. I hope and I believe that this Template will your Time, Money and Reputation.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1" name="CustomShape 13"/>
          <p:cNvSpPr/>
          <p:nvPr/>
        </p:nvSpPr>
        <p:spPr>
          <a:xfrm>
            <a:off x="8447040" y="5005440"/>
            <a:ext cx="27370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2" name="CustomShape 14"/>
          <p:cNvSpPr/>
          <p:nvPr/>
        </p:nvSpPr>
        <p:spPr>
          <a:xfrm>
            <a:off x="8434440" y="4433400"/>
            <a:ext cx="2737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$23,900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4" name="CustomShape 2"/>
          <p:cNvSpPr/>
          <p:nvPr/>
        </p:nvSpPr>
        <p:spPr>
          <a:xfrm flipH="1" flipV="1" rot="5400000">
            <a:off x="7005240" y="2981520"/>
            <a:ext cx="898920" cy="1474920"/>
          </a:xfrm>
          <a:prstGeom prst="bentConnector3">
            <a:avLst>
              <a:gd name="adj1" fmla="val 63022"/>
            </a:avLst>
          </a:prstGeom>
          <a:noFill/>
          <a:ln w="25560">
            <a:solidFill>
              <a:schemeClr val="accent4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5" name="CustomShape 3"/>
          <p:cNvSpPr/>
          <p:nvPr/>
        </p:nvSpPr>
        <p:spPr>
          <a:xfrm flipV="1" rot="16200000">
            <a:off x="4198680" y="3002040"/>
            <a:ext cx="898920" cy="1474920"/>
          </a:xfrm>
          <a:prstGeom prst="bentConnector3">
            <a:avLst>
              <a:gd name="adj1" fmla="val 63022"/>
            </a:avLst>
          </a:prstGeom>
          <a:noFill/>
          <a:ln w="25560">
            <a:solidFill>
              <a:schemeClr val="accent4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6" name="CustomShape 4"/>
          <p:cNvSpPr/>
          <p:nvPr/>
        </p:nvSpPr>
        <p:spPr>
          <a:xfrm>
            <a:off x="0" y="4725000"/>
            <a:ext cx="12191760" cy="215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7" name="CustomShape 5"/>
          <p:cNvSpPr/>
          <p:nvPr/>
        </p:nvSpPr>
        <p:spPr>
          <a:xfrm>
            <a:off x="903600" y="3402360"/>
            <a:ext cx="2338920" cy="122292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8" name="CustomShape 6"/>
          <p:cNvSpPr/>
          <p:nvPr/>
        </p:nvSpPr>
        <p:spPr>
          <a:xfrm rot="16200000">
            <a:off x="2554560" y="1629720"/>
            <a:ext cx="1279080" cy="1950120"/>
          </a:xfrm>
          <a:prstGeom prst="rect">
            <a:avLst/>
          </a:prstGeom>
          <a:noFill/>
          <a:ln w="507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9" name="CustomShape 7"/>
          <p:cNvSpPr/>
          <p:nvPr/>
        </p:nvSpPr>
        <p:spPr>
          <a:xfrm>
            <a:off x="4899600" y="1737720"/>
            <a:ext cx="2338920" cy="122292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0" name="CustomShape 8"/>
          <p:cNvSpPr/>
          <p:nvPr/>
        </p:nvSpPr>
        <p:spPr>
          <a:xfrm>
            <a:off x="7706520" y="2046960"/>
            <a:ext cx="2338920" cy="122292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1" name="CustomShape 9"/>
          <p:cNvSpPr/>
          <p:nvPr/>
        </p:nvSpPr>
        <p:spPr>
          <a:xfrm>
            <a:off x="8913960" y="3402360"/>
            <a:ext cx="2338920" cy="122292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2" name="CustomShape 10"/>
          <p:cNvSpPr/>
          <p:nvPr/>
        </p:nvSpPr>
        <p:spPr>
          <a:xfrm flipV="1">
            <a:off x="6069600" y="2961000"/>
            <a:ext cx="360" cy="102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3" name="CustomShape 11"/>
          <p:cNvSpPr/>
          <p:nvPr/>
        </p:nvSpPr>
        <p:spPr>
          <a:xfrm rot="10800000">
            <a:off x="7933680" y="5376960"/>
            <a:ext cx="1538640" cy="4582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chemeClr val="accent3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4" name="CustomShape 12"/>
          <p:cNvSpPr/>
          <p:nvPr/>
        </p:nvSpPr>
        <p:spPr>
          <a:xfrm>
            <a:off x="1099800" y="3826440"/>
            <a:ext cx="19850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5" name="CustomShape 13"/>
          <p:cNvSpPr/>
          <p:nvPr/>
        </p:nvSpPr>
        <p:spPr>
          <a:xfrm>
            <a:off x="1099800" y="3555720"/>
            <a:ext cx="19850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6" name="CustomShape 14"/>
          <p:cNvSpPr/>
          <p:nvPr/>
        </p:nvSpPr>
        <p:spPr>
          <a:xfrm>
            <a:off x="2093040" y="2046960"/>
            <a:ext cx="2338920" cy="122292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7" name="CustomShape 15"/>
          <p:cNvSpPr/>
          <p:nvPr/>
        </p:nvSpPr>
        <p:spPr>
          <a:xfrm>
            <a:off x="1674720" y="4865400"/>
            <a:ext cx="2338920" cy="1280520"/>
          </a:xfrm>
          <a:prstGeom prst="rect">
            <a:avLst/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8" name="CustomShape 16"/>
          <p:cNvSpPr/>
          <p:nvPr/>
        </p:nvSpPr>
        <p:spPr>
          <a:xfrm>
            <a:off x="8124840" y="4923000"/>
            <a:ext cx="2338920" cy="1222920"/>
          </a:xfrm>
          <a:prstGeom prst="rect">
            <a:avLst/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9" name="CustomShape 17"/>
          <p:cNvSpPr/>
          <p:nvPr/>
        </p:nvSpPr>
        <p:spPr>
          <a:xfrm flipV="1" rot="10800000">
            <a:off x="7610760" y="6550920"/>
            <a:ext cx="1156680" cy="378000"/>
          </a:xfrm>
          <a:prstGeom prst="bentConnector3">
            <a:avLst>
              <a:gd name="adj1" fmla="val -1002"/>
            </a:avLst>
          </a:prstGeom>
          <a:noFill/>
          <a:ln w="25560">
            <a:solidFill>
              <a:schemeClr val="bg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0" name="CustomShape 18"/>
          <p:cNvSpPr/>
          <p:nvPr/>
        </p:nvSpPr>
        <p:spPr>
          <a:xfrm>
            <a:off x="6913800" y="5415480"/>
            <a:ext cx="1086840" cy="378000"/>
          </a:xfrm>
          <a:prstGeom prst="bentConnector3">
            <a:avLst>
              <a:gd name="adj1" fmla="val -1659"/>
            </a:avLst>
          </a:prstGeom>
          <a:noFill/>
          <a:ln w="25560">
            <a:solidFill>
              <a:schemeClr val="bg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1" name="CustomShape 19"/>
          <p:cNvSpPr/>
          <p:nvPr/>
        </p:nvSpPr>
        <p:spPr>
          <a:xfrm flipH="1" rot="10800000">
            <a:off x="11901240" y="5376960"/>
            <a:ext cx="1538640" cy="4582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chemeClr val="accent3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2" name="CustomShape 20"/>
          <p:cNvSpPr/>
          <p:nvPr/>
        </p:nvSpPr>
        <p:spPr>
          <a:xfrm>
            <a:off x="2269800" y="2471040"/>
            <a:ext cx="19850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3" name="CustomShape 21"/>
          <p:cNvSpPr/>
          <p:nvPr/>
        </p:nvSpPr>
        <p:spPr>
          <a:xfrm>
            <a:off x="2269800" y="2200680"/>
            <a:ext cx="19850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4" name="CustomShape 22"/>
          <p:cNvSpPr/>
          <p:nvPr/>
        </p:nvSpPr>
        <p:spPr>
          <a:xfrm>
            <a:off x="1851480" y="5318280"/>
            <a:ext cx="19850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5" name="CustomShape 23"/>
          <p:cNvSpPr/>
          <p:nvPr/>
        </p:nvSpPr>
        <p:spPr>
          <a:xfrm>
            <a:off x="1851480" y="5047920"/>
            <a:ext cx="19850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6" name="CustomShape 24"/>
          <p:cNvSpPr/>
          <p:nvPr/>
        </p:nvSpPr>
        <p:spPr>
          <a:xfrm>
            <a:off x="9090720" y="3826440"/>
            <a:ext cx="19850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7" name="CustomShape 25"/>
          <p:cNvSpPr/>
          <p:nvPr/>
        </p:nvSpPr>
        <p:spPr>
          <a:xfrm>
            <a:off x="9090720" y="3555720"/>
            <a:ext cx="19850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8" name="CustomShape 26"/>
          <p:cNvSpPr/>
          <p:nvPr/>
        </p:nvSpPr>
        <p:spPr>
          <a:xfrm>
            <a:off x="7883280" y="2471040"/>
            <a:ext cx="19850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9" name="CustomShape 27"/>
          <p:cNvSpPr/>
          <p:nvPr/>
        </p:nvSpPr>
        <p:spPr>
          <a:xfrm>
            <a:off x="7883280" y="2200680"/>
            <a:ext cx="19850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0" name="CustomShape 28"/>
          <p:cNvSpPr/>
          <p:nvPr/>
        </p:nvSpPr>
        <p:spPr>
          <a:xfrm>
            <a:off x="8301600" y="5347080"/>
            <a:ext cx="19850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1" name="CustomShape 29"/>
          <p:cNvSpPr/>
          <p:nvPr/>
        </p:nvSpPr>
        <p:spPr>
          <a:xfrm>
            <a:off x="8301600" y="5076720"/>
            <a:ext cx="19850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2" name="CustomShape 30"/>
          <p:cNvSpPr/>
          <p:nvPr/>
        </p:nvSpPr>
        <p:spPr>
          <a:xfrm>
            <a:off x="5076720" y="2161800"/>
            <a:ext cx="19850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3" name="CustomShape 31"/>
          <p:cNvSpPr/>
          <p:nvPr/>
        </p:nvSpPr>
        <p:spPr>
          <a:xfrm>
            <a:off x="5076720" y="1891080"/>
            <a:ext cx="19850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4" name="CustomShape 32"/>
          <p:cNvSpPr/>
          <p:nvPr/>
        </p:nvSpPr>
        <p:spPr>
          <a:xfrm>
            <a:off x="4538160" y="5379480"/>
            <a:ext cx="3080160" cy="105120"/>
          </a:xfrm>
          <a:custGeom>
            <a:avLst/>
            <a:gdLst/>
            <a:ahLst/>
            <a:rect l="l" t="t" r="r" b="b"/>
            <a:pathLst>
              <a:path w="1657350" h="57150">
                <a:moveTo>
                  <a:pt x="1605439" y="54769"/>
                </a:moveTo>
                <a:cubicBezTo>
                  <a:pt x="1605439" y="54769"/>
                  <a:pt x="1638776" y="50959"/>
                  <a:pt x="1652111" y="22384"/>
                </a:cubicBezTo>
                <a:lnTo>
                  <a:pt x="1652111" y="22384"/>
                </a:lnTo>
                <a:cubicBezTo>
                  <a:pt x="1652111" y="13811"/>
                  <a:pt x="1645444" y="7144"/>
                  <a:pt x="1636871" y="7144"/>
                </a:cubicBezTo>
                <a:lnTo>
                  <a:pt x="44291" y="12859"/>
                </a:lnTo>
                <a:lnTo>
                  <a:pt x="23336" y="12859"/>
                </a:lnTo>
                <a:cubicBezTo>
                  <a:pt x="14764" y="12859"/>
                  <a:pt x="7144" y="18574"/>
                  <a:pt x="7144" y="26194"/>
                </a:cubicBezTo>
                <a:lnTo>
                  <a:pt x="7144" y="26194"/>
                </a:lnTo>
                <a:cubicBezTo>
                  <a:pt x="17621" y="45244"/>
                  <a:pt x="40481" y="51911"/>
                  <a:pt x="50959" y="53816"/>
                </a:cubicBezTo>
                <a:lnTo>
                  <a:pt x="51911" y="54769"/>
                </a:lnTo>
                <a:cubicBezTo>
                  <a:pt x="51911" y="54769"/>
                  <a:pt x="51911" y="54769"/>
                  <a:pt x="51911" y="54769"/>
                </a:cubicBezTo>
                <a:lnTo>
                  <a:pt x="56674" y="54769"/>
                </a:lnTo>
              </a:path>
            </a:pathLst>
          </a:custGeom>
          <a:solidFill>
            <a:srgbClr val="5f67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5" name="CustomShape 33"/>
          <p:cNvSpPr/>
          <p:nvPr/>
        </p:nvSpPr>
        <p:spPr>
          <a:xfrm>
            <a:off x="4856760" y="3773160"/>
            <a:ext cx="2442960" cy="1592640"/>
          </a:xfrm>
          <a:custGeom>
            <a:avLst/>
            <a:gdLst/>
            <a:ahLst/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6" name="CustomShape 34"/>
          <p:cNvSpPr/>
          <p:nvPr/>
        </p:nvSpPr>
        <p:spPr>
          <a:xfrm>
            <a:off x="4961520" y="3870720"/>
            <a:ext cx="2230200" cy="1362600"/>
          </a:xfrm>
          <a:custGeom>
            <a:avLst/>
            <a:gdLst/>
            <a:ahLst/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7" name="CustomShape 35"/>
          <p:cNvSpPr/>
          <p:nvPr/>
        </p:nvSpPr>
        <p:spPr>
          <a:xfrm>
            <a:off x="4520520" y="5305320"/>
            <a:ext cx="3115800" cy="122760"/>
          </a:xfrm>
          <a:custGeom>
            <a:avLst/>
            <a:gdLst/>
            <a:ahLst/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8" name="CustomShape 36"/>
          <p:cNvSpPr/>
          <p:nvPr/>
        </p:nvSpPr>
        <p:spPr>
          <a:xfrm>
            <a:off x="5863680" y="5318640"/>
            <a:ext cx="434880" cy="48600"/>
          </a:xfrm>
          <a:custGeom>
            <a:avLst/>
            <a:gdLst/>
            <a:ahLst/>
            <a:rect l="l" t="t" r="r" b="b"/>
            <a:pathLst>
              <a:path w="1618413" h="184076">
                <a:moveTo>
                  <a:pt x="1478513" y="177499"/>
                </a:moveTo>
                <a:lnTo>
                  <a:pt x="1485084" y="177499"/>
                </a:lnTo>
                <a:lnTo>
                  <a:pt x="1502686" y="178122"/>
                </a:lnTo>
                <a:lnTo>
                  <a:pt x="1499879" y="178526"/>
                </a:lnTo>
                <a:cubicBezTo>
                  <a:pt x="1487142" y="179142"/>
                  <a:pt x="1478513" y="177499"/>
                  <a:pt x="1478513" y="177499"/>
                </a:cubicBezTo>
                <a:close/>
                <a:moveTo>
                  <a:pt x="84799" y="170928"/>
                </a:moveTo>
                <a:cubicBezTo>
                  <a:pt x="97947" y="177499"/>
                  <a:pt x="104518" y="177499"/>
                  <a:pt x="117666" y="177499"/>
                </a:cubicBezTo>
                <a:lnTo>
                  <a:pt x="104518" y="177499"/>
                </a:lnTo>
                <a:cubicBezTo>
                  <a:pt x="97947" y="177499"/>
                  <a:pt x="91370" y="177499"/>
                  <a:pt x="84799" y="170928"/>
                </a:cubicBezTo>
                <a:close/>
                <a:moveTo>
                  <a:pt x="1603418" y="0"/>
                </a:moveTo>
                <a:lnTo>
                  <a:pt x="1616567" y="0"/>
                </a:lnTo>
                <a:cubicBezTo>
                  <a:pt x="1631361" y="152847"/>
                  <a:pt x="1553705" y="176266"/>
                  <a:pt x="1511177" y="178423"/>
                </a:cubicBezTo>
                <a:lnTo>
                  <a:pt x="1502686" y="178122"/>
                </a:lnTo>
                <a:lnTo>
                  <a:pt x="1521501" y="175419"/>
                </a:lnTo>
                <a:cubicBezTo>
                  <a:pt x="1560791" y="165788"/>
                  <a:pt x="1611636" y="129836"/>
                  <a:pt x="1603418" y="6571"/>
                </a:cubicBezTo>
                <a:close/>
                <a:moveTo>
                  <a:pt x="5911" y="0"/>
                </a:moveTo>
                <a:lnTo>
                  <a:pt x="19060" y="6571"/>
                </a:lnTo>
                <a:cubicBezTo>
                  <a:pt x="19060" y="6571"/>
                  <a:pt x="-20385" y="144631"/>
                  <a:pt x="91379" y="184076"/>
                </a:cubicBezTo>
                <a:cubicBezTo>
                  <a:pt x="-33534" y="151202"/>
                  <a:pt x="5911" y="0"/>
                  <a:pt x="5911" y="0"/>
                </a:cubicBezTo>
                <a:close/>
              </a:path>
            </a:pathLst>
          </a:custGeom>
          <a:solidFill>
            <a:srgbClr val="4d4d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9" name="CustomShape 37"/>
          <p:cNvSpPr/>
          <p:nvPr/>
        </p:nvSpPr>
        <p:spPr>
          <a:xfrm>
            <a:off x="4668480" y="5364000"/>
            <a:ext cx="110520" cy="29880"/>
          </a:xfrm>
          <a:prstGeom prst="roundRect">
            <a:avLst>
              <a:gd name="adj" fmla="val 2815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0" name="CustomShape 38"/>
          <p:cNvSpPr/>
          <p:nvPr/>
        </p:nvSpPr>
        <p:spPr>
          <a:xfrm>
            <a:off x="4693680" y="5371920"/>
            <a:ext cx="60120" cy="13680"/>
          </a:xfrm>
          <a:prstGeom prst="roundRect">
            <a:avLst>
              <a:gd name="adj" fmla="val 2815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1" name="CustomShape 39"/>
          <p:cNvSpPr/>
          <p:nvPr/>
        </p:nvSpPr>
        <p:spPr>
          <a:xfrm>
            <a:off x="7323120" y="5363640"/>
            <a:ext cx="237600" cy="29880"/>
          </a:xfrm>
          <a:prstGeom prst="roundRect">
            <a:avLst>
              <a:gd name="adj" fmla="val 2815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2" name="CustomShape 40"/>
          <p:cNvSpPr/>
          <p:nvPr/>
        </p:nvSpPr>
        <p:spPr>
          <a:xfrm>
            <a:off x="7368480" y="5371560"/>
            <a:ext cx="146880" cy="13680"/>
          </a:xfrm>
          <a:prstGeom prst="roundRect">
            <a:avLst>
              <a:gd name="adj" fmla="val 2815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3" name="CustomShape 41"/>
          <p:cNvSpPr/>
          <p:nvPr/>
        </p:nvSpPr>
        <p:spPr>
          <a:xfrm>
            <a:off x="5716800" y="3778560"/>
            <a:ext cx="1474920" cy="1461960"/>
          </a:xfrm>
          <a:custGeom>
            <a:avLst/>
            <a:gdLst/>
            <a:ahLst/>
            <a:rect l="l" t="t" r="r" b="b"/>
            <a:pathLst>
              <a:path w="3976489" h="4035268">
                <a:moveTo>
                  <a:pt x="2473335" y="0"/>
                </a:moveTo>
                <a:lnTo>
                  <a:pt x="3976489" y="10635"/>
                </a:lnTo>
                <a:cubicBezTo>
                  <a:pt x="3973762" y="1342950"/>
                  <a:pt x="3971034" y="2702953"/>
                  <a:pt x="3968307" y="4035268"/>
                </a:cubicBezTo>
                <a:lnTo>
                  <a:pt x="0" y="4035268"/>
                </a:lnTo>
              </a:path>
            </a:pathLst>
          </a:custGeom>
          <a:solidFill>
            <a:schemeClr val="bg1">
              <a:alpha val="1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4" name="CustomShape 42"/>
          <p:cNvSpPr/>
          <p:nvPr/>
        </p:nvSpPr>
        <p:spPr>
          <a:xfrm rot="6820200">
            <a:off x="6111360" y="3950280"/>
            <a:ext cx="153000" cy="522720"/>
          </a:xfrm>
          <a:prstGeom prst="trapezoid">
            <a:avLst>
              <a:gd name="adj" fmla="val 11476"/>
            </a:avLst>
          </a:pr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5" name="CustomShape 43"/>
          <p:cNvSpPr/>
          <p:nvPr/>
        </p:nvSpPr>
        <p:spPr>
          <a:xfrm rot="19800000">
            <a:off x="5554800" y="4106160"/>
            <a:ext cx="509040" cy="16416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6" name="CustomShape 44"/>
          <p:cNvSpPr/>
          <p:nvPr/>
        </p:nvSpPr>
        <p:spPr>
          <a:xfrm>
            <a:off x="5918040" y="4072320"/>
            <a:ext cx="64080" cy="6408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7" name="CustomShape 45"/>
          <p:cNvSpPr/>
          <p:nvPr/>
        </p:nvSpPr>
        <p:spPr>
          <a:xfrm rot="19176600">
            <a:off x="5442840" y="4245840"/>
            <a:ext cx="408960" cy="450360"/>
          </a:xfrm>
          <a:custGeom>
            <a:avLst/>
            <a:gdLst/>
            <a:ahLst/>
            <a:rect l="l" t="t" r="r" b="b"/>
            <a:pathLst>
              <a:path w="1153558" h="1269798">
                <a:moveTo>
                  <a:pt x="1069399" y="54157"/>
                </a:moveTo>
                <a:cubicBezTo>
                  <a:pt x="1168112" y="136417"/>
                  <a:pt x="1182737" y="284489"/>
                  <a:pt x="1098647" y="383203"/>
                </a:cubicBezTo>
                <a:lnTo>
                  <a:pt x="358294" y="1269798"/>
                </a:lnTo>
                <a:lnTo>
                  <a:pt x="0" y="970001"/>
                </a:lnTo>
                <a:lnTo>
                  <a:pt x="740353" y="83405"/>
                </a:lnTo>
                <a:cubicBezTo>
                  <a:pt x="824442" y="-15309"/>
                  <a:pt x="970685" y="-28106"/>
                  <a:pt x="1069399" y="5415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8" name="CustomShape 46"/>
          <p:cNvSpPr/>
          <p:nvPr/>
        </p:nvSpPr>
        <p:spPr>
          <a:xfrm>
            <a:off x="5612400" y="4257720"/>
            <a:ext cx="64080" cy="6408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9" name="CustomShape 47"/>
          <p:cNvSpPr/>
          <p:nvPr/>
        </p:nvSpPr>
        <p:spPr>
          <a:xfrm rot="5400000">
            <a:off x="6381360" y="4376520"/>
            <a:ext cx="252360" cy="115920"/>
          </a:xfrm>
          <a:custGeom>
            <a:avLst/>
            <a:gdLst/>
            <a:ahLst/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0" name="CustomShape 48"/>
          <p:cNvSpPr/>
          <p:nvPr/>
        </p:nvSpPr>
        <p:spPr>
          <a:xfrm rot="5400000">
            <a:off x="6241320" y="4383720"/>
            <a:ext cx="245880" cy="135360"/>
          </a:xfrm>
          <a:custGeom>
            <a:avLst/>
            <a:gdLst/>
            <a:ahLst/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1" name="CustomShape 49"/>
          <p:cNvSpPr/>
          <p:nvPr/>
        </p:nvSpPr>
        <p:spPr>
          <a:xfrm rot="5400000">
            <a:off x="6318000" y="4223880"/>
            <a:ext cx="161280" cy="161280"/>
          </a:xfrm>
          <a:custGeom>
            <a:avLst/>
            <a:gdLst/>
            <a:ahLst/>
            <a:rect l="l" t="t" r="r" b="b"/>
            <a:pathLst>
              <a:path w="238125" h="238125">
                <a:moveTo>
                  <a:pt x="102790" y="8493"/>
                </a:moveTo>
                <a:cubicBezTo>
                  <a:pt x="40878" y="18018"/>
                  <a:pt x="-1032" y="77073"/>
                  <a:pt x="8493" y="138985"/>
                </a:cubicBezTo>
                <a:cubicBezTo>
                  <a:pt x="18018" y="200898"/>
                  <a:pt x="77073" y="242808"/>
                  <a:pt x="138985" y="233283"/>
                </a:cubicBezTo>
                <a:cubicBezTo>
                  <a:pt x="200898" y="223758"/>
                  <a:pt x="242808" y="164703"/>
                  <a:pt x="233283" y="102790"/>
                </a:cubicBezTo>
                <a:cubicBezTo>
                  <a:pt x="222805" y="40878"/>
                  <a:pt x="164703" y="-1032"/>
                  <a:pt x="102790" y="8493"/>
                </a:cubicBezTo>
                <a:close/>
                <a:moveTo>
                  <a:pt x="128508" y="164703"/>
                </a:moveTo>
                <a:cubicBezTo>
                  <a:pt x="104695" y="168513"/>
                  <a:pt x="81835" y="152320"/>
                  <a:pt x="78025" y="128508"/>
                </a:cubicBezTo>
                <a:cubicBezTo>
                  <a:pt x="74215" y="104695"/>
                  <a:pt x="90408" y="81835"/>
                  <a:pt x="114220" y="78025"/>
                </a:cubicBezTo>
                <a:cubicBezTo>
                  <a:pt x="138033" y="74215"/>
                  <a:pt x="160893" y="90408"/>
                  <a:pt x="164703" y="114220"/>
                </a:cubicBezTo>
                <a:cubicBezTo>
                  <a:pt x="169465" y="138033"/>
                  <a:pt x="152320" y="160893"/>
                  <a:pt x="128508" y="16470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2" name="CustomShape 50"/>
          <p:cNvSpPr/>
          <p:nvPr/>
        </p:nvSpPr>
        <p:spPr>
          <a:xfrm>
            <a:off x="5443200" y="4573440"/>
            <a:ext cx="401760" cy="324000"/>
          </a:xfrm>
          <a:custGeom>
            <a:avLst/>
            <a:gdLst/>
            <a:ahLst/>
            <a:rect l="l" t="t" r="r" b="b"/>
            <a:pathLst>
              <a:path w="590550" h="476250">
                <a:moveTo>
                  <a:pt x="558641" y="470059"/>
                </a:moveTo>
                <a:lnTo>
                  <a:pt x="37624" y="470059"/>
                </a:lnTo>
                <a:cubicBezTo>
                  <a:pt x="20479" y="470059"/>
                  <a:pt x="7144" y="456724"/>
                  <a:pt x="7144" y="439579"/>
                </a:cubicBezTo>
                <a:lnTo>
                  <a:pt x="7144" y="98584"/>
                </a:lnTo>
                <a:cubicBezTo>
                  <a:pt x="7144" y="48101"/>
                  <a:pt x="48101" y="7144"/>
                  <a:pt x="98584" y="7144"/>
                </a:cubicBezTo>
                <a:lnTo>
                  <a:pt x="498634" y="7144"/>
                </a:lnTo>
                <a:cubicBezTo>
                  <a:pt x="549116" y="7144"/>
                  <a:pt x="590074" y="48101"/>
                  <a:pt x="590074" y="98584"/>
                </a:cubicBezTo>
                <a:lnTo>
                  <a:pt x="590074" y="440531"/>
                </a:lnTo>
                <a:cubicBezTo>
                  <a:pt x="589121" y="456724"/>
                  <a:pt x="574834" y="470059"/>
                  <a:pt x="558641" y="47005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3" name="CustomShape 51"/>
          <p:cNvSpPr/>
          <p:nvPr/>
        </p:nvSpPr>
        <p:spPr>
          <a:xfrm>
            <a:off x="5396760" y="4850280"/>
            <a:ext cx="505800" cy="90000"/>
          </a:xfrm>
          <a:custGeom>
            <a:avLst/>
            <a:gdLst/>
            <a:ahLst/>
            <a:rect l="l" t="t" r="r" b="b"/>
            <a:pathLst>
              <a:path w="742950" h="133350">
                <a:moveTo>
                  <a:pt x="711994" y="129064"/>
                </a:moveTo>
                <a:lnTo>
                  <a:pt x="37624" y="129064"/>
                </a:lnTo>
                <a:cubicBezTo>
                  <a:pt x="20479" y="129064"/>
                  <a:pt x="7144" y="115729"/>
                  <a:pt x="7144" y="98584"/>
                </a:cubicBezTo>
                <a:lnTo>
                  <a:pt x="7144" y="98584"/>
                </a:lnTo>
                <a:cubicBezTo>
                  <a:pt x="7144" y="48101"/>
                  <a:pt x="48101" y="7144"/>
                  <a:pt x="98584" y="7144"/>
                </a:cubicBezTo>
                <a:lnTo>
                  <a:pt x="651986" y="7144"/>
                </a:lnTo>
                <a:cubicBezTo>
                  <a:pt x="702469" y="7144"/>
                  <a:pt x="743426" y="48101"/>
                  <a:pt x="743426" y="98584"/>
                </a:cubicBezTo>
                <a:lnTo>
                  <a:pt x="743426" y="98584"/>
                </a:lnTo>
                <a:cubicBezTo>
                  <a:pt x="742474" y="115729"/>
                  <a:pt x="729139" y="129064"/>
                  <a:pt x="711994" y="129064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4" name="CustomShape 52"/>
          <p:cNvSpPr/>
          <p:nvPr/>
        </p:nvSpPr>
        <p:spPr>
          <a:xfrm>
            <a:off x="5612400" y="4610880"/>
            <a:ext cx="64080" cy="6408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5" name="CustomShape 53"/>
          <p:cNvSpPr/>
          <p:nvPr/>
        </p:nvSpPr>
        <p:spPr>
          <a:xfrm>
            <a:off x="5305680" y="4933080"/>
            <a:ext cx="1617120" cy="2523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6" name="CustomShape 54"/>
          <p:cNvSpPr/>
          <p:nvPr/>
        </p:nvSpPr>
        <p:spPr>
          <a:xfrm>
            <a:off x="5338080" y="4964760"/>
            <a:ext cx="1552320" cy="18864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7" name="CustomShape 55"/>
          <p:cNvSpPr/>
          <p:nvPr/>
        </p:nvSpPr>
        <p:spPr>
          <a:xfrm>
            <a:off x="5371920" y="4982760"/>
            <a:ext cx="155160" cy="15516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8" name="CustomShape 56"/>
          <p:cNvSpPr/>
          <p:nvPr/>
        </p:nvSpPr>
        <p:spPr>
          <a:xfrm>
            <a:off x="5594040" y="4982760"/>
            <a:ext cx="155160" cy="15516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9" name="CustomShape 57"/>
          <p:cNvSpPr/>
          <p:nvPr/>
        </p:nvSpPr>
        <p:spPr>
          <a:xfrm>
            <a:off x="5816520" y="4982760"/>
            <a:ext cx="155160" cy="15516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0" name="CustomShape 58"/>
          <p:cNvSpPr/>
          <p:nvPr/>
        </p:nvSpPr>
        <p:spPr>
          <a:xfrm>
            <a:off x="6038640" y="4982760"/>
            <a:ext cx="155160" cy="15516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1" name="CustomShape 59"/>
          <p:cNvSpPr/>
          <p:nvPr/>
        </p:nvSpPr>
        <p:spPr>
          <a:xfrm>
            <a:off x="6261120" y="4982760"/>
            <a:ext cx="155160" cy="15516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2" name="CustomShape 60"/>
          <p:cNvSpPr/>
          <p:nvPr/>
        </p:nvSpPr>
        <p:spPr>
          <a:xfrm>
            <a:off x="6483240" y="4982760"/>
            <a:ext cx="155160" cy="15516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3" name="CustomShape 61"/>
          <p:cNvSpPr/>
          <p:nvPr/>
        </p:nvSpPr>
        <p:spPr>
          <a:xfrm>
            <a:off x="6705720" y="4982760"/>
            <a:ext cx="155160" cy="15516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4" name="CustomShape 62"/>
          <p:cNvSpPr/>
          <p:nvPr/>
        </p:nvSpPr>
        <p:spPr>
          <a:xfrm>
            <a:off x="6064200" y="4607640"/>
            <a:ext cx="97200" cy="32400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5" name="CustomShape 63"/>
          <p:cNvSpPr/>
          <p:nvPr/>
        </p:nvSpPr>
        <p:spPr>
          <a:xfrm>
            <a:off x="6235920" y="4607640"/>
            <a:ext cx="97200" cy="32400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6" name="CustomShape 64"/>
          <p:cNvSpPr/>
          <p:nvPr/>
        </p:nvSpPr>
        <p:spPr>
          <a:xfrm>
            <a:off x="6407640" y="4607640"/>
            <a:ext cx="97200" cy="32400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7" name="CustomShape 65"/>
          <p:cNvSpPr/>
          <p:nvPr/>
        </p:nvSpPr>
        <p:spPr>
          <a:xfrm>
            <a:off x="6579720" y="4607640"/>
            <a:ext cx="97200" cy="32400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8" name="CustomShape 66"/>
          <p:cNvSpPr/>
          <p:nvPr/>
        </p:nvSpPr>
        <p:spPr>
          <a:xfrm>
            <a:off x="6480000" y="3960720"/>
            <a:ext cx="547920" cy="40320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CustomShape 1"/>
          <p:cNvSpPr/>
          <p:nvPr/>
        </p:nvSpPr>
        <p:spPr>
          <a:xfrm>
            <a:off x="1098720" y="864720"/>
            <a:ext cx="2951280" cy="20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10000"/>
              </a:lnSpc>
            </a:pPr>
            <a:r>
              <a:rPr b="1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10000"/>
              </a:lnSpc>
            </a:pPr>
            <a:r>
              <a:rPr b="1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1" lang="en-US" sz="36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Portfolio </a:t>
            </a:r>
            <a:r>
              <a:rPr b="1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0" name="CustomShape 2"/>
          <p:cNvSpPr/>
          <p:nvPr/>
        </p:nvSpPr>
        <p:spPr>
          <a:xfrm>
            <a:off x="1098720" y="2955600"/>
            <a:ext cx="29512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1" name="CustomShape 3"/>
          <p:cNvSpPr/>
          <p:nvPr/>
        </p:nvSpPr>
        <p:spPr>
          <a:xfrm>
            <a:off x="739800" y="3563280"/>
            <a:ext cx="3310200" cy="20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2" name="CustomShape 4"/>
          <p:cNvSpPr/>
          <p:nvPr/>
        </p:nvSpPr>
        <p:spPr>
          <a:xfrm>
            <a:off x="8917560" y="1373400"/>
            <a:ext cx="168120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3" name="CustomShape 5"/>
          <p:cNvSpPr/>
          <p:nvPr/>
        </p:nvSpPr>
        <p:spPr>
          <a:xfrm>
            <a:off x="5396760" y="4308120"/>
            <a:ext cx="168120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CustomShape 1"/>
          <p:cNvSpPr/>
          <p:nvPr/>
        </p:nvSpPr>
        <p:spPr>
          <a:xfrm>
            <a:off x="3351240" y="3110040"/>
            <a:ext cx="5460480" cy="1961640"/>
          </a:xfrm>
          <a:custGeom>
            <a:avLst/>
            <a:gdLst/>
            <a:ahLst/>
            <a:rect l="l" t="t" r="r" b="b"/>
            <a:pathLst>
              <a:path w="4711" h="1672">
                <a:moveTo>
                  <a:pt x="1290" y="1620"/>
                </a:moveTo>
                <a:lnTo>
                  <a:pt x="1304" y="1628"/>
                </a:lnTo>
                <a:lnTo>
                  <a:pt x="1318" y="1641"/>
                </a:lnTo>
                <a:lnTo>
                  <a:pt x="1332" y="1653"/>
                </a:lnTo>
                <a:lnTo>
                  <a:pt x="1348" y="1662"/>
                </a:lnTo>
                <a:lnTo>
                  <a:pt x="1348" y="1670"/>
                </a:lnTo>
                <a:lnTo>
                  <a:pt x="1339" y="1670"/>
                </a:lnTo>
                <a:lnTo>
                  <a:pt x="1330" y="1672"/>
                </a:lnTo>
                <a:lnTo>
                  <a:pt x="1316" y="1672"/>
                </a:lnTo>
                <a:lnTo>
                  <a:pt x="1304" y="1669"/>
                </a:lnTo>
                <a:lnTo>
                  <a:pt x="1297" y="1667"/>
                </a:lnTo>
                <a:lnTo>
                  <a:pt x="1294" y="1653"/>
                </a:lnTo>
                <a:lnTo>
                  <a:pt x="1290" y="1635"/>
                </a:lnTo>
                <a:lnTo>
                  <a:pt x="1290" y="1620"/>
                </a:lnTo>
                <a:close/>
                <a:moveTo>
                  <a:pt x="1402" y="1590"/>
                </a:moveTo>
                <a:lnTo>
                  <a:pt x="1416" y="1593"/>
                </a:lnTo>
                <a:lnTo>
                  <a:pt x="1432" y="1599"/>
                </a:lnTo>
                <a:lnTo>
                  <a:pt x="1444" y="1604"/>
                </a:lnTo>
                <a:lnTo>
                  <a:pt x="1440" y="1604"/>
                </a:lnTo>
                <a:lnTo>
                  <a:pt x="1428" y="1611"/>
                </a:lnTo>
                <a:lnTo>
                  <a:pt x="1416" y="1616"/>
                </a:lnTo>
                <a:lnTo>
                  <a:pt x="1402" y="1620"/>
                </a:lnTo>
                <a:lnTo>
                  <a:pt x="1402" y="1613"/>
                </a:lnTo>
                <a:lnTo>
                  <a:pt x="1404" y="1611"/>
                </a:lnTo>
                <a:lnTo>
                  <a:pt x="1407" y="1609"/>
                </a:lnTo>
                <a:lnTo>
                  <a:pt x="1409" y="1607"/>
                </a:lnTo>
                <a:lnTo>
                  <a:pt x="1409" y="1606"/>
                </a:lnTo>
                <a:lnTo>
                  <a:pt x="1411" y="1604"/>
                </a:lnTo>
                <a:lnTo>
                  <a:pt x="1412" y="1600"/>
                </a:lnTo>
                <a:lnTo>
                  <a:pt x="1409" y="1600"/>
                </a:lnTo>
                <a:lnTo>
                  <a:pt x="1400" y="1609"/>
                </a:lnTo>
                <a:lnTo>
                  <a:pt x="1392" y="1614"/>
                </a:lnTo>
                <a:lnTo>
                  <a:pt x="1383" y="1616"/>
                </a:lnTo>
                <a:lnTo>
                  <a:pt x="1371" y="1620"/>
                </a:lnTo>
                <a:lnTo>
                  <a:pt x="1371" y="1604"/>
                </a:lnTo>
                <a:lnTo>
                  <a:pt x="1381" y="1600"/>
                </a:lnTo>
                <a:lnTo>
                  <a:pt x="1392" y="1595"/>
                </a:lnTo>
                <a:lnTo>
                  <a:pt x="1402" y="1590"/>
                </a:lnTo>
                <a:close/>
                <a:moveTo>
                  <a:pt x="1374" y="1393"/>
                </a:moveTo>
                <a:lnTo>
                  <a:pt x="1378" y="1396"/>
                </a:lnTo>
                <a:lnTo>
                  <a:pt x="1381" y="1398"/>
                </a:lnTo>
                <a:lnTo>
                  <a:pt x="1383" y="1400"/>
                </a:lnTo>
                <a:lnTo>
                  <a:pt x="1385" y="1403"/>
                </a:lnTo>
                <a:lnTo>
                  <a:pt x="1385" y="1407"/>
                </a:lnTo>
                <a:lnTo>
                  <a:pt x="1386" y="1412"/>
                </a:lnTo>
                <a:lnTo>
                  <a:pt x="1378" y="1412"/>
                </a:lnTo>
                <a:lnTo>
                  <a:pt x="1376" y="1408"/>
                </a:lnTo>
                <a:lnTo>
                  <a:pt x="1374" y="1405"/>
                </a:lnTo>
                <a:lnTo>
                  <a:pt x="1374" y="1403"/>
                </a:lnTo>
                <a:lnTo>
                  <a:pt x="1372" y="1401"/>
                </a:lnTo>
                <a:lnTo>
                  <a:pt x="1374" y="1398"/>
                </a:lnTo>
                <a:lnTo>
                  <a:pt x="1374" y="1393"/>
                </a:lnTo>
                <a:close/>
                <a:moveTo>
                  <a:pt x="4289" y="1370"/>
                </a:moveTo>
                <a:lnTo>
                  <a:pt x="4294" y="1384"/>
                </a:lnTo>
                <a:lnTo>
                  <a:pt x="4296" y="1400"/>
                </a:lnTo>
                <a:lnTo>
                  <a:pt x="4292" y="1415"/>
                </a:lnTo>
                <a:lnTo>
                  <a:pt x="4284" y="1424"/>
                </a:lnTo>
                <a:lnTo>
                  <a:pt x="4275" y="1429"/>
                </a:lnTo>
                <a:lnTo>
                  <a:pt x="4263" y="1435"/>
                </a:lnTo>
                <a:lnTo>
                  <a:pt x="4258" y="1414"/>
                </a:lnTo>
                <a:lnTo>
                  <a:pt x="4251" y="1393"/>
                </a:lnTo>
                <a:lnTo>
                  <a:pt x="4244" y="1374"/>
                </a:lnTo>
                <a:lnTo>
                  <a:pt x="4258" y="1374"/>
                </a:lnTo>
                <a:lnTo>
                  <a:pt x="4270" y="1381"/>
                </a:lnTo>
                <a:lnTo>
                  <a:pt x="4280" y="1379"/>
                </a:lnTo>
                <a:lnTo>
                  <a:pt x="4289" y="1370"/>
                </a:lnTo>
                <a:close/>
                <a:moveTo>
                  <a:pt x="4577" y="1367"/>
                </a:moveTo>
                <a:lnTo>
                  <a:pt x="4580" y="1368"/>
                </a:lnTo>
                <a:lnTo>
                  <a:pt x="4584" y="1370"/>
                </a:lnTo>
                <a:lnTo>
                  <a:pt x="4586" y="1372"/>
                </a:lnTo>
                <a:lnTo>
                  <a:pt x="4587" y="1374"/>
                </a:lnTo>
                <a:lnTo>
                  <a:pt x="4589" y="1375"/>
                </a:lnTo>
                <a:lnTo>
                  <a:pt x="4593" y="1379"/>
                </a:lnTo>
                <a:lnTo>
                  <a:pt x="4593" y="1377"/>
                </a:lnTo>
                <a:lnTo>
                  <a:pt x="4594" y="1375"/>
                </a:lnTo>
                <a:lnTo>
                  <a:pt x="4596" y="1372"/>
                </a:lnTo>
                <a:lnTo>
                  <a:pt x="4596" y="1370"/>
                </a:lnTo>
                <a:lnTo>
                  <a:pt x="4598" y="1370"/>
                </a:lnTo>
                <a:lnTo>
                  <a:pt x="4600" y="1370"/>
                </a:lnTo>
                <a:lnTo>
                  <a:pt x="4600" y="1374"/>
                </a:lnTo>
                <a:lnTo>
                  <a:pt x="4601" y="1377"/>
                </a:lnTo>
                <a:lnTo>
                  <a:pt x="4603" y="1382"/>
                </a:lnTo>
                <a:lnTo>
                  <a:pt x="4603" y="1388"/>
                </a:lnTo>
                <a:lnTo>
                  <a:pt x="4603" y="1393"/>
                </a:lnTo>
                <a:lnTo>
                  <a:pt x="4591" y="1407"/>
                </a:lnTo>
                <a:lnTo>
                  <a:pt x="4580" y="1424"/>
                </a:lnTo>
                <a:lnTo>
                  <a:pt x="4584" y="1435"/>
                </a:lnTo>
                <a:lnTo>
                  <a:pt x="4582" y="1438"/>
                </a:lnTo>
                <a:lnTo>
                  <a:pt x="4577" y="1442"/>
                </a:lnTo>
                <a:lnTo>
                  <a:pt x="4572" y="1443"/>
                </a:lnTo>
                <a:lnTo>
                  <a:pt x="4567" y="1445"/>
                </a:lnTo>
                <a:lnTo>
                  <a:pt x="4561" y="1449"/>
                </a:lnTo>
                <a:lnTo>
                  <a:pt x="4558" y="1450"/>
                </a:lnTo>
                <a:lnTo>
                  <a:pt x="4554" y="1456"/>
                </a:lnTo>
                <a:lnTo>
                  <a:pt x="4554" y="1461"/>
                </a:lnTo>
                <a:lnTo>
                  <a:pt x="4553" y="1466"/>
                </a:lnTo>
                <a:lnTo>
                  <a:pt x="4553" y="1471"/>
                </a:lnTo>
                <a:lnTo>
                  <a:pt x="4551" y="1478"/>
                </a:lnTo>
                <a:lnTo>
                  <a:pt x="4547" y="1482"/>
                </a:lnTo>
                <a:lnTo>
                  <a:pt x="4542" y="1485"/>
                </a:lnTo>
                <a:lnTo>
                  <a:pt x="4537" y="1489"/>
                </a:lnTo>
                <a:lnTo>
                  <a:pt x="4532" y="1492"/>
                </a:lnTo>
                <a:lnTo>
                  <a:pt x="4526" y="1497"/>
                </a:lnTo>
                <a:lnTo>
                  <a:pt x="4519" y="1497"/>
                </a:lnTo>
                <a:lnTo>
                  <a:pt x="4511" y="1491"/>
                </a:lnTo>
                <a:lnTo>
                  <a:pt x="4502" y="1485"/>
                </a:lnTo>
                <a:lnTo>
                  <a:pt x="4495" y="1480"/>
                </a:lnTo>
                <a:lnTo>
                  <a:pt x="4488" y="1470"/>
                </a:lnTo>
                <a:lnTo>
                  <a:pt x="4493" y="1466"/>
                </a:lnTo>
                <a:lnTo>
                  <a:pt x="4495" y="1461"/>
                </a:lnTo>
                <a:lnTo>
                  <a:pt x="4497" y="1457"/>
                </a:lnTo>
                <a:lnTo>
                  <a:pt x="4498" y="1452"/>
                </a:lnTo>
                <a:lnTo>
                  <a:pt x="4500" y="1447"/>
                </a:lnTo>
                <a:lnTo>
                  <a:pt x="4504" y="1443"/>
                </a:lnTo>
                <a:lnTo>
                  <a:pt x="4514" y="1440"/>
                </a:lnTo>
                <a:lnTo>
                  <a:pt x="4525" y="1438"/>
                </a:lnTo>
                <a:lnTo>
                  <a:pt x="4535" y="1435"/>
                </a:lnTo>
                <a:lnTo>
                  <a:pt x="4540" y="1429"/>
                </a:lnTo>
                <a:lnTo>
                  <a:pt x="4549" y="1417"/>
                </a:lnTo>
                <a:lnTo>
                  <a:pt x="4556" y="1403"/>
                </a:lnTo>
                <a:lnTo>
                  <a:pt x="4565" y="1389"/>
                </a:lnTo>
                <a:lnTo>
                  <a:pt x="4572" y="1375"/>
                </a:lnTo>
                <a:lnTo>
                  <a:pt x="4577" y="1367"/>
                </a:lnTo>
                <a:close/>
                <a:moveTo>
                  <a:pt x="4570" y="1239"/>
                </a:moveTo>
                <a:lnTo>
                  <a:pt x="4577" y="1239"/>
                </a:lnTo>
                <a:lnTo>
                  <a:pt x="4593" y="1255"/>
                </a:lnTo>
                <a:lnTo>
                  <a:pt x="4607" y="1269"/>
                </a:lnTo>
                <a:lnTo>
                  <a:pt x="4621" y="1285"/>
                </a:lnTo>
                <a:lnTo>
                  <a:pt x="4631" y="1305"/>
                </a:lnTo>
                <a:lnTo>
                  <a:pt x="4636" y="1305"/>
                </a:lnTo>
                <a:lnTo>
                  <a:pt x="4642" y="1305"/>
                </a:lnTo>
                <a:lnTo>
                  <a:pt x="4645" y="1305"/>
                </a:lnTo>
                <a:lnTo>
                  <a:pt x="4647" y="1305"/>
                </a:lnTo>
                <a:lnTo>
                  <a:pt x="4650" y="1305"/>
                </a:lnTo>
                <a:lnTo>
                  <a:pt x="4654" y="1302"/>
                </a:lnTo>
                <a:lnTo>
                  <a:pt x="4656" y="1299"/>
                </a:lnTo>
                <a:lnTo>
                  <a:pt x="4657" y="1293"/>
                </a:lnTo>
                <a:lnTo>
                  <a:pt x="4661" y="1293"/>
                </a:lnTo>
                <a:lnTo>
                  <a:pt x="4661" y="1316"/>
                </a:lnTo>
                <a:lnTo>
                  <a:pt x="4659" y="1321"/>
                </a:lnTo>
                <a:lnTo>
                  <a:pt x="4657" y="1326"/>
                </a:lnTo>
                <a:lnTo>
                  <a:pt x="4656" y="1332"/>
                </a:lnTo>
                <a:lnTo>
                  <a:pt x="4654" y="1335"/>
                </a:lnTo>
                <a:lnTo>
                  <a:pt x="4642" y="1335"/>
                </a:lnTo>
                <a:lnTo>
                  <a:pt x="4642" y="1347"/>
                </a:lnTo>
                <a:lnTo>
                  <a:pt x="4631" y="1358"/>
                </a:lnTo>
                <a:lnTo>
                  <a:pt x="4622" y="1368"/>
                </a:lnTo>
                <a:lnTo>
                  <a:pt x="4612" y="1379"/>
                </a:lnTo>
                <a:lnTo>
                  <a:pt x="4612" y="1374"/>
                </a:lnTo>
                <a:lnTo>
                  <a:pt x="4610" y="1370"/>
                </a:lnTo>
                <a:lnTo>
                  <a:pt x="4610" y="1367"/>
                </a:lnTo>
                <a:lnTo>
                  <a:pt x="4610" y="1361"/>
                </a:lnTo>
                <a:lnTo>
                  <a:pt x="4612" y="1358"/>
                </a:lnTo>
                <a:lnTo>
                  <a:pt x="4612" y="1354"/>
                </a:lnTo>
                <a:lnTo>
                  <a:pt x="4612" y="1351"/>
                </a:lnTo>
                <a:lnTo>
                  <a:pt x="4610" y="1349"/>
                </a:lnTo>
                <a:lnTo>
                  <a:pt x="4607" y="1347"/>
                </a:lnTo>
                <a:lnTo>
                  <a:pt x="4603" y="1346"/>
                </a:lnTo>
                <a:lnTo>
                  <a:pt x="4600" y="1344"/>
                </a:lnTo>
                <a:lnTo>
                  <a:pt x="4596" y="1342"/>
                </a:lnTo>
                <a:lnTo>
                  <a:pt x="4593" y="1340"/>
                </a:lnTo>
                <a:lnTo>
                  <a:pt x="4591" y="1339"/>
                </a:lnTo>
                <a:lnTo>
                  <a:pt x="4591" y="1337"/>
                </a:lnTo>
                <a:lnTo>
                  <a:pt x="4593" y="1335"/>
                </a:lnTo>
                <a:lnTo>
                  <a:pt x="4596" y="1330"/>
                </a:lnTo>
                <a:lnTo>
                  <a:pt x="4601" y="1326"/>
                </a:lnTo>
                <a:lnTo>
                  <a:pt x="4607" y="1321"/>
                </a:lnTo>
                <a:lnTo>
                  <a:pt x="4612" y="1316"/>
                </a:lnTo>
                <a:lnTo>
                  <a:pt x="4605" y="1309"/>
                </a:lnTo>
                <a:lnTo>
                  <a:pt x="4598" y="1297"/>
                </a:lnTo>
                <a:lnTo>
                  <a:pt x="4587" y="1279"/>
                </a:lnTo>
                <a:lnTo>
                  <a:pt x="4579" y="1264"/>
                </a:lnTo>
                <a:lnTo>
                  <a:pt x="4574" y="1250"/>
                </a:lnTo>
                <a:lnTo>
                  <a:pt x="4570" y="1239"/>
                </a:lnTo>
                <a:close/>
                <a:moveTo>
                  <a:pt x="4507" y="1056"/>
                </a:moveTo>
                <a:lnTo>
                  <a:pt x="4516" y="1056"/>
                </a:lnTo>
                <a:lnTo>
                  <a:pt x="4532" y="1068"/>
                </a:lnTo>
                <a:lnTo>
                  <a:pt x="4551" y="1079"/>
                </a:lnTo>
                <a:lnTo>
                  <a:pt x="4551" y="1089"/>
                </a:lnTo>
                <a:lnTo>
                  <a:pt x="4539" y="1089"/>
                </a:lnTo>
                <a:lnTo>
                  <a:pt x="4530" y="1082"/>
                </a:lnTo>
                <a:lnTo>
                  <a:pt x="4521" y="1075"/>
                </a:lnTo>
                <a:lnTo>
                  <a:pt x="4514" y="1066"/>
                </a:lnTo>
                <a:lnTo>
                  <a:pt x="4507" y="1056"/>
                </a:lnTo>
                <a:close/>
                <a:moveTo>
                  <a:pt x="4692" y="995"/>
                </a:moveTo>
                <a:lnTo>
                  <a:pt x="4696" y="995"/>
                </a:lnTo>
                <a:lnTo>
                  <a:pt x="4699" y="997"/>
                </a:lnTo>
                <a:lnTo>
                  <a:pt x="4699" y="997"/>
                </a:lnTo>
                <a:lnTo>
                  <a:pt x="4701" y="998"/>
                </a:lnTo>
                <a:lnTo>
                  <a:pt x="4701" y="1000"/>
                </a:lnTo>
                <a:lnTo>
                  <a:pt x="4703" y="1002"/>
                </a:lnTo>
                <a:lnTo>
                  <a:pt x="4704" y="1005"/>
                </a:lnTo>
                <a:lnTo>
                  <a:pt x="4708" y="1011"/>
                </a:lnTo>
                <a:lnTo>
                  <a:pt x="4710" y="1017"/>
                </a:lnTo>
                <a:lnTo>
                  <a:pt x="4711" y="1024"/>
                </a:lnTo>
                <a:lnTo>
                  <a:pt x="4704" y="1024"/>
                </a:lnTo>
                <a:lnTo>
                  <a:pt x="4704" y="1017"/>
                </a:lnTo>
                <a:lnTo>
                  <a:pt x="4699" y="1014"/>
                </a:lnTo>
                <a:lnTo>
                  <a:pt x="4697" y="1009"/>
                </a:lnTo>
                <a:lnTo>
                  <a:pt x="4696" y="1005"/>
                </a:lnTo>
                <a:lnTo>
                  <a:pt x="4694" y="1000"/>
                </a:lnTo>
                <a:lnTo>
                  <a:pt x="4692" y="995"/>
                </a:lnTo>
                <a:close/>
                <a:moveTo>
                  <a:pt x="4532" y="974"/>
                </a:moveTo>
                <a:lnTo>
                  <a:pt x="4535" y="974"/>
                </a:lnTo>
                <a:lnTo>
                  <a:pt x="4537" y="976"/>
                </a:lnTo>
                <a:lnTo>
                  <a:pt x="4537" y="977"/>
                </a:lnTo>
                <a:lnTo>
                  <a:pt x="4539" y="977"/>
                </a:lnTo>
                <a:lnTo>
                  <a:pt x="4540" y="977"/>
                </a:lnTo>
                <a:lnTo>
                  <a:pt x="4542" y="979"/>
                </a:lnTo>
                <a:lnTo>
                  <a:pt x="4544" y="984"/>
                </a:lnTo>
                <a:lnTo>
                  <a:pt x="4544" y="990"/>
                </a:lnTo>
                <a:lnTo>
                  <a:pt x="4546" y="993"/>
                </a:lnTo>
                <a:lnTo>
                  <a:pt x="4547" y="997"/>
                </a:lnTo>
                <a:lnTo>
                  <a:pt x="4549" y="1000"/>
                </a:lnTo>
                <a:lnTo>
                  <a:pt x="4551" y="1005"/>
                </a:lnTo>
                <a:lnTo>
                  <a:pt x="4539" y="1005"/>
                </a:lnTo>
                <a:lnTo>
                  <a:pt x="4537" y="997"/>
                </a:lnTo>
                <a:lnTo>
                  <a:pt x="4533" y="991"/>
                </a:lnTo>
                <a:lnTo>
                  <a:pt x="4532" y="984"/>
                </a:lnTo>
                <a:lnTo>
                  <a:pt x="4532" y="974"/>
                </a:lnTo>
                <a:close/>
                <a:moveTo>
                  <a:pt x="2907" y="967"/>
                </a:moveTo>
                <a:lnTo>
                  <a:pt x="2907" y="974"/>
                </a:lnTo>
                <a:lnTo>
                  <a:pt x="2915" y="993"/>
                </a:lnTo>
                <a:lnTo>
                  <a:pt x="2915" y="1014"/>
                </a:lnTo>
                <a:lnTo>
                  <a:pt x="2910" y="1033"/>
                </a:lnTo>
                <a:lnTo>
                  <a:pt x="2901" y="1052"/>
                </a:lnTo>
                <a:lnTo>
                  <a:pt x="2891" y="1070"/>
                </a:lnTo>
                <a:lnTo>
                  <a:pt x="2882" y="1087"/>
                </a:lnTo>
                <a:lnTo>
                  <a:pt x="2875" y="1101"/>
                </a:lnTo>
                <a:lnTo>
                  <a:pt x="2872" y="1119"/>
                </a:lnTo>
                <a:lnTo>
                  <a:pt x="2870" y="1134"/>
                </a:lnTo>
                <a:lnTo>
                  <a:pt x="2868" y="1147"/>
                </a:lnTo>
                <a:lnTo>
                  <a:pt x="2861" y="1157"/>
                </a:lnTo>
                <a:lnTo>
                  <a:pt x="2849" y="1166"/>
                </a:lnTo>
                <a:lnTo>
                  <a:pt x="2849" y="1162"/>
                </a:lnTo>
                <a:lnTo>
                  <a:pt x="2842" y="1161"/>
                </a:lnTo>
                <a:lnTo>
                  <a:pt x="2837" y="1159"/>
                </a:lnTo>
                <a:lnTo>
                  <a:pt x="2832" y="1155"/>
                </a:lnTo>
                <a:lnTo>
                  <a:pt x="2828" y="1150"/>
                </a:lnTo>
                <a:lnTo>
                  <a:pt x="2826" y="1143"/>
                </a:lnTo>
                <a:lnTo>
                  <a:pt x="2819" y="1129"/>
                </a:lnTo>
                <a:lnTo>
                  <a:pt x="2818" y="1115"/>
                </a:lnTo>
                <a:lnTo>
                  <a:pt x="2823" y="1103"/>
                </a:lnTo>
                <a:lnTo>
                  <a:pt x="2828" y="1089"/>
                </a:lnTo>
                <a:lnTo>
                  <a:pt x="2833" y="1075"/>
                </a:lnTo>
                <a:lnTo>
                  <a:pt x="2833" y="1066"/>
                </a:lnTo>
                <a:lnTo>
                  <a:pt x="2832" y="1052"/>
                </a:lnTo>
                <a:lnTo>
                  <a:pt x="2830" y="1038"/>
                </a:lnTo>
                <a:lnTo>
                  <a:pt x="2830" y="1024"/>
                </a:lnTo>
                <a:lnTo>
                  <a:pt x="2849" y="1024"/>
                </a:lnTo>
                <a:lnTo>
                  <a:pt x="2854" y="1016"/>
                </a:lnTo>
                <a:lnTo>
                  <a:pt x="2865" y="1005"/>
                </a:lnTo>
                <a:lnTo>
                  <a:pt x="2875" y="993"/>
                </a:lnTo>
                <a:lnTo>
                  <a:pt x="2887" y="981"/>
                </a:lnTo>
                <a:lnTo>
                  <a:pt x="2898" y="972"/>
                </a:lnTo>
                <a:lnTo>
                  <a:pt x="2907" y="967"/>
                </a:lnTo>
                <a:close/>
                <a:moveTo>
                  <a:pt x="4455" y="913"/>
                </a:moveTo>
                <a:lnTo>
                  <a:pt x="4469" y="918"/>
                </a:lnTo>
                <a:lnTo>
                  <a:pt x="4469" y="925"/>
                </a:lnTo>
                <a:lnTo>
                  <a:pt x="4458" y="925"/>
                </a:lnTo>
                <a:lnTo>
                  <a:pt x="4458" y="921"/>
                </a:lnTo>
                <a:lnTo>
                  <a:pt x="4457" y="920"/>
                </a:lnTo>
                <a:lnTo>
                  <a:pt x="4457" y="918"/>
                </a:lnTo>
                <a:lnTo>
                  <a:pt x="4455" y="918"/>
                </a:lnTo>
                <a:lnTo>
                  <a:pt x="4455" y="916"/>
                </a:lnTo>
                <a:lnTo>
                  <a:pt x="4455" y="913"/>
                </a:lnTo>
                <a:close/>
                <a:moveTo>
                  <a:pt x="4205" y="909"/>
                </a:moveTo>
                <a:lnTo>
                  <a:pt x="4209" y="909"/>
                </a:lnTo>
                <a:lnTo>
                  <a:pt x="4210" y="918"/>
                </a:lnTo>
                <a:lnTo>
                  <a:pt x="4212" y="930"/>
                </a:lnTo>
                <a:lnTo>
                  <a:pt x="4217" y="944"/>
                </a:lnTo>
                <a:lnTo>
                  <a:pt x="4221" y="956"/>
                </a:lnTo>
                <a:lnTo>
                  <a:pt x="4224" y="963"/>
                </a:lnTo>
                <a:lnTo>
                  <a:pt x="4226" y="965"/>
                </a:lnTo>
                <a:lnTo>
                  <a:pt x="4231" y="967"/>
                </a:lnTo>
                <a:lnTo>
                  <a:pt x="4235" y="967"/>
                </a:lnTo>
                <a:lnTo>
                  <a:pt x="4240" y="969"/>
                </a:lnTo>
                <a:lnTo>
                  <a:pt x="4244" y="969"/>
                </a:lnTo>
                <a:lnTo>
                  <a:pt x="4247" y="970"/>
                </a:lnTo>
                <a:lnTo>
                  <a:pt x="4247" y="976"/>
                </a:lnTo>
                <a:lnTo>
                  <a:pt x="4251" y="988"/>
                </a:lnTo>
                <a:lnTo>
                  <a:pt x="4254" y="1002"/>
                </a:lnTo>
                <a:lnTo>
                  <a:pt x="4259" y="1019"/>
                </a:lnTo>
                <a:lnTo>
                  <a:pt x="4263" y="1031"/>
                </a:lnTo>
                <a:lnTo>
                  <a:pt x="4266" y="1040"/>
                </a:lnTo>
                <a:lnTo>
                  <a:pt x="4275" y="1040"/>
                </a:lnTo>
                <a:lnTo>
                  <a:pt x="4280" y="1042"/>
                </a:lnTo>
                <a:lnTo>
                  <a:pt x="4286" y="1044"/>
                </a:lnTo>
                <a:lnTo>
                  <a:pt x="4289" y="1047"/>
                </a:lnTo>
                <a:lnTo>
                  <a:pt x="4292" y="1052"/>
                </a:lnTo>
                <a:lnTo>
                  <a:pt x="4301" y="1065"/>
                </a:lnTo>
                <a:lnTo>
                  <a:pt x="4305" y="1082"/>
                </a:lnTo>
                <a:lnTo>
                  <a:pt x="4324" y="1082"/>
                </a:lnTo>
                <a:lnTo>
                  <a:pt x="4331" y="1100"/>
                </a:lnTo>
                <a:lnTo>
                  <a:pt x="4341" y="1112"/>
                </a:lnTo>
                <a:lnTo>
                  <a:pt x="4350" y="1124"/>
                </a:lnTo>
                <a:lnTo>
                  <a:pt x="4359" y="1140"/>
                </a:lnTo>
                <a:lnTo>
                  <a:pt x="4362" y="1166"/>
                </a:lnTo>
                <a:lnTo>
                  <a:pt x="4361" y="1187"/>
                </a:lnTo>
                <a:lnTo>
                  <a:pt x="4355" y="1208"/>
                </a:lnTo>
                <a:lnTo>
                  <a:pt x="4347" y="1227"/>
                </a:lnTo>
                <a:lnTo>
                  <a:pt x="4338" y="1248"/>
                </a:lnTo>
                <a:lnTo>
                  <a:pt x="4327" y="1271"/>
                </a:lnTo>
                <a:lnTo>
                  <a:pt x="4324" y="1285"/>
                </a:lnTo>
                <a:lnTo>
                  <a:pt x="4319" y="1299"/>
                </a:lnTo>
                <a:lnTo>
                  <a:pt x="4315" y="1314"/>
                </a:lnTo>
                <a:lnTo>
                  <a:pt x="4310" y="1326"/>
                </a:lnTo>
                <a:lnTo>
                  <a:pt x="4301" y="1335"/>
                </a:lnTo>
                <a:lnTo>
                  <a:pt x="4291" y="1340"/>
                </a:lnTo>
                <a:lnTo>
                  <a:pt x="4279" y="1346"/>
                </a:lnTo>
                <a:lnTo>
                  <a:pt x="4266" y="1351"/>
                </a:lnTo>
                <a:lnTo>
                  <a:pt x="4258" y="1354"/>
                </a:lnTo>
                <a:lnTo>
                  <a:pt x="4247" y="1346"/>
                </a:lnTo>
                <a:lnTo>
                  <a:pt x="4235" y="1335"/>
                </a:lnTo>
                <a:lnTo>
                  <a:pt x="4226" y="1342"/>
                </a:lnTo>
                <a:lnTo>
                  <a:pt x="4216" y="1346"/>
                </a:lnTo>
                <a:lnTo>
                  <a:pt x="4203" y="1344"/>
                </a:lnTo>
                <a:lnTo>
                  <a:pt x="4190" y="1342"/>
                </a:lnTo>
                <a:lnTo>
                  <a:pt x="4174" y="1340"/>
                </a:lnTo>
                <a:lnTo>
                  <a:pt x="4167" y="1305"/>
                </a:lnTo>
                <a:lnTo>
                  <a:pt x="4162" y="1304"/>
                </a:lnTo>
                <a:lnTo>
                  <a:pt x="4156" y="1302"/>
                </a:lnTo>
                <a:lnTo>
                  <a:pt x="4151" y="1300"/>
                </a:lnTo>
                <a:lnTo>
                  <a:pt x="4148" y="1297"/>
                </a:lnTo>
                <a:lnTo>
                  <a:pt x="4144" y="1295"/>
                </a:lnTo>
                <a:lnTo>
                  <a:pt x="4142" y="1293"/>
                </a:lnTo>
                <a:lnTo>
                  <a:pt x="4142" y="1292"/>
                </a:lnTo>
                <a:lnTo>
                  <a:pt x="4144" y="1290"/>
                </a:lnTo>
                <a:lnTo>
                  <a:pt x="4144" y="1288"/>
                </a:lnTo>
                <a:lnTo>
                  <a:pt x="4144" y="1286"/>
                </a:lnTo>
                <a:lnTo>
                  <a:pt x="4142" y="1285"/>
                </a:lnTo>
                <a:lnTo>
                  <a:pt x="4141" y="1283"/>
                </a:lnTo>
                <a:lnTo>
                  <a:pt x="4135" y="1281"/>
                </a:lnTo>
                <a:lnTo>
                  <a:pt x="4134" y="1283"/>
                </a:lnTo>
                <a:lnTo>
                  <a:pt x="4134" y="1285"/>
                </a:lnTo>
                <a:lnTo>
                  <a:pt x="4134" y="1285"/>
                </a:lnTo>
                <a:lnTo>
                  <a:pt x="4132" y="1286"/>
                </a:lnTo>
                <a:lnTo>
                  <a:pt x="4130" y="1286"/>
                </a:lnTo>
                <a:lnTo>
                  <a:pt x="4128" y="1286"/>
                </a:lnTo>
                <a:lnTo>
                  <a:pt x="4128" y="1281"/>
                </a:lnTo>
                <a:lnTo>
                  <a:pt x="4123" y="1281"/>
                </a:lnTo>
                <a:lnTo>
                  <a:pt x="4123" y="1278"/>
                </a:lnTo>
                <a:lnTo>
                  <a:pt x="4130" y="1274"/>
                </a:lnTo>
                <a:lnTo>
                  <a:pt x="4135" y="1269"/>
                </a:lnTo>
                <a:lnTo>
                  <a:pt x="4139" y="1264"/>
                </a:lnTo>
                <a:lnTo>
                  <a:pt x="4135" y="1264"/>
                </a:lnTo>
                <a:lnTo>
                  <a:pt x="4135" y="1258"/>
                </a:lnTo>
                <a:lnTo>
                  <a:pt x="4127" y="1267"/>
                </a:lnTo>
                <a:lnTo>
                  <a:pt x="4118" y="1272"/>
                </a:lnTo>
                <a:lnTo>
                  <a:pt x="4104" y="1278"/>
                </a:lnTo>
                <a:lnTo>
                  <a:pt x="4099" y="1267"/>
                </a:lnTo>
                <a:lnTo>
                  <a:pt x="4092" y="1257"/>
                </a:lnTo>
                <a:lnTo>
                  <a:pt x="4083" y="1248"/>
                </a:lnTo>
                <a:lnTo>
                  <a:pt x="4071" y="1241"/>
                </a:lnTo>
                <a:lnTo>
                  <a:pt x="4055" y="1239"/>
                </a:lnTo>
                <a:lnTo>
                  <a:pt x="4045" y="1236"/>
                </a:lnTo>
                <a:lnTo>
                  <a:pt x="4031" y="1234"/>
                </a:lnTo>
                <a:lnTo>
                  <a:pt x="4011" y="1236"/>
                </a:lnTo>
                <a:lnTo>
                  <a:pt x="3992" y="1237"/>
                </a:lnTo>
                <a:lnTo>
                  <a:pt x="3973" y="1241"/>
                </a:lnTo>
                <a:lnTo>
                  <a:pt x="3956" y="1244"/>
                </a:lnTo>
                <a:lnTo>
                  <a:pt x="3943" y="1248"/>
                </a:lnTo>
                <a:lnTo>
                  <a:pt x="3936" y="1271"/>
                </a:lnTo>
                <a:lnTo>
                  <a:pt x="3919" y="1271"/>
                </a:lnTo>
                <a:lnTo>
                  <a:pt x="3903" y="1269"/>
                </a:lnTo>
                <a:lnTo>
                  <a:pt x="3886" y="1271"/>
                </a:lnTo>
                <a:lnTo>
                  <a:pt x="3874" y="1274"/>
                </a:lnTo>
                <a:lnTo>
                  <a:pt x="3861" y="1279"/>
                </a:lnTo>
                <a:lnTo>
                  <a:pt x="3851" y="1285"/>
                </a:lnTo>
                <a:lnTo>
                  <a:pt x="3839" y="1286"/>
                </a:lnTo>
                <a:lnTo>
                  <a:pt x="3825" y="1286"/>
                </a:lnTo>
                <a:lnTo>
                  <a:pt x="3821" y="1279"/>
                </a:lnTo>
                <a:lnTo>
                  <a:pt x="3818" y="1274"/>
                </a:lnTo>
                <a:lnTo>
                  <a:pt x="3812" y="1269"/>
                </a:lnTo>
                <a:lnTo>
                  <a:pt x="3809" y="1264"/>
                </a:lnTo>
                <a:lnTo>
                  <a:pt x="3818" y="1251"/>
                </a:lnTo>
                <a:lnTo>
                  <a:pt x="3819" y="1236"/>
                </a:lnTo>
                <a:lnTo>
                  <a:pt x="3818" y="1218"/>
                </a:lnTo>
                <a:lnTo>
                  <a:pt x="3811" y="1201"/>
                </a:lnTo>
                <a:lnTo>
                  <a:pt x="3804" y="1182"/>
                </a:lnTo>
                <a:lnTo>
                  <a:pt x="3795" y="1164"/>
                </a:lnTo>
                <a:lnTo>
                  <a:pt x="3790" y="1148"/>
                </a:lnTo>
                <a:lnTo>
                  <a:pt x="3786" y="1136"/>
                </a:lnTo>
                <a:lnTo>
                  <a:pt x="3790" y="1136"/>
                </a:lnTo>
                <a:lnTo>
                  <a:pt x="3793" y="1138"/>
                </a:lnTo>
                <a:lnTo>
                  <a:pt x="3795" y="1138"/>
                </a:lnTo>
                <a:lnTo>
                  <a:pt x="3797" y="1140"/>
                </a:lnTo>
                <a:lnTo>
                  <a:pt x="3797" y="1140"/>
                </a:lnTo>
                <a:lnTo>
                  <a:pt x="3799" y="1138"/>
                </a:lnTo>
                <a:lnTo>
                  <a:pt x="3800" y="1136"/>
                </a:lnTo>
                <a:lnTo>
                  <a:pt x="3802" y="1133"/>
                </a:lnTo>
                <a:lnTo>
                  <a:pt x="3793" y="1124"/>
                </a:lnTo>
                <a:lnTo>
                  <a:pt x="3790" y="1113"/>
                </a:lnTo>
                <a:lnTo>
                  <a:pt x="3786" y="1101"/>
                </a:lnTo>
                <a:lnTo>
                  <a:pt x="3795" y="1091"/>
                </a:lnTo>
                <a:lnTo>
                  <a:pt x="3802" y="1080"/>
                </a:lnTo>
                <a:lnTo>
                  <a:pt x="3809" y="1070"/>
                </a:lnTo>
                <a:lnTo>
                  <a:pt x="3819" y="1061"/>
                </a:lnTo>
                <a:lnTo>
                  <a:pt x="3832" y="1056"/>
                </a:lnTo>
                <a:lnTo>
                  <a:pt x="3840" y="1056"/>
                </a:lnTo>
                <a:lnTo>
                  <a:pt x="3854" y="1054"/>
                </a:lnTo>
                <a:lnTo>
                  <a:pt x="3872" y="1051"/>
                </a:lnTo>
                <a:lnTo>
                  <a:pt x="3888" y="1047"/>
                </a:lnTo>
                <a:lnTo>
                  <a:pt x="3902" y="1044"/>
                </a:lnTo>
                <a:lnTo>
                  <a:pt x="3907" y="1031"/>
                </a:lnTo>
                <a:lnTo>
                  <a:pt x="3915" y="1017"/>
                </a:lnTo>
                <a:lnTo>
                  <a:pt x="3926" y="1007"/>
                </a:lnTo>
                <a:lnTo>
                  <a:pt x="3940" y="1002"/>
                </a:lnTo>
                <a:lnTo>
                  <a:pt x="3940" y="990"/>
                </a:lnTo>
                <a:lnTo>
                  <a:pt x="3947" y="986"/>
                </a:lnTo>
                <a:lnTo>
                  <a:pt x="3956" y="977"/>
                </a:lnTo>
                <a:lnTo>
                  <a:pt x="3966" y="969"/>
                </a:lnTo>
                <a:lnTo>
                  <a:pt x="3977" y="962"/>
                </a:lnTo>
                <a:lnTo>
                  <a:pt x="3987" y="956"/>
                </a:lnTo>
                <a:lnTo>
                  <a:pt x="3994" y="960"/>
                </a:lnTo>
                <a:lnTo>
                  <a:pt x="3996" y="962"/>
                </a:lnTo>
                <a:lnTo>
                  <a:pt x="3996" y="965"/>
                </a:lnTo>
                <a:lnTo>
                  <a:pt x="3996" y="969"/>
                </a:lnTo>
                <a:lnTo>
                  <a:pt x="3998" y="974"/>
                </a:lnTo>
                <a:lnTo>
                  <a:pt x="4003" y="976"/>
                </a:lnTo>
                <a:lnTo>
                  <a:pt x="4008" y="976"/>
                </a:lnTo>
                <a:lnTo>
                  <a:pt x="4011" y="977"/>
                </a:lnTo>
                <a:lnTo>
                  <a:pt x="4017" y="979"/>
                </a:lnTo>
                <a:lnTo>
                  <a:pt x="4020" y="963"/>
                </a:lnTo>
                <a:lnTo>
                  <a:pt x="4025" y="955"/>
                </a:lnTo>
                <a:lnTo>
                  <a:pt x="4032" y="949"/>
                </a:lnTo>
                <a:lnTo>
                  <a:pt x="4041" y="944"/>
                </a:lnTo>
                <a:lnTo>
                  <a:pt x="4050" y="941"/>
                </a:lnTo>
                <a:lnTo>
                  <a:pt x="4059" y="932"/>
                </a:lnTo>
                <a:lnTo>
                  <a:pt x="4055" y="930"/>
                </a:lnTo>
                <a:lnTo>
                  <a:pt x="4055" y="928"/>
                </a:lnTo>
                <a:lnTo>
                  <a:pt x="4053" y="927"/>
                </a:lnTo>
                <a:lnTo>
                  <a:pt x="4052" y="925"/>
                </a:lnTo>
                <a:lnTo>
                  <a:pt x="4066" y="925"/>
                </a:lnTo>
                <a:lnTo>
                  <a:pt x="4080" y="932"/>
                </a:lnTo>
                <a:lnTo>
                  <a:pt x="4095" y="934"/>
                </a:lnTo>
                <a:lnTo>
                  <a:pt x="4111" y="934"/>
                </a:lnTo>
                <a:lnTo>
                  <a:pt x="4128" y="932"/>
                </a:lnTo>
                <a:lnTo>
                  <a:pt x="4128" y="941"/>
                </a:lnTo>
                <a:lnTo>
                  <a:pt x="4116" y="956"/>
                </a:lnTo>
                <a:lnTo>
                  <a:pt x="4109" y="979"/>
                </a:lnTo>
                <a:lnTo>
                  <a:pt x="4121" y="986"/>
                </a:lnTo>
                <a:lnTo>
                  <a:pt x="4137" y="995"/>
                </a:lnTo>
                <a:lnTo>
                  <a:pt x="4153" y="1004"/>
                </a:lnTo>
                <a:lnTo>
                  <a:pt x="4169" y="1009"/>
                </a:lnTo>
                <a:lnTo>
                  <a:pt x="4181" y="1009"/>
                </a:lnTo>
                <a:lnTo>
                  <a:pt x="4190" y="995"/>
                </a:lnTo>
                <a:lnTo>
                  <a:pt x="4195" y="972"/>
                </a:lnTo>
                <a:lnTo>
                  <a:pt x="4196" y="949"/>
                </a:lnTo>
                <a:lnTo>
                  <a:pt x="4200" y="927"/>
                </a:lnTo>
                <a:lnTo>
                  <a:pt x="4205" y="909"/>
                </a:lnTo>
                <a:close/>
                <a:moveTo>
                  <a:pt x="4439" y="897"/>
                </a:moveTo>
                <a:lnTo>
                  <a:pt x="4443" y="901"/>
                </a:lnTo>
                <a:lnTo>
                  <a:pt x="4446" y="904"/>
                </a:lnTo>
                <a:lnTo>
                  <a:pt x="4450" y="906"/>
                </a:lnTo>
                <a:lnTo>
                  <a:pt x="4450" y="913"/>
                </a:lnTo>
                <a:lnTo>
                  <a:pt x="4443" y="913"/>
                </a:lnTo>
                <a:lnTo>
                  <a:pt x="4441" y="913"/>
                </a:lnTo>
                <a:lnTo>
                  <a:pt x="4439" y="911"/>
                </a:lnTo>
                <a:lnTo>
                  <a:pt x="4437" y="911"/>
                </a:lnTo>
                <a:lnTo>
                  <a:pt x="4436" y="911"/>
                </a:lnTo>
                <a:lnTo>
                  <a:pt x="4430" y="909"/>
                </a:lnTo>
                <a:lnTo>
                  <a:pt x="4432" y="906"/>
                </a:lnTo>
                <a:lnTo>
                  <a:pt x="4432" y="902"/>
                </a:lnTo>
                <a:lnTo>
                  <a:pt x="4432" y="902"/>
                </a:lnTo>
                <a:lnTo>
                  <a:pt x="4432" y="901"/>
                </a:lnTo>
                <a:lnTo>
                  <a:pt x="4434" y="901"/>
                </a:lnTo>
                <a:lnTo>
                  <a:pt x="4436" y="901"/>
                </a:lnTo>
                <a:lnTo>
                  <a:pt x="4439" y="897"/>
                </a:lnTo>
                <a:close/>
                <a:moveTo>
                  <a:pt x="3867" y="897"/>
                </a:moveTo>
                <a:lnTo>
                  <a:pt x="3874" y="899"/>
                </a:lnTo>
                <a:lnTo>
                  <a:pt x="3879" y="899"/>
                </a:lnTo>
                <a:lnTo>
                  <a:pt x="3884" y="899"/>
                </a:lnTo>
                <a:lnTo>
                  <a:pt x="3888" y="901"/>
                </a:lnTo>
                <a:lnTo>
                  <a:pt x="3893" y="902"/>
                </a:lnTo>
                <a:lnTo>
                  <a:pt x="3893" y="909"/>
                </a:lnTo>
                <a:lnTo>
                  <a:pt x="3889" y="909"/>
                </a:lnTo>
                <a:lnTo>
                  <a:pt x="3889" y="913"/>
                </a:lnTo>
                <a:lnTo>
                  <a:pt x="3884" y="911"/>
                </a:lnTo>
                <a:lnTo>
                  <a:pt x="3879" y="909"/>
                </a:lnTo>
                <a:lnTo>
                  <a:pt x="3874" y="906"/>
                </a:lnTo>
                <a:lnTo>
                  <a:pt x="3870" y="902"/>
                </a:lnTo>
                <a:lnTo>
                  <a:pt x="3867" y="897"/>
                </a:lnTo>
                <a:close/>
                <a:moveTo>
                  <a:pt x="4443" y="887"/>
                </a:moveTo>
                <a:lnTo>
                  <a:pt x="4455" y="887"/>
                </a:lnTo>
                <a:lnTo>
                  <a:pt x="4462" y="909"/>
                </a:lnTo>
                <a:lnTo>
                  <a:pt x="4455" y="909"/>
                </a:lnTo>
                <a:lnTo>
                  <a:pt x="4455" y="906"/>
                </a:lnTo>
                <a:lnTo>
                  <a:pt x="4450" y="902"/>
                </a:lnTo>
                <a:lnTo>
                  <a:pt x="4448" y="899"/>
                </a:lnTo>
                <a:lnTo>
                  <a:pt x="4446" y="895"/>
                </a:lnTo>
                <a:lnTo>
                  <a:pt x="4444" y="892"/>
                </a:lnTo>
                <a:lnTo>
                  <a:pt x="4443" y="887"/>
                </a:lnTo>
                <a:close/>
                <a:moveTo>
                  <a:pt x="3963" y="883"/>
                </a:moveTo>
                <a:lnTo>
                  <a:pt x="3982" y="883"/>
                </a:lnTo>
                <a:lnTo>
                  <a:pt x="3982" y="887"/>
                </a:lnTo>
                <a:lnTo>
                  <a:pt x="3978" y="887"/>
                </a:lnTo>
                <a:lnTo>
                  <a:pt x="3966" y="895"/>
                </a:lnTo>
                <a:lnTo>
                  <a:pt x="3952" y="904"/>
                </a:lnTo>
                <a:lnTo>
                  <a:pt x="3940" y="913"/>
                </a:lnTo>
                <a:lnTo>
                  <a:pt x="3936" y="913"/>
                </a:lnTo>
                <a:lnTo>
                  <a:pt x="3935" y="911"/>
                </a:lnTo>
                <a:lnTo>
                  <a:pt x="3935" y="911"/>
                </a:lnTo>
                <a:lnTo>
                  <a:pt x="3933" y="911"/>
                </a:lnTo>
                <a:lnTo>
                  <a:pt x="3931" y="909"/>
                </a:lnTo>
                <a:lnTo>
                  <a:pt x="3928" y="909"/>
                </a:lnTo>
                <a:lnTo>
                  <a:pt x="3928" y="906"/>
                </a:lnTo>
                <a:lnTo>
                  <a:pt x="3945" y="895"/>
                </a:lnTo>
                <a:lnTo>
                  <a:pt x="3963" y="883"/>
                </a:lnTo>
                <a:close/>
                <a:moveTo>
                  <a:pt x="3917" y="878"/>
                </a:moveTo>
                <a:lnTo>
                  <a:pt x="3921" y="881"/>
                </a:lnTo>
                <a:lnTo>
                  <a:pt x="3922" y="881"/>
                </a:lnTo>
                <a:lnTo>
                  <a:pt x="3922" y="881"/>
                </a:lnTo>
                <a:lnTo>
                  <a:pt x="3922" y="883"/>
                </a:lnTo>
                <a:lnTo>
                  <a:pt x="3922" y="883"/>
                </a:lnTo>
                <a:lnTo>
                  <a:pt x="3922" y="887"/>
                </a:lnTo>
                <a:lnTo>
                  <a:pt x="3924" y="890"/>
                </a:lnTo>
                <a:lnTo>
                  <a:pt x="3917" y="890"/>
                </a:lnTo>
                <a:lnTo>
                  <a:pt x="3905" y="894"/>
                </a:lnTo>
                <a:lnTo>
                  <a:pt x="3891" y="894"/>
                </a:lnTo>
                <a:lnTo>
                  <a:pt x="3879" y="890"/>
                </a:lnTo>
                <a:lnTo>
                  <a:pt x="3879" y="888"/>
                </a:lnTo>
                <a:lnTo>
                  <a:pt x="3881" y="888"/>
                </a:lnTo>
                <a:lnTo>
                  <a:pt x="3881" y="888"/>
                </a:lnTo>
                <a:lnTo>
                  <a:pt x="3881" y="888"/>
                </a:lnTo>
                <a:lnTo>
                  <a:pt x="3881" y="888"/>
                </a:lnTo>
                <a:lnTo>
                  <a:pt x="3882" y="887"/>
                </a:lnTo>
                <a:lnTo>
                  <a:pt x="3891" y="883"/>
                </a:lnTo>
                <a:lnTo>
                  <a:pt x="3900" y="883"/>
                </a:lnTo>
                <a:lnTo>
                  <a:pt x="3908" y="883"/>
                </a:lnTo>
                <a:lnTo>
                  <a:pt x="3917" y="878"/>
                </a:lnTo>
                <a:close/>
                <a:moveTo>
                  <a:pt x="3851" y="878"/>
                </a:moveTo>
                <a:lnTo>
                  <a:pt x="3858" y="880"/>
                </a:lnTo>
                <a:lnTo>
                  <a:pt x="3861" y="881"/>
                </a:lnTo>
                <a:lnTo>
                  <a:pt x="3865" y="883"/>
                </a:lnTo>
                <a:lnTo>
                  <a:pt x="3868" y="887"/>
                </a:lnTo>
                <a:lnTo>
                  <a:pt x="3870" y="890"/>
                </a:lnTo>
                <a:lnTo>
                  <a:pt x="3867" y="890"/>
                </a:lnTo>
                <a:lnTo>
                  <a:pt x="3858" y="894"/>
                </a:lnTo>
                <a:lnTo>
                  <a:pt x="3847" y="894"/>
                </a:lnTo>
                <a:lnTo>
                  <a:pt x="3835" y="894"/>
                </a:lnTo>
                <a:lnTo>
                  <a:pt x="3835" y="887"/>
                </a:lnTo>
                <a:lnTo>
                  <a:pt x="3840" y="885"/>
                </a:lnTo>
                <a:lnTo>
                  <a:pt x="3846" y="883"/>
                </a:lnTo>
                <a:lnTo>
                  <a:pt x="3847" y="881"/>
                </a:lnTo>
                <a:lnTo>
                  <a:pt x="3851" y="878"/>
                </a:lnTo>
                <a:close/>
                <a:moveTo>
                  <a:pt x="4411" y="871"/>
                </a:moveTo>
                <a:lnTo>
                  <a:pt x="4418" y="874"/>
                </a:lnTo>
                <a:lnTo>
                  <a:pt x="4422" y="876"/>
                </a:lnTo>
                <a:lnTo>
                  <a:pt x="4427" y="880"/>
                </a:lnTo>
                <a:lnTo>
                  <a:pt x="4430" y="883"/>
                </a:lnTo>
                <a:lnTo>
                  <a:pt x="4432" y="888"/>
                </a:lnTo>
                <a:lnTo>
                  <a:pt x="4436" y="894"/>
                </a:lnTo>
                <a:lnTo>
                  <a:pt x="4430" y="894"/>
                </a:lnTo>
                <a:lnTo>
                  <a:pt x="4427" y="890"/>
                </a:lnTo>
                <a:lnTo>
                  <a:pt x="4422" y="887"/>
                </a:lnTo>
                <a:lnTo>
                  <a:pt x="4418" y="883"/>
                </a:lnTo>
                <a:lnTo>
                  <a:pt x="4415" y="878"/>
                </a:lnTo>
                <a:lnTo>
                  <a:pt x="4411" y="871"/>
                </a:lnTo>
                <a:close/>
                <a:moveTo>
                  <a:pt x="4385" y="864"/>
                </a:moveTo>
                <a:lnTo>
                  <a:pt x="4388" y="864"/>
                </a:lnTo>
                <a:lnTo>
                  <a:pt x="4390" y="866"/>
                </a:lnTo>
                <a:lnTo>
                  <a:pt x="4392" y="866"/>
                </a:lnTo>
                <a:lnTo>
                  <a:pt x="4394" y="867"/>
                </a:lnTo>
                <a:lnTo>
                  <a:pt x="4394" y="869"/>
                </a:lnTo>
                <a:lnTo>
                  <a:pt x="4397" y="871"/>
                </a:lnTo>
                <a:lnTo>
                  <a:pt x="4401" y="871"/>
                </a:lnTo>
                <a:lnTo>
                  <a:pt x="4401" y="874"/>
                </a:lnTo>
                <a:lnTo>
                  <a:pt x="4395" y="873"/>
                </a:lnTo>
                <a:lnTo>
                  <a:pt x="4392" y="871"/>
                </a:lnTo>
                <a:lnTo>
                  <a:pt x="4390" y="869"/>
                </a:lnTo>
                <a:lnTo>
                  <a:pt x="4388" y="867"/>
                </a:lnTo>
                <a:lnTo>
                  <a:pt x="4385" y="864"/>
                </a:lnTo>
                <a:close/>
                <a:moveTo>
                  <a:pt x="4081" y="845"/>
                </a:moveTo>
                <a:lnTo>
                  <a:pt x="4094" y="848"/>
                </a:lnTo>
                <a:lnTo>
                  <a:pt x="4094" y="855"/>
                </a:lnTo>
                <a:lnTo>
                  <a:pt x="4085" y="860"/>
                </a:lnTo>
                <a:lnTo>
                  <a:pt x="4085" y="860"/>
                </a:lnTo>
                <a:lnTo>
                  <a:pt x="4083" y="862"/>
                </a:lnTo>
                <a:lnTo>
                  <a:pt x="4083" y="862"/>
                </a:lnTo>
                <a:lnTo>
                  <a:pt x="4083" y="862"/>
                </a:lnTo>
                <a:lnTo>
                  <a:pt x="4083" y="862"/>
                </a:lnTo>
                <a:lnTo>
                  <a:pt x="4081" y="864"/>
                </a:lnTo>
                <a:lnTo>
                  <a:pt x="4081" y="845"/>
                </a:lnTo>
                <a:close/>
                <a:moveTo>
                  <a:pt x="4362" y="825"/>
                </a:moveTo>
                <a:lnTo>
                  <a:pt x="4373" y="832"/>
                </a:lnTo>
                <a:lnTo>
                  <a:pt x="4380" y="843"/>
                </a:lnTo>
                <a:lnTo>
                  <a:pt x="4385" y="855"/>
                </a:lnTo>
                <a:lnTo>
                  <a:pt x="4382" y="855"/>
                </a:lnTo>
                <a:lnTo>
                  <a:pt x="4382" y="860"/>
                </a:lnTo>
                <a:lnTo>
                  <a:pt x="4369" y="855"/>
                </a:lnTo>
                <a:lnTo>
                  <a:pt x="4366" y="846"/>
                </a:lnTo>
                <a:lnTo>
                  <a:pt x="4364" y="838"/>
                </a:lnTo>
                <a:lnTo>
                  <a:pt x="4362" y="825"/>
                </a:lnTo>
                <a:close/>
                <a:moveTo>
                  <a:pt x="4331" y="825"/>
                </a:moveTo>
                <a:lnTo>
                  <a:pt x="4340" y="825"/>
                </a:lnTo>
                <a:lnTo>
                  <a:pt x="4340" y="845"/>
                </a:lnTo>
                <a:lnTo>
                  <a:pt x="4305" y="855"/>
                </a:lnTo>
                <a:lnTo>
                  <a:pt x="4299" y="853"/>
                </a:lnTo>
                <a:lnTo>
                  <a:pt x="4294" y="852"/>
                </a:lnTo>
                <a:lnTo>
                  <a:pt x="4287" y="850"/>
                </a:lnTo>
                <a:lnTo>
                  <a:pt x="4282" y="848"/>
                </a:lnTo>
                <a:lnTo>
                  <a:pt x="4282" y="841"/>
                </a:lnTo>
                <a:lnTo>
                  <a:pt x="4303" y="839"/>
                </a:lnTo>
                <a:lnTo>
                  <a:pt x="4319" y="834"/>
                </a:lnTo>
                <a:lnTo>
                  <a:pt x="4331" y="825"/>
                </a:lnTo>
                <a:close/>
                <a:moveTo>
                  <a:pt x="3966" y="810"/>
                </a:moveTo>
                <a:lnTo>
                  <a:pt x="3982" y="810"/>
                </a:lnTo>
                <a:lnTo>
                  <a:pt x="3984" y="812"/>
                </a:lnTo>
                <a:lnTo>
                  <a:pt x="3984" y="812"/>
                </a:lnTo>
                <a:lnTo>
                  <a:pt x="3984" y="812"/>
                </a:lnTo>
                <a:lnTo>
                  <a:pt x="3984" y="812"/>
                </a:lnTo>
                <a:lnTo>
                  <a:pt x="3984" y="812"/>
                </a:lnTo>
                <a:lnTo>
                  <a:pt x="3985" y="813"/>
                </a:lnTo>
                <a:lnTo>
                  <a:pt x="3985" y="820"/>
                </a:lnTo>
                <a:lnTo>
                  <a:pt x="3966" y="820"/>
                </a:lnTo>
                <a:lnTo>
                  <a:pt x="3966" y="810"/>
                </a:lnTo>
                <a:close/>
                <a:moveTo>
                  <a:pt x="3994" y="806"/>
                </a:moveTo>
                <a:lnTo>
                  <a:pt x="4032" y="810"/>
                </a:lnTo>
                <a:lnTo>
                  <a:pt x="4032" y="813"/>
                </a:lnTo>
                <a:lnTo>
                  <a:pt x="4034" y="817"/>
                </a:lnTo>
                <a:lnTo>
                  <a:pt x="4034" y="820"/>
                </a:lnTo>
                <a:lnTo>
                  <a:pt x="4036" y="825"/>
                </a:lnTo>
                <a:lnTo>
                  <a:pt x="4032" y="825"/>
                </a:lnTo>
                <a:lnTo>
                  <a:pt x="4022" y="819"/>
                </a:lnTo>
                <a:lnTo>
                  <a:pt x="4010" y="817"/>
                </a:lnTo>
                <a:lnTo>
                  <a:pt x="3994" y="817"/>
                </a:lnTo>
                <a:lnTo>
                  <a:pt x="3994" y="806"/>
                </a:lnTo>
                <a:close/>
                <a:moveTo>
                  <a:pt x="4312" y="798"/>
                </a:moveTo>
                <a:lnTo>
                  <a:pt x="4331" y="798"/>
                </a:lnTo>
                <a:lnTo>
                  <a:pt x="4340" y="808"/>
                </a:lnTo>
                <a:lnTo>
                  <a:pt x="4347" y="819"/>
                </a:lnTo>
                <a:lnTo>
                  <a:pt x="4350" y="832"/>
                </a:lnTo>
                <a:lnTo>
                  <a:pt x="4347" y="832"/>
                </a:lnTo>
                <a:lnTo>
                  <a:pt x="4338" y="824"/>
                </a:lnTo>
                <a:lnTo>
                  <a:pt x="4329" y="815"/>
                </a:lnTo>
                <a:lnTo>
                  <a:pt x="4319" y="808"/>
                </a:lnTo>
                <a:lnTo>
                  <a:pt x="4312" y="798"/>
                </a:lnTo>
                <a:close/>
                <a:moveTo>
                  <a:pt x="4057" y="777"/>
                </a:moveTo>
                <a:lnTo>
                  <a:pt x="4067" y="777"/>
                </a:lnTo>
                <a:lnTo>
                  <a:pt x="4081" y="778"/>
                </a:lnTo>
                <a:lnTo>
                  <a:pt x="4085" y="791"/>
                </a:lnTo>
                <a:lnTo>
                  <a:pt x="4090" y="801"/>
                </a:lnTo>
                <a:lnTo>
                  <a:pt x="4097" y="810"/>
                </a:lnTo>
                <a:lnTo>
                  <a:pt x="4097" y="813"/>
                </a:lnTo>
                <a:lnTo>
                  <a:pt x="4100" y="813"/>
                </a:lnTo>
                <a:lnTo>
                  <a:pt x="4100" y="810"/>
                </a:lnTo>
                <a:lnTo>
                  <a:pt x="4109" y="801"/>
                </a:lnTo>
                <a:lnTo>
                  <a:pt x="4118" y="796"/>
                </a:lnTo>
                <a:lnTo>
                  <a:pt x="4130" y="792"/>
                </a:lnTo>
                <a:lnTo>
                  <a:pt x="4148" y="791"/>
                </a:lnTo>
                <a:lnTo>
                  <a:pt x="4162" y="799"/>
                </a:lnTo>
                <a:lnTo>
                  <a:pt x="4179" y="806"/>
                </a:lnTo>
                <a:lnTo>
                  <a:pt x="4200" y="813"/>
                </a:lnTo>
                <a:lnTo>
                  <a:pt x="4217" y="824"/>
                </a:lnTo>
                <a:lnTo>
                  <a:pt x="4231" y="834"/>
                </a:lnTo>
                <a:lnTo>
                  <a:pt x="4238" y="848"/>
                </a:lnTo>
                <a:lnTo>
                  <a:pt x="4251" y="850"/>
                </a:lnTo>
                <a:lnTo>
                  <a:pt x="4259" y="853"/>
                </a:lnTo>
                <a:lnTo>
                  <a:pt x="4270" y="855"/>
                </a:lnTo>
                <a:lnTo>
                  <a:pt x="4270" y="864"/>
                </a:lnTo>
                <a:lnTo>
                  <a:pt x="4268" y="864"/>
                </a:lnTo>
                <a:lnTo>
                  <a:pt x="4265" y="866"/>
                </a:lnTo>
                <a:lnTo>
                  <a:pt x="4261" y="866"/>
                </a:lnTo>
                <a:lnTo>
                  <a:pt x="4259" y="867"/>
                </a:lnTo>
                <a:lnTo>
                  <a:pt x="4258" y="869"/>
                </a:lnTo>
                <a:lnTo>
                  <a:pt x="4259" y="869"/>
                </a:lnTo>
                <a:lnTo>
                  <a:pt x="4263" y="871"/>
                </a:lnTo>
                <a:lnTo>
                  <a:pt x="4275" y="888"/>
                </a:lnTo>
                <a:lnTo>
                  <a:pt x="4292" y="902"/>
                </a:lnTo>
                <a:lnTo>
                  <a:pt x="4312" y="913"/>
                </a:lnTo>
                <a:lnTo>
                  <a:pt x="4312" y="921"/>
                </a:lnTo>
                <a:lnTo>
                  <a:pt x="4289" y="921"/>
                </a:lnTo>
                <a:lnTo>
                  <a:pt x="4286" y="918"/>
                </a:lnTo>
                <a:lnTo>
                  <a:pt x="4282" y="916"/>
                </a:lnTo>
                <a:lnTo>
                  <a:pt x="4279" y="916"/>
                </a:lnTo>
                <a:lnTo>
                  <a:pt x="4275" y="916"/>
                </a:lnTo>
                <a:lnTo>
                  <a:pt x="4272" y="915"/>
                </a:lnTo>
                <a:lnTo>
                  <a:pt x="4266" y="913"/>
                </a:lnTo>
                <a:lnTo>
                  <a:pt x="4261" y="909"/>
                </a:lnTo>
                <a:lnTo>
                  <a:pt x="4258" y="906"/>
                </a:lnTo>
                <a:lnTo>
                  <a:pt x="4254" y="899"/>
                </a:lnTo>
                <a:lnTo>
                  <a:pt x="4251" y="894"/>
                </a:lnTo>
                <a:lnTo>
                  <a:pt x="4247" y="890"/>
                </a:lnTo>
                <a:lnTo>
                  <a:pt x="4233" y="883"/>
                </a:lnTo>
                <a:lnTo>
                  <a:pt x="4223" y="883"/>
                </a:lnTo>
                <a:lnTo>
                  <a:pt x="4210" y="887"/>
                </a:lnTo>
                <a:lnTo>
                  <a:pt x="4198" y="894"/>
                </a:lnTo>
                <a:lnTo>
                  <a:pt x="4186" y="897"/>
                </a:lnTo>
                <a:lnTo>
                  <a:pt x="4174" y="890"/>
                </a:lnTo>
                <a:lnTo>
                  <a:pt x="4162" y="887"/>
                </a:lnTo>
                <a:lnTo>
                  <a:pt x="4149" y="885"/>
                </a:lnTo>
                <a:lnTo>
                  <a:pt x="4132" y="887"/>
                </a:lnTo>
                <a:lnTo>
                  <a:pt x="4134" y="880"/>
                </a:lnTo>
                <a:lnTo>
                  <a:pt x="4135" y="874"/>
                </a:lnTo>
                <a:lnTo>
                  <a:pt x="4137" y="871"/>
                </a:lnTo>
                <a:lnTo>
                  <a:pt x="4139" y="867"/>
                </a:lnTo>
                <a:lnTo>
                  <a:pt x="4141" y="864"/>
                </a:lnTo>
                <a:lnTo>
                  <a:pt x="4139" y="860"/>
                </a:lnTo>
                <a:lnTo>
                  <a:pt x="4130" y="845"/>
                </a:lnTo>
                <a:lnTo>
                  <a:pt x="4118" y="836"/>
                </a:lnTo>
                <a:lnTo>
                  <a:pt x="4104" y="832"/>
                </a:lnTo>
                <a:lnTo>
                  <a:pt x="4088" y="827"/>
                </a:lnTo>
                <a:lnTo>
                  <a:pt x="4073" y="824"/>
                </a:lnTo>
                <a:lnTo>
                  <a:pt x="4060" y="817"/>
                </a:lnTo>
                <a:lnTo>
                  <a:pt x="4052" y="806"/>
                </a:lnTo>
                <a:lnTo>
                  <a:pt x="4055" y="805"/>
                </a:lnTo>
                <a:lnTo>
                  <a:pt x="4057" y="805"/>
                </a:lnTo>
                <a:lnTo>
                  <a:pt x="4059" y="803"/>
                </a:lnTo>
                <a:lnTo>
                  <a:pt x="4059" y="803"/>
                </a:lnTo>
                <a:lnTo>
                  <a:pt x="4060" y="801"/>
                </a:lnTo>
                <a:lnTo>
                  <a:pt x="4062" y="798"/>
                </a:lnTo>
                <a:lnTo>
                  <a:pt x="4052" y="796"/>
                </a:lnTo>
                <a:lnTo>
                  <a:pt x="4041" y="791"/>
                </a:lnTo>
                <a:lnTo>
                  <a:pt x="4032" y="787"/>
                </a:lnTo>
                <a:lnTo>
                  <a:pt x="4032" y="778"/>
                </a:lnTo>
                <a:lnTo>
                  <a:pt x="4046" y="777"/>
                </a:lnTo>
                <a:lnTo>
                  <a:pt x="4057" y="777"/>
                </a:lnTo>
                <a:close/>
                <a:moveTo>
                  <a:pt x="1543" y="756"/>
                </a:moveTo>
                <a:lnTo>
                  <a:pt x="1536" y="768"/>
                </a:lnTo>
                <a:lnTo>
                  <a:pt x="1531" y="768"/>
                </a:lnTo>
                <a:lnTo>
                  <a:pt x="1531" y="771"/>
                </a:lnTo>
                <a:lnTo>
                  <a:pt x="1542" y="775"/>
                </a:lnTo>
                <a:lnTo>
                  <a:pt x="1552" y="780"/>
                </a:lnTo>
                <a:lnTo>
                  <a:pt x="1559" y="785"/>
                </a:lnTo>
                <a:lnTo>
                  <a:pt x="1563" y="787"/>
                </a:lnTo>
                <a:lnTo>
                  <a:pt x="1564" y="785"/>
                </a:lnTo>
                <a:lnTo>
                  <a:pt x="1564" y="784"/>
                </a:lnTo>
                <a:lnTo>
                  <a:pt x="1564" y="784"/>
                </a:lnTo>
                <a:lnTo>
                  <a:pt x="1566" y="782"/>
                </a:lnTo>
                <a:lnTo>
                  <a:pt x="1566" y="778"/>
                </a:lnTo>
                <a:lnTo>
                  <a:pt x="1559" y="778"/>
                </a:lnTo>
                <a:lnTo>
                  <a:pt x="1557" y="778"/>
                </a:lnTo>
                <a:lnTo>
                  <a:pt x="1556" y="777"/>
                </a:lnTo>
                <a:lnTo>
                  <a:pt x="1554" y="777"/>
                </a:lnTo>
                <a:lnTo>
                  <a:pt x="1550" y="777"/>
                </a:lnTo>
                <a:lnTo>
                  <a:pt x="1547" y="775"/>
                </a:lnTo>
                <a:lnTo>
                  <a:pt x="1547" y="756"/>
                </a:lnTo>
                <a:lnTo>
                  <a:pt x="1543" y="756"/>
                </a:lnTo>
                <a:close/>
                <a:moveTo>
                  <a:pt x="3952" y="743"/>
                </a:moveTo>
                <a:lnTo>
                  <a:pt x="3954" y="743"/>
                </a:lnTo>
                <a:lnTo>
                  <a:pt x="3954" y="745"/>
                </a:lnTo>
                <a:lnTo>
                  <a:pt x="3954" y="747"/>
                </a:lnTo>
                <a:lnTo>
                  <a:pt x="3956" y="747"/>
                </a:lnTo>
                <a:lnTo>
                  <a:pt x="3956" y="749"/>
                </a:lnTo>
                <a:lnTo>
                  <a:pt x="3959" y="749"/>
                </a:lnTo>
                <a:lnTo>
                  <a:pt x="3957" y="750"/>
                </a:lnTo>
                <a:lnTo>
                  <a:pt x="3957" y="750"/>
                </a:lnTo>
                <a:lnTo>
                  <a:pt x="3957" y="750"/>
                </a:lnTo>
                <a:lnTo>
                  <a:pt x="3957" y="750"/>
                </a:lnTo>
                <a:lnTo>
                  <a:pt x="3956" y="750"/>
                </a:lnTo>
                <a:lnTo>
                  <a:pt x="3956" y="752"/>
                </a:lnTo>
                <a:lnTo>
                  <a:pt x="3950" y="757"/>
                </a:lnTo>
                <a:lnTo>
                  <a:pt x="3945" y="763"/>
                </a:lnTo>
                <a:lnTo>
                  <a:pt x="3940" y="768"/>
                </a:lnTo>
                <a:lnTo>
                  <a:pt x="3921" y="766"/>
                </a:lnTo>
                <a:lnTo>
                  <a:pt x="3905" y="766"/>
                </a:lnTo>
                <a:lnTo>
                  <a:pt x="3886" y="768"/>
                </a:lnTo>
                <a:lnTo>
                  <a:pt x="3886" y="778"/>
                </a:lnTo>
                <a:lnTo>
                  <a:pt x="3889" y="780"/>
                </a:lnTo>
                <a:lnTo>
                  <a:pt x="3889" y="782"/>
                </a:lnTo>
                <a:lnTo>
                  <a:pt x="3891" y="784"/>
                </a:lnTo>
                <a:lnTo>
                  <a:pt x="3893" y="787"/>
                </a:lnTo>
                <a:lnTo>
                  <a:pt x="3912" y="780"/>
                </a:lnTo>
                <a:lnTo>
                  <a:pt x="3931" y="775"/>
                </a:lnTo>
                <a:lnTo>
                  <a:pt x="3931" y="784"/>
                </a:lnTo>
                <a:lnTo>
                  <a:pt x="3928" y="784"/>
                </a:lnTo>
                <a:lnTo>
                  <a:pt x="3922" y="787"/>
                </a:lnTo>
                <a:lnTo>
                  <a:pt x="3915" y="791"/>
                </a:lnTo>
                <a:lnTo>
                  <a:pt x="3908" y="794"/>
                </a:lnTo>
                <a:lnTo>
                  <a:pt x="3914" y="806"/>
                </a:lnTo>
                <a:lnTo>
                  <a:pt x="3921" y="817"/>
                </a:lnTo>
                <a:lnTo>
                  <a:pt x="3924" y="827"/>
                </a:lnTo>
                <a:lnTo>
                  <a:pt x="3928" y="845"/>
                </a:lnTo>
                <a:lnTo>
                  <a:pt x="3924" y="845"/>
                </a:lnTo>
                <a:lnTo>
                  <a:pt x="3924" y="848"/>
                </a:lnTo>
                <a:lnTo>
                  <a:pt x="3921" y="846"/>
                </a:lnTo>
                <a:lnTo>
                  <a:pt x="3919" y="846"/>
                </a:lnTo>
                <a:lnTo>
                  <a:pt x="3919" y="846"/>
                </a:lnTo>
                <a:lnTo>
                  <a:pt x="3919" y="845"/>
                </a:lnTo>
                <a:lnTo>
                  <a:pt x="3917" y="845"/>
                </a:lnTo>
                <a:lnTo>
                  <a:pt x="3907" y="834"/>
                </a:lnTo>
                <a:lnTo>
                  <a:pt x="3898" y="822"/>
                </a:lnTo>
                <a:lnTo>
                  <a:pt x="3889" y="810"/>
                </a:lnTo>
                <a:lnTo>
                  <a:pt x="3889" y="848"/>
                </a:lnTo>
                <a:lnTo>
                  <a:pt x="3874" y="848"/>
                </a:lnTo>
                <a:lnTo>
                  <a:pt x="3874" y="846"/>
                </a:lnTo>
                <a:lnTo>
                  <a:pt x="3872" y="846"/>
                </a:lnTo>
                <a:lnTo>
                  <a:pt x="3872" y="846"/>
                </a:lnTo>
                <a:lnTo>
                  <a:pt x="3872" y="846"/>
                </a:lnTo>
                <a:lnTo>
                  <a:pt x="3872" y="845"/>
                </a:lnTo>
                <a:lnTo>
                  <a:pt x="3870" y="845"/>
                </a:lnTo>
                <a:lnTo>
                  <a:pt x="3872" y="832"/>
                </a:lnTo>
                <a:lnTo>
                  <a:pt x="3870" y="825"/>
                </a:lnTo>
                <a:lnTo>
                  <a:pt x="3867" y="819"/>
                </a:lnTo>
                <a:lnTo>
                  <a:pt x="3863" y="810"/>
                </a:lnTo>
                <a:lnTo>
                  <a:pt x="3863" y="801"/>
                </a:lnTo>
                <a:lnTo>
                  <a:pt x="3868" y="791"/>
                </a:lnTo>
                <a:lnTo>
                  <a:pt x="3875" y="777"/>
                </a:lnTo>
                <a:lnTo>
                  <a:pt x="3882" y="764"/>
                </a:lnTo>
                <a:lnTo>
                  <a:pt x="3889" y="754"/>
                </a:lnTo>
                <a:lnTo>
                  <a:pt x="3893" y="749"/>
                </a:lnTo>
                <a:lnTo>
                  <a:pt x="3910" y="754"/>
                </a:lnTo>
                <a:lnTo>
                  <a:pt x="3921" y="754"/>
                </a:lnTo>
                <a:lnTo>
                  <a:pt x="3929" y="752"/>
                </a:lnTo>
                <a:lnTo>
                  <a:pt x="3940" y="749"/>
                </a:lnTo>
                <a:lnTo>
                  <a:pt x="3950" y="743"/>
                </a:lnTo>
                <a:lnTo>
                  <a:pt x="3952" y="743"/>
                </a:lnTo>
                <a:close/>
                <a:moveTo>
                  <a:pt x="3989" y="740"/>
                </a:moveTo>
                <a:lnTo>
                  <a:pt x="3996" y="743"/>
                </a:lnTo>
                <a:lnTo>
                  <a:pt x="3999" y="745"/>
                </a:lnTo>
                <a:lnTo>
                  <a:pt x="4003" y="749"/>
                </a:lnTo>
                <a:lnTo>
                  <a:pt x="4004" y="752"/>
                </a:lnTo>
                <a:lnTo>
                  <a:pt x="4004" y="759"/>
                </a:lnTo>
                <a:lnTo>
                  <a:pt x="4004" y="768"/>
                </a:lnTo>
                <a:lnTo>
                  <a:pt x="4001" y="770"/>
                </a:lnTo>
                <a:lnTo>
                  <a:pt x="3999" y="771"/>
                </a:lnTo>
                <a:lnTo>
                  <a:pt x="3999" y="773"/>
                </a:lnTo>
                <a:lnTo>
                  <a:pt x="3999" y="775"/>
                </a:lnTo>
                <a:lnTo>
                  <a:pt x="3999" y="777"/>
                </a:lnTo>
                <a:lnTo>
                  <a:pt x="3999" y="778"/>
                </a:lnTo>
                <a:lnTo>
                  <a:pt x="3998" y="780"/>
                </a:lnTo>
                <a:lnTo>
                  <a:pt x="3994" y="784"/>
                </a:lnTo>
                <a:lnTo>
                  <a:pt x="3994" y="775"/>
                </a:lnTo>
                <a:lnTo>
                  <a:pt x="3987" y="764"/>
                </a:lnTo>
                <a:lnTo>
                  <a:pt x="3987" y="752"/>
                </a:lnTo>
                <a:lnTo>
                  <a:pt x="3989" y="740"/>
                </a:lnTo>
                <a:close/>
                <a:moveTo>
                  <a:pt x="3533" y="691"/>
                </a:moveTo>
                <a:lnTo>
                  <a:pt x="3566" y="695"/>
                </a:lnTo>
                <a:lnTo>
                  <a:pt x="3579" y="710"/>
                </a:lnTo>
                <a:lnTo>
                  <a:pt x="3593" y="719"/>
                </a:lnTo>
                <a:lnTo>
                  <a:pt x="3607" y="728"/>
                </a:lnTo>
                <a:lnTo>
                  <a:pt x="3624" y="736"/>
                </a:lnTo>
                <a:lnTo>
                  <a:pt x="3629" y="740"/>
                </a:lnTo>
                <a:lnTo>
                  <a:pt x="3629" y="742"/>
                </a:lnTo>
                <a:lnTo>
                  <a:pt x="3631" y="742"/>
                </a:lnTo>
                <a:lnTo>
                  <a:pt x="3638" y="749"/>
                </a:lnTo>
                <a:lnTo>
                  <a:pt x="3650" y="763"/>
                </a:lnTo>
                <a:lnTo>
                  <a:pt x="3661" y="778"/>
                </a:lnTo>
                <a:lnTo>
                  <a:pt x="3673" y="796"/>
                </a:lnTo>
                <a:lnTo>
                  <a:pt x="3690" y="810"/>
                </a:lnTo>
                <a:lnTo>
                  <a:pt x="3687" y="827"/>
                </a:lnTo>
                <a:lnTo>
                  <a:pt x="3687" y="848"/>
                </a:lnTo>
                <a:lnTo>
                  <a:pt x="3701" y="850"/>
                </a:lnTo>
                <a:lnTo>
                  <a:pt x="3710" y="853"/>
                </a:lnTo>
                <a:lnTo>
                  <a:pt x="3716" y="859"/>
                </a:lnTo>
                <a:lnTo>
                  <a:pt x="3725" y="864"/>
                </a:lnTo>
                <a:lnTo>
                  <a:pt x="3736" y="864"/>
                </a:lnTo>
                <a:lnTo>
                  <a:pt x="3744" y="860"/>
                </a:lnTo>
                <a:lnTo>
                  <a:pt x="3751" y="857"/>
                </a:lnTo>
                <a:lnTo>
                  <a:pt x="3758" y="855"/>
                </a:lnTo>
                <a:lnTo>
                  <a:pt x="3774" y="860"/>
                </a:lnTo>
                <a:lnTo>
                  <a:pt x="3792" y="867"/>
                </a:lnTo>
                <a:lnTo>
                  <a:pt x="3809" y="876"/>
                </a:lnTo>
                <a:lnTo>
                  <a:pt x="3825" y="883"/>
                </a:lnTo>
                <a:lnTo>
                  <a:pt x="3823" y="883"/>
                </a:lnTo>
                <a:lnTo>
                  <a:pt x="3821" y="885"/>
                </a:lnTo>
                <a:lnTo>
                  <a:pt x="3821" y="885"/>
                </a:lnTo>
                <a:lnTo>
                  <a:pt x="3819" y="885"/>
                </a:lnTo>
                <a:lnTo>
                  <a:pt x="3816" y="887"/>
                </a:lnTo>
                <a:lnTo>
                  <a:pt x="3806" y="890"/>
                </a:lnTo>
                <a:lnTo>
                  <a:pt x="3786" y="890"/>
                </a:lnTo>
                <a:lnTo>
                  <a:pt x="3764" y="887"/>
                </a:lnTo>
                <a:lnTo>
                  <a:pt x="3741" y="881"/>
                </a:lnTo>
                <a:lnTo>
                  <a:pt x="3716" y="876"/>
                </a:lnTo>
                <a:lnTo>
                  <a:pt x="3697" y="871"/>
                </a:lnTo>
                <a:lnTo>
                  <a:pt x="3682" y="864"/>
                </a:lnTo>
                <a:lnTo>
                  <a:pt x="3675" y="860"/>
                </a:lnTo>
                <a:lnTo>
                  <a:pt x="3678" y="857"/>
                </a:lnTo>
                <a:lnTo>
                  <a:pt x="3678" y="857"/>
                </a:lnTo>
                <a:lnTo>
                  <a:pt x="3680" y="855"/>
                </a:lnTo>
                <a:lnTo>
                  <a:pt x="3682" y="852"/>
                </a:lnTo>
                <a:lnTo>
                  <a:pt x="3661" y="846"/>
                </a:lnTo>
                <a:lnTo>
                  <a:pt x="3643" y="836"/>
                </a:lnTo>
                <a:lnTo>
                  <a:pt x="3627" y="820"/>
                </a:lnTo>
                <a:lnTo>
                  <a:pt x="3615" y="803"/>
                </a:lnTo>
                <a:lnTo>
                  <a:pt x="3603" y="784"/>
                </a:lnTo>
                <a:lnTo>
                  <a:pt x="3593" y="764"/>
                </a:lnTo>
                <a:lnTo>
                  <a:pt x="3582" y="749"/>
                </a:lnTo>
                <a:lnTo>
                  <a:pt x="3572" y="736"/>
                </a:lnTo>
                <a:lnTo>
                  <a:pt x="3561" y="728"/>
                </a:lnTo>
                <a:lnTo>
                  <a:pt x="3549" y="717"/>
                </a:lnTo>
                <a:lnTo>
                  <a:pt x="3538" y="707"/>
                </a:lnTo>
                <a:lnTo>
                  <a:pt x="3533" y="691"/>
                </a:lnTo>
                <a:close/>
                <a:moveTo>
                  <a:pt x="3832" y="672"/>
                </a:moveTo>
                <a:lnTo>
                  <a:pt x="3842" y="675"/>
                </a:lnTo>
                <a:lnTo>
                  <a:pt x="3854" y="682"/>
                </a:lnTo>
                <a:lnTo>
                  <a:pt x="3865" y="693"/>
                </a:lnTo>
                <a:lnTo>
                  <a:pt x="3870" y="702"/>
                </a:lnTo>
                <a:lnTo>
                  <a:pt x="3865" y="705"/>
                </a:lnTo>
                <a:lnTo>
                  <a:pt x="3860" y="710"/>
                </a:lnTo>
                <a:lnTo>
                  <a:pt x="3854" y="714"/>
                </a:lnTo>
                <a:lnTo>
                  <a:pt x="3847" y="717"/>
                </a:lnTo>
                <a:lnTo>
                  <a:pt x="3853" y="733"/>
                </a:lnTo>
                <a:lnTo>
                  <a:pt x="3860" y="745"/>
                </a:lnTo>
                <a:lnTo>
                  <a:pt x="3867" y="759"/>
                </a:lnTo>
                <a:lnTo>
                  <a:pt x="3861" y="761"/>
                </a:lnTo>
                <a:lnTo>
                  <a:pt x="3858" y="761"/>
                </a:lnTo>
                <a:lnTo>
                  <a:pt x="3856" y="761"/>
                </a:lnTo>
                <a:lnTo>
                  <a:pt x="3856" y="761"/>
                </a:lnTo>
                <a:lnTo>
                  <a:pt x="3854" y="763"/>
                </a:lnTo>
                <a:lnTo>
                  <a:pt x="3853" y="764"/>
                </a:lnTo>
                <a:lnTo>
                  <a:pt x="3851" y="768"/>
                </a:lnTo>
                <a:lnTo>
                  <a:pt x="3842" y="784"/>
                </a:lnTo>
                <a:lnTo>
                  <a:pt x="3837" y="803"/>
                </a:lnTo>
                <a:lnTo>
                  <a:pt x="3828" y="820"/>
                </a:lnTo>
                <a:lnTo>
                  <a:pt x="3823" y="824"/>
                </a:lnTo>
                <a:lnTo>
                  <a:pt x="3818" y="824"/>
                </a:lnTo>
                <a:lnTo>
                  <a:pt x="3812" y="825"/>
                </a:lnTo>
                <a:lnTo>
                  <a:pt x="3806" y="825"/>
                </a:lnTo>
                <a:lnTo>
                  <a:pt x="3795" y="819"/>
                </a:lnTo>
                <a:lnTo>
                  <a:pt x="3785" y="817"/>
                </a:lnTo>
                <a:lnTo>
                  <a:pt x="3772" y="817"/>
                </a:lnTo>
                <a:lnTo>
                  <a:pt x="3760" y="815"/>
                </a:lnTo>
                <a:lnTo>
                  <a:pt x="3748" y="810"/>
                </a:lnTo>
                <a:lnTo>
                  <a:pt x="3736" y="794"/>
                </a:lnTo>
                <a:lnTo>
                  <a:pt x="3727" y="773"/>
                </a:lnTo>
                <a:lnTo>
                  <a:pt x="3725" y="749"/>
                </a:lnTo>
                <a:lnTo>
                  <a:pt x="3734" y="745"/>
                </a:lnTo>
                <a:lnTo>
                  <a:pt x="3741" y="745"/>
                </a:lnTo>
                <a:lnTo>
                  <a:pt x="3748" y="747"/>
                </a:lnTo>
                <a:lnTo>
                  <a:pt x="3755" y="743"/>
                </a:lnTo>
                <a:lnTo>
                  <a:pt x="3764" y="729"/>
                </a:lnTo>
                <a:lnTo>
                  <a:pt x="3786" y="726"/>
                </a:lnTo>
                <a:lnTo>
                  <a:pt x="3790" y="723"/>
                </a:lnTo>
                <a:lnTo>
                  <a:pt x="3793" y="719"/>
                </a:lnTo>
                <a:lnTo>
                  <a:pt x="3793" y="717"/>
                </a:lnTo>
                <a:lnTo>
                  <a:pt x="3795" y="716"/>
                </a:lnTo>
                <a:lnTo>
                  <a:pt x="3795" y="714"/>
                </a:lnTo>
                <a:lnTo>
                  <a:pt x="3795" y="712"/>
                </a:lnTo>
                <a:lnTo>
                  <a:pt x="3797" y="710"/>
                </a:lnTo>
                <a:lnTo>
                  <a:pt x="3797" y="710"/>
                </a:lnTo>
                <a:lnTo>
                  <a:pt x="3800" y="710"/>
                </a:lnTo>
                <a:lnTo>
                  <a:pt x="3806" y="710"/>
                </a:lnTo>
                <a:lnTo>
                  <a:pt x="3812" y="710"/>
                </a:lnTo>
                <a:lnTo>
                  <a:pt x="3816" y="698"/>
                </a:lnTo>
                <a:lnTo>
                  <a:pt x="3821" y="689"/>
                </a:lnTo>
                <a:lnTo>
                  <a:pt x="3826" y="681"/>
                </a:lnTo>
                <a:lnTo>
                  <a:pt x="3832" y="672"/>
                </a:lnTo>
                <a:close/>
                <a:moveTo>
                  <a:pt x="3329" y="649"/>
                </a:moveTo>
                <a:lnTo>
                  <a:pt x="3339" y="656"/>
                </a:lnTo>
                <a:lnTo>
                  <a:pt x="3345" y="668"/>
                </a:lnTo>
                <a:lnTo>
                  <a:pt x="3345" y="686"/>
                </a:lnTo>
                <a:lnTo>
                  <a:pt x="3345" y="688"/>
                </a:lnTo>
                <a:lnTo>
                  <a:pt x="3346" y="688"/>
                </a:lnTo>
                <a:lnTo>
                  <a:pt x="3348" y="689"/>
                </a:lnTo>
                <a:lnTo>
                  <a:pt x="3348" y="689"/>
                </a:lnTo>
                <a:lnTo>
                  <a:pt x="3348" y="691"/>
                </a:lnTo>
                <a:lnTo>
                  <a:pt x="3348" y="695"/>
                </a:lnTo>
                <a:lnTo>
                  <a:pt x="3345" y="695"/>
                </a:lnTo>
                <a:lnTo>
                  <a:pt x="3341" y="696"/>
                </a:lnTo>
                <a:lnTo>
                  <a:pt x="3339" y="700"/>
                </a:lnTo>
                <a:lnTo>
                  <a:pt x="3336" y="702"/>
                </a:lnTo>
                <a:lnTo>
                  <a:pt x="3334" y="702"/>
                </a:lnTo>
                <a:lnTo>
                  <a:pt x="3332" y="700"/>
                </a:lnTo>
                <a:lnTo>
                  <a:pt x="3331" y="700"/>
                </a:lnTo>
                <a:lnTo>
                  <a:pt x="3331" y="700"/>
                </a:lnTo>
                <a:lnTo>
                  <a:pt x="3329" y="698"/>
                </a:lnTo>
                <a:lnTo>
                  <a:pt x="3322" y="684"/>
                </a:lnTo>
                <a:lnTo>
                  <a:pt x="3322" y="663"/>
                </a:lnTo>
                <a:lnTo>
                  <a:pt x="3324" y="660"/>
                </a:lnTo>
                <a:lnTo>
                  <a:pt x="3326" y="658"/>
                </a:lnTo>
                <a:lnTo>
                  <a:pt x="3327" y="654"/>
                </a:lnTo>
                <a:lnTo>
                  <a:pt x="3329" y="649"/>
                </a:lnTo>
                <a:close/>
                <a:moveTo>
                  <a:pt x="3956" y="628"/>
                </a:moveTo>
                <a:lnTo>
                  <a:pt x="3964" y="637"/>
                </a:lnTo>
                <a:lnTo>
                  <a:pt x="3970" y="647"/>
                </a:lnTo>
                <a:lnTo>
                  <a:pt x="3970" y="663"/>
                </a:lnTo>
                <a:lnTo>
                  <a:pt x="3971" y="667"/>
                </a:lnTo>
                <a:lnTo>
                  <a:pt x="3973" y="667"/>
                </a:lnTo>
                <a:lnTo>
                  <a:pt x="3973" y="668"/>
                </a:lnTo>
                <a:lnTo>
                  <a:pt x="3973" y="668"/>
                </a:lnTo>
                <a:lnTo>
                  <a:pt x="3971" y="668"/>
                </a:lnTo>
                <a:lnTo>
                  <a:pt x="3970" y="672"/>
                </a:lnTo>
                <a:lnTo>
                  <a:pt x="3970" y="675"/>
                </a:lnTo>
                <a:lnTo>
                  <a:pt x="3968" y="675"/>
                </a:lnTo>
                <a:lnTo>
                  <a:pt x="3968" y="677"/>
                </a:lnTo>
                <a:lnTo>
                  <a:pt x="3968" y="677"/>
                </a:lnTo>
                <a:lnTo>
                  <a:pt x="3968" y="677"/>
                </a:lnTo>
                <a:lnTo>
                  <a:pt x="3966" y="677"/>
                </a:lnTo>
                <a:lnTo>
                  <a:pt x="3963" y="679"/>
                </a:lnTo>
                <a:lnTo>
                  <a:pt x="3961" y="675"/>
                </a:lnTo>
                <a:lnTo>
                  <a:pt x="3961" y="674"/>
                </a:lnTo>
                <a:lnTo>
                  <a:pt x="3961" y="674"/>
                </a:lnTo>
                <a:lnTo>
                  <a:pt x="3961" y="674"/>
                </a:lnTo>
                <a:lnTo>
                  <a:pt x="3959" y="674"/>
                </a:lnTo>
                <a:lnTo>
                  <a:pt x="3957" y="674"/>
                </a:lnTo>
                <a:lnTo>
                  <a:pt x="3956" y="672"/>
                </a:lnTo>
                <a:lnTo>
                  <a:pt x="3956" y="675"/>
                </a:lnTo>
                <a:lnTo>
                  <a:pt x="3957" y="677"/>
                </a:lnTo>
                <a:lnTo>
                  <a:pt x="3959" y="679"/>
                </a:lnTo>
                <a:lnTo>
                  <a:pt x="3961" y="681"/>
                </a:lnTo>
                <a:lnTo>
                  <a:pt x="3961" y="681"/>
                </a:lnTo>
                <a:lnTo>
                  <a:pt x="3959" y="682"/>
                </a:lnTo>
                <a:lnTo>
                  <a:pt x="3959" y="684"/>
                </a:lnTo>
                <a:lnTo>
                  <a:pt x="3959" y="686"/>
                </a:lnTo>
                <a:lnTo>
                  <a:pt x="3959" y="691"/>
                </a:lnTo>
                <a:lnTo>
                  <a:pt x="3950" y="691"/>
                </a:lnTo>
                <a:lnTo>
                  <a:pt x="3950" y="686"/>
                </a:lnTo>
                <a:lnTo>
                  <a:pt x="3945" y="684"/>
                </a:lnTo>
                <a:lnTo>
                  <a:pt x="3940" y="681"/>
                </a:lnTo>
                <a:lnTo>
                  <a:pt x="3938" y="677"/>
                </a:lnTo>
                <a:lnTo>
                  <a:pt x="3936" y="672"/>
                </a:lnTo>
                <a:lnTo>
                  <a:pt x="3935" y="667"/>
                </a:lnTo>
                <a:lnTo>
                  <a:pt x="3931" y="660"/>
                </a:lnTo>
                <a:lnTo>
                  <a:pt x="3926" y="663"/>
                </a:lnTo>
                <a:lnTo>
                  <a:pt x="3919" y="667"/>
                </a:lnTo>
                <a:lnTo>
                  <a:pt x="3912" y="668"/>
                </a:lnTo>
                <a:lnTo>
                  <a:pt x="3905" y="672"/>
                </a:lnTo>
                <a:lnTo>
                  <a:pt x="3905" y="663"/>
                </a:lnTo>
                <a:lnTo>
                  <a:pt x="3907" y="661"/>
                </a:lnTo>
                <a:lnTo>
                  <a:pt x="3907" y="661"/>
                </a:lnTo>
                <a:lnTo>
                  <a:pt x="3907" y="660"/>
                </a:lnTo>
                <a:lnTo>
                  <a:pt x="3908" y="660"/>
                </a:lnTo>
                <a:lnTo>
                  <a:pt x="3908" y="656"/>
                </a:lnTo>
                <a:lnTo>
                  <a:pt x="3922" y="651"/>
                </a:lnTo>
                <a:lnTo>
                  <a:pt x="3935" y="647"/>
                </a:lnTo>
                <a:lnTo>
                  <a:pt x="3947" y="640"/>
                </a:lnTo>
                <a:lnTo>
                  <a:pt x="3956" y="628"/>
                </a:lnTo>
                <a:close/>
                <a:moveTo>
                  <a:pt x="1243" y="628"/>
                </a:moveTo>
                <a:lnTo>
                  <a:pt x="1245" y="633"/>
                </a:lnTo>
                <a:lnTo>
                  <a:pt x="1245" y="635"/>
                </a:lnTo>
                <a:lnTo>
                  <a:pt x="1245" y="637"/>
                </a:lnTo>
                <a:lnTo>
                  <a:pt x="1245" y="637"/>
                </a:lnTo>
                <a:lnTo>
                  <a:pt x="1247" y="639"/>
                </a:lnTo>
                <a:lnTo>
                  <a:pt x="1248" y="639"/>
                </a:lnTo>
                <a:lnTo>
                  <a:pt x="1252" y="640"/>
                </a:lnTo>
                <a:lnTo>
                  <a:pt x="1252" y="633"/>
                </a:lnTo>
                <a:lnTo>
                  <a:pt x="1243" y="628"/>
                </a:lnTo>
                <a:close/>
                <a:moveTo>
                  <a:pt x="3870" y="609"/>
                </a:moveTo>
                <a:lnTo>
                  <a:pt x="3874" y="613"/>
                </a:lnTo>
                <a:lnTo>
                  <a:pt x="3875" y="613"/>
                </a:lnTo>
                <a:lnTo>
                  <a:pt x="3877" y="613"/>
                </a:lnTo>
                <a:lnTo>
                  <a:pt x="3877" y="614"/>
                </a:lnTo>
                <a:lnTo>
                  <a:pt x="3877" y="614"/>
                </a:lnTo>
                <a:lnTo>
                  <a:pt x="3877" y="618"/>
                </a:lnTo>
                <a:lnTo>
                  <a:pt x="3879" y="621"/>
                </a:lnTo>
                <a:lnTo>
                  <a:pt x="3868" y="630"/>
                </a:lnTo>
                <a:lnTo>
                  <a:pt x="3861" y="639"/>
                </a:lnTo>
                <a:lnTo>
                  <a:pt x="3853" y="646"/>
                </a:lnTo>
                <a:lnTo>
                  <a:pt x="3840" y="653"/>
                </a:lnTo>
                <a:lnTo>
                  <a:pt x="3840" y="649"/>
                </a:lnTo>
                <a:lnTo>
                  <a:pt x="3851" y="637"/>
                </a:lnTo>
                <a:lnTo>
                  <a:pt x="3863" y="625"/>
                </a:lnTo>
                <a:lnTo>
                  <a:pt x="3870" y="609"/>
                </a:lnTo>
                <a:close/>
                <a:moveTo>
                  <a:pt x="1371" y="517"/>
                </a:moveTo>
                <a:lnTo>
                  <a:pt x="1378" y="518"/>
                </a:lnTo>
                <a:lnTo>
                  <a:pt x="1386" y="522"/>
                </a:lnTo>
                <a:lnTo>
                  <a:pt x="1383" y="524"/>
                </a:lnTo>
                <a:lnTo>
                  <a:pt x="1381" y="527"/>
                </a:lnTo>
                <a:lnTo>
                  <a:pt x="1378" y="529"/>
                </a:lnTo>
                <a:lnTo>
                  <a:pt x="1372" y="529"/>
                </a:lnTo>
                <a:lnTo>
                  <a:pt x="1367" y="527"/>
                </a:lnTo>
                <a:lnTo>
                  <a:pt x="1362" y="527"/>
                </a:lnTo>
                <a:lnTo>
                  <a:pt x="1357" y="527"/>
                </a:lnTo>
                <a:lnTo>
                  <a:pt x="1351" y="529"/>
                </a:lnTo>
                <a:lnTo>
                  <a:pt x="1351" y="518"/>
                </a:lnTo>
                <a:lnTo>
                  <a:pt x="1364" y="517"/>
                </a:lnTo>
                <a:lnTo>
                  <a:pt x="1371" y="517"/>
                </a:lnTo>
                <a:close/>
                <a:moveTo>
                  <a:pt x="3912" y="506"/>
                </a:moveTo>
                <a:lnTo>
                  <a:pt x="3912" y="524"/>
                </a:lnTo>
                <a:lnTo>
                  <a:pt x="3910" y="536"/>
                </a:lnTo>
                <a:lnTo>
                  <a:pt x="3907" y="546"/>
                </a:lnTo>
                <a:lnTo>
                  <a:pt x="3905" y="564"/>
                </a:lnTo>
                <a:lnTo>
                  <a:pt x="3908" y="564"/>
                </a:lnTo>
                <a:lnTo>
                  <a:pt x="3908" y="567"/>
                </a:lnTo>
                <a:lnTo>
                  <a:pt x="3915" y="567"/>
                </a:lnTo>
                <a:lnTo>
                  <a:pt x="3919" y="567"/>
                </a:lnTo>
                <a:lnTo>
                  <a:pt x="3922" y="567"/>
                </a:lnTo>
                <a:lnTo>
                  <a:pt x="3926" y="569"/>
                </a:lnTo>
                <a:lnTo>
                  <a:pt x="3929" y="571"/>
                </a:lnTo>
                <a:lnTo>
                  <a:pt x="3936" y="572"/>
                </a:lnTo>
                <a:lnTo>
                  <a:pt x="3940" y="585"/>
                </a:lnTo>
                <a:lnTo>
                  <a:pt x="3947" y="593"/>
                </a:lnTo>
                <a:lnTo>
                  <a:pt x="3956" y="602"/>
                </a:lnTo>
                <a:lnTo>
                  <a:pt x="3963" y="614"/>
                </a:lnTo>
                <a:lnTo>
                  <a:pt x="3957" y="616"/>
                </a:lnTo>
                <a:lnTo>
                  <a:pt x="3954" y="618"/>
                </a:lnTo>
                <a:lnTo>
                  <a:pt x="3952" y="618"/>
                </a:lnTo>
                <a:lnTo>
                  <a:pt x="3952" y="620"/>
                </a:lnTo>
                <a:lnTo>
                  <a:pt x="3952" y="621"/>
                </a:lnTo>
                <a:lnTo>
                  <a:pt x="3952" y="621"/>
                </a:lnTo>
                <a:lnTo>
                  <a:pt x="3952" y="623"/>
                </a:lnTo>
                <a:lnTo>
                  <a:pt x="3949" y="623"/>
                </a:lnTo>
                <a:lnTo>
                  <a:pt x="3943" y="625"/>
                </a:lnTo>
                <a:lnTo>
                  <a:pt x="3942" y="621"/>
                </a:lnTo>
                <a:lnTo>
                  <a:pt x="3942" y="621"/>
                </a:lnTo>
                <a:lnTo>
                  <a:pt x="3942" y="620"/>
                </a:lnTo>
                <a:lnTo>
                  <a:pt x="3942" y="620"/>
                </a:lnTo>
                <a:lnTo>
                  <a:pt x="3940" y="620"/>
                </a:lnTo>
                <a:lnTo>
                  <a:pt x="3938" y="620"/>
                </a:lnTo>
                <a:lnTo>
                  <a:pt x="3936" y="618"/>
                </a:lnTo>
                <a:lnTo>
                  <a:pt x="3933" y="625"/>
                </a:lnTo>
                <a:lnTo>
                  <a:pt x="3931" y="630"/>
                </a:lnTo>
                <a:lnTo>
                  <a:pt x="3928" y="635"/>
                </a:lnTo>
                <a:lnTo>
                  <a:pt x="3922" y="637"/>
                </a:lnTo>
                <a:lnTo>
                  <a:pt x="3917" y="640"/>
                </a:lnTo>
                <a:lnTo>
                  <a:pt x="3917" y="637"/>
                </a:lnTo>
                <a:lnTo>
                  <a:pt x="3914" y="633"/>
                </a:lnTo>
                <a:lnTo>
                  <a:pt x="3914" y="630"/>
                </a:lnTo>
                <a:lnTo>
                  <a:pt x="3914" y="628"/>
                </a:lnTo>
                <a:lnTo>
                  <a:pt x="3914" y="627"/>
                </a:lnTo>
                <a:lnTo>
                  <a:pt x="3914" y="627"/>
                </a:lnTo>
                <a:lnTo>
                  <a:pt x="3914" y="625"/>
                </a:lnTo>
                <a:lnTo>
                  <a:pt x="3912" y="623"/>
                </a:lnTo>
                <a:lnTo>
                  <a:pt x="3910" y="623"/>
                </a:lnTo>
                <a:lnTo>
                  <a:pt x="3905" y="621"/>
                </a:lnTo>
                <a:lnTo>
                  <a:pt x="3905" y="616"/>
                </a:lnTo>
                <a:lnTo>
                  <a:pt x="3905" y="611"/>
                </a:lnTo>
                <a:lnTo>
                  <a:pt x="3907" y="607"/>
                </a:lnTo>
                <a:lnTo>
                  <a:pt x="3907" y="606"/>
                </a:lnTo>
                <a:lnTo>
                  <a:pt x="3908" y="604"/>
                </a:lnTo>
                <a:lnTo>
                  <a:pt x="3912" y="604"/>
                </a:lnTo>
                <a:lnTo>
                  <a:pt x="3917" y="602"/>
                </a:lnTo>
                <a:lnTo>
                  <a:pt x="3924" y="602"/>
                </a:lnTo>
                <a:lnTo>
                  <a:pt x="3924" y="614"/>
                </a:lnTo>
                <a:lnTo>
                  <a:pt x="3936" y="614"/>
                </a:lnTo>
                <a:lnTo>
                  <a:pt x="3936" y="611"/>
                </a:lnTo>
                <a:lnTo>
                  <a:pt x="3938" y="607"/>
                </a:lnTo>
                <a:lnTo>
                  <a:pt x="3940" y="606"/>
                </a:lnTo>
                <a:lnTo>
                  <a:pt x="3940" y="604"/>
                </a:lnTo>
                <a:lnTo>
                  <a:pt x="3942" y="602"/>
                </a:lnTo>
                <a:lnTo>
                  <a:pt x="3943" y="599"/>
                </a:lnTo>
                <a:lnTo>
                  <a:pt x="3940" y="599"/>
                </a:lnTo>
                <a:lnTo>
                  <a:pt x="3922" y="585"/>
                </a:lnTo>
                <a:lnTo>
                  <a:pt x="3902" y="576"/>
                </a:lnTo>
                <a:lnTo>
                  <a:pt x="3902" y="583"/>
                </a:lnTo>
                <a:lnTo>
                  <a:pt x="3900" y="588"/>
                </a:lnTo>
                <a:lnTo>
                  <a:pt x="3898" y="593"/>
                </a:lnTo>
                <a:lnTo>
                  <a:pt x="3898" y="599"/>
                </a:lnTo>
                <a:lnTo>
                  <a:pt x="3896" y="597"/>
                </a:lnTo>
                <a:lnTo>
                  <a:pt x="3895" y="595"/>
                </a:lnTo>
                <a:lnTo>
                  <a:pt x="3895" y="595"/>
                </a:lnTo>
                <a:lnTo>
                  <a:pt x="3895" y="593"/>
                </a:lnTo>
                <a:lnTo>
                  <a:pt x="3893" y="592"/>
                </a:lnTo>
                <a:lnTo>
                  <a:pt x="3888" y="579"/>
                </a:lnTo>
                <a:lnTo>
                  <a:pt x="3882" y="564"/>
                </a:lnTo>
                <a:lnTo>
                  <a:pt x="3881" y="544"/>
                </a:lnTo>
                <a:lnTo>
                  <a:pt x="3882" y="527"/>
                </a:lnTo>
                <a:lnTo>
                  <a:pt x="3889" y="510"/>
                </a:lnTo>
                <a:lnTo>
                  <a:pt x="3895" y="508"/>
                </a:lnTo>
                <a:lnTo>
                  <a:pt x="3900" y="506"/>
                </a:lnTo>
                <a:lnTo>
                  <a:pt x="3905" y="506"/>
                </a:lnTo>
                <a:lnTo>
                  <a:pt x="3912" y="506"/>
                </a:lnTo>
                <a:close/>
                <a:moveTo>
                  <a:pt x="1306" y="506"/>
                </a:moveTo>
                <a:lnTo>
                  <a:pt x="1313" y="506"/>
                </a:lnTo>
                <a:lnTo>
                  <a:pt x="1320" y="508"/>
                </a:lnTo>
                <a:lnTo>
                  <a:pt x="1327" y="508"/>
                </a:lnTo>
                <a:lnTo>
                  <a:pt x="1332" y="510"/>
                </a:lnTo>
                <a:lnTo>
                  <a:pt x="1332" y="518"/>
                </a:lnTo>
                <a:lnTo>
                  <a:pt x="1306" y="518"/>
                </a:lnTo>
                <a:lnTo>
                  <a:pt x="1306" y="506"/>
                </a:lnTo>
                <a:close/>
                <a:moveTo>
                  <a:pt x="1159" y="506"/>
                </a:moveTo>
                <a:lnTo>
                  <a:pt x="1168" y="508"/>
                </a:lnTo>
                <a:lnTo>
                  <a:pt x="1173" y="511"/>
                </a:lnTo>
                <a:lnTo>
                  <a:pt x="1180" y="515"/>
                </a:lnTo>
                <a:lnTo>
                  <a:pt x="1186" y="518"/>
                </a:lnTo>
                <a:lnTo>
                  <a:pt x="1186" y="522"/>
                </a:lnTo>
                <a:lnTo>
                  <a:pt x="1179" y="522"/>
                </a:lnTo>
                <a:lnTo>
                  <a:pt x="1173" y="524"/>
                </a:lnTo>
                <a:lnTo>
                  <a:pt x="1168" y="525"/>
                </a:lnTo>
                <a:lnTo>
                  <a:pt x="1165" y="524"/>
                </a:lnTo>
                <a:lnTo>
                  <a:pt x="1158" y="524"/>
                </a:lnTo>
                <a:lnTo>
                  <a:pt x="1152" y="522"/>
                </a:lnTo>
                <a:lnTo>
                  <a:pt x="1152" y="510"/>
                </a:lnTo>
                <a:lnTo>
                  <a:pt x="1154" y="510"/>
                </a:lnTo>
                <a:lnTo>
                  <a:pt x="1156" y="508"/>
                </a:lnTo>
                <a:lnTo>
                  <a:pt x="1158" y="508"/>
                </a:lnTo>
                <a:lnTo>
                  <a:pt x="1158" y="508"/>
                </a:lnTo>
                <a:lnTo>
                  <a:pt x="1159" y="506"/>
                </a:lnTo>
                <a:close/>
                <a:moveTo>
                  <a:pt x="1220" y="490"/>
                </a:moveTo>
                <a:lnTo>
                  <a:pt x="1241" y="492"/>
                </a:lnTo>
                <a:lnTo>
                  <a:pt x="1259" y="496"/>
                </a:lnTo>
                <a:lnTo>
                  <a:pt x="1273" y="501"/>
                </a:lnTo>
                <a:lnTo>
                  <a:pt x="1290" y="506"/>
                </a:lnTo>
                <a:lnTo>
                  <a:pt x="1290" y="515"/>
                </a:lnTo>
                <a:lnTo>
                  <a:pt x="1283" y="515"/>
                </a:lnTo>
                <a:lnTo>
                  <a:pt x="1280" y="517"/>
                </a:lnTo>
                <a:lnTo>
                  <a:pt x="1275" y="518"/>
                </a:lnTo>
                <a:lnTo>
                  <a:pt x="1271" y="520"/>
                </a:lnTo>
                <a:lnTo>
                  <a:pt x="1268" y="522"/>
                </a:lnTo>
                <a:lnTo>
                  <a:pt x="1262" y="522"/>
                </a:lnTo>
                <a:lnTo>
                  <a:pt x="1262" y="520"/>
                </a:lnTo>
                <a:lnTo>
                  <a:pt x="1262" y="518"/>
                </a:lnTo>
                <a:lnTo>
                  <a:pt x="1261" y="517"/>
                </a:lnTo>
                <a:lnTo>
                  <a:pt x="1259" y="515"/>
                </a:lnTo>
                <a:lnTo>
                  <a:pt x="1257" y="513"/>
                </a:lnTo>
                <a:lnTo>
                  <a:pt x="1255" y="515"/>
                </a:lnTo>
                <a:lnTo>
                  <a:pt x="1252" y="525"/>
                </a:lnTo>
                <a:lnTo>
                  <a:pt x="1247" y="525"/>
                </a:lnTo>
                <a:lnTo>
                  <a:pt x="1234" y="524"/>
                </a:lnTo>
                <a:lnTo>
                  <a:pt x="1220" y="522"/>
                </a:lnTo>
                <a:lnTo>
                  <a:pt x="1210" y="522"/>
                </a:lnTo>
                <a:lnTo>
                  <a:pt x="1205" y="510"/>
                </a:lnTo>
                <a:lnTo>
                  <a:pt x="1214" y="510"/>
                </a:lnTo>
                <a:lnTo>
                  <a:pt x="1220" y="510"/>
                </a:lnTo>
                <a:lnTo>
                  <a:pt x="1227" y="508"/>
                </a:lnTo>
                <a:lnTo>
                  <a:pt x="1233" y="506"/>
                </a:lnTo>
                <a:lnTo>
                  <a:pt x="1229" y="504"/>
                </a:lnTo>
                <a:lnTo>
                  <a:pt x="1226" y="501"/>
                </a:lnTo>
                <a:lnTo>
                  <a:pt x="1224" y="499"/>
                </a:lnTo>
                <a:lnTo>
                  <a:pt x="1222" y="496"/>
                </a:lnTo>
                <a:lnTo>
                  <a:pt x="1220" y="490"/>
                </a:lnTo>
                <a:close/>
                <a:moveTo>
                  <a:pt x="100" y="452"/>
                </a:moveTo>
                <a:lnTo>
                  <a:pt x="116" y="457"/>
                </a:lnTo>
                <a:lnTo>
                  <a:pt x="128" y="464"/>
                </a:lnTo>
                <a:lnTo>
                  <a:pt x="142" y="471"/>
                </a:lnTo>
                <a:lnTo>
                  <a:pt x="142" y="475"/>
                </a:lnTo>
                <a:lnTo>
                  <a:pt x="138" y="475"/>
                </a:lnTo>
                <a:lnTo>
                  <a:pt x="126" y="483"/>
                </a:lnTo>
                <a:lnTo>
                  <a:pt x="114" y="485"/>
                </a:lnTo>
                <a:lnTo>
                  <a:pt x="103" y="487"/>
                </a:lnTo>
                <a:lnTo>
                  <a:pt x="91" y="490"/>
                </a:lnTo>
                <a:lnTo>
                  <a:pt x="91" y="487"/>
                </a:lnTo>
                <a:lnTo>
                  <a:pt x="88" y="487"/>
                </a:lnTo>
                <a:lnTo>
                  <a:pt x="91" y="478"/>
                </a:lnTo>
                <a:lnTo>
                  <a:pt x="91" y="469"/>
                </a:lnTo>
                <a:lnTo>
                  <a:pt x="91" y="457"/>
                </a:lnTo>
                <a:lnTo>
                  <a:pt x="95" y="455"/>
                </a:lnTo>
                <a:lnTo>
                  <a:pt x="96" y="455"/>
                </a:lnTo>
                <a:lnTo>
                  <a:pt x="96" y="454"/>
                </a:lnTo>
                <a:lnTo>
                  <a:pt x="98" y="454"/>
                </a:lnTo>
                <a:lnTo>
                  <a:pt x="100" y="452"/>
                </a:lnTo>
                <a:close/>
                <a:moveTo>
                  <a:pt x="1098" y="441"/>
                </a:moveTo>
                <a:lnTo>
                  <a:pt x="1126" y="447"/>
                </a:lnTo>
                <a:lnTo>
                  <a:pt x="1151" y="455"/>
                </a:lnTo>
                <a:lnTo>
                  <a:pt x="1170" y="464"/>
                </a:lnTo>
                <a:lnTo>
                  <a:pt x="1189" y="473"/>
                </a:lnTo>
                <a:lnTo>
                  <a:pt x="1210" y="483"/>
                </a:lnTo>
                <a:lnTo>
                  <a:pt x="1210" y="490"/>
                </a:lnTo>
                <a:lnTo>
                  <a:pt x="1201" y="490"/>
                </a:lnTo>
                <a:lnTo>
                  <a:pt x="1191" y="494"/>
                </a:lnTo>
                <a:lnTo>
                  <a:pt x="1179" y="497"/>
                </a:lnTo>
                <a:lnTo>
                  <a:pt x="1166" y="499"/>
                </a:lnTo>
                <a:lnTo>
                  <a:pt x="1168" y="496"/>
                </a:lnTo>
                <a:lnTo>
                  <a:pt x="1168" y="492"/>
                </a:lnTo>
                <a:lnTo>
                  <a:pt x="1168" y="490"/>
                </a:lnTo>
                <a:lnTo>
                  <a:pt x="1168" y="489"/>
                </a:lnTo>
                <a:lnTo>
                  <a:pt x="1168" y="487"/>
                </a:lnTo>
                <a:lnTo>
                  <a:pt x="1166" y="483"/>
                </a:lnTo>
                <a:lnTo>
                  <a:pt x="1140" y="476"/>
                </a:lnTo>
                <a:lnTo>
                  <a:pt x="1116" y="464"/>
                </a:lnTo>
                <a:lnTo>
                  <a:pt x="1090" y="452"/>
                </a:lnTo>
                <a:lnTo>
                  <a:pt x="1084" y="457"/>
                </a:lnTo>
                <a:lnTo>
                  <a:pt x="1081" y="462"/>
                </a:lnTo>
                <a:lnTo>
                  <a:pt x="1076" y="468"/>
                </a:lnTo>
                <a:lnTo>
                  <a:pt x="1070" y="466"/>
                </a:lnTo>
                <a:lnTo>
                  <a:pt x="1063" y="462"/>
                </a:lnTo>
                <a:lnTo>
                  <a:pt x="1060" y="461"/>
                </a:lnTo>
                <a:lnTo>
                  <a:pt x="1067" y="461"/>
                </a:lnTo>
                <a:lnTo>
                  <a:pt x="1072" y="454"/>
                </a:lnTo>
                <a:lnTo>
                  <a:pt x="1077" y="450"/>
                </a:lnTo>
                <a:lnTo>
                  <a:pt x="1083" y="445"/>
                </a:lnTo>
                <a:lnTo>
                  <a:pt x="1088" y="445"/>
                </a:lnTo>
                <a:lnTo>
                  <a:pt x="1091" y="443"/>
                </a:lnTo>
                <a:lnTo>
                  <a:pt x="1095" y="443"/>
                </a:lnTo>
                <a:lnTo>
                  <a:pt x="1098" y="441"/>
                </a:lnTo>
                <a:close/>
                <a:moveTo>
                  <a:pt x="77" y="433"/>
                </a:moveTo>
                <a:lnTo>
                  <a:pt x="91" y="438"/>
                </a:lnTo>
                <a:lnTo>
                  <a:pt x="91" y="441"/>
                </a:lnTo>
                <a:lnTo>
                  <a:pt x="88" y="441"/>
                </a:lnTo>
                <a:lnTo>
                  <a:pt x="77" y="445"/>
                </a:lnTo>
                <a:lnTo>
                  <a:pt x="67" y="445"/>
                </a:lnTo>
                <a:lnTo>
                  <a:pt x="58" y="445"/>
                </a:lnTo>
                <a:lnTo>
                  <a:pt x="58" y="438"/>
                </a:lnTo>
                <a:lnTo>
                  <a:pt x="63" y="436"/>
                </a:lnTo>
                <a:lnTo>
                  <a:pt x="68" y="436"/>
                </a:lnTo>
                <a:lnTo>
                  <a:pt x="72" y="435"/>
                </a:lnTo>
                <a:lnTo>
                  <a:pt x="77" y="433"/>
                </a:lnTo>
                <a:close/>
                <a:moveTo>
                  <a:pt x="0" y="417"/>
                </a:moveTo>
                <a:lnTo>
                  <a:pt x="6" y="419"/>
                </a:lnTo>
                <a:lnTo>
                  <a:pt x="13" y="419"/>
                </a:lnTo>
                <a:lnTo>
                  <a:pt x="16" y="419"/>
                </a:lnTo>
                <a:lnTo>
                  <a:pt x="21" y="421"/>
                </a:lnTo>
                <a:lnTo>
                  <a:pt x="27" y="422"/>
                </a:lnTo>
                <a:lnTo>
                  <a:pt x="27" y="429"/>
                </a:lnTo>
                <a:lnTo>
                  <a:pt x="23" y="429"/>
                </a:lnTo>
                <a:lnTo>
                  <a:pt x="18" y="431"/>
                </a:lnTo>
                <a:lnTo>
                  <a:pt x="13" y="433"/>
                </a:lnTo>
                <a:lnTo>
                  <a:pt x="7" y="433"/>
                </a:lnTo>
                <a:lnTo>
                  <a:pt x="0" y="433"/>
                </a:lnTo>
                <a:lnTo>
                  <a:pt x="0" y="417"/>
                </a:lnTo>
                <a:close/>
                <a:moveTo>
                  <a:pt x="1152" y="414"/>
                </a:moveTo>
                <a:lnTo>
                  <a:pt x="1158" y="417"/>
                </a:lnTo>
                <a:lnTo>
                  <a:pt x="1161" y="421"/>
                </a:lnTo>
                <a:lnTo>
                  <a:pt x="1165" y="424"/>
                </a:lnTo>
                <a:lnTo>
                  <a:pt x="1166" y="429"/>
                </a:lnTo>
                <a:lnTo>
                  <a:pt x="1166" y="438"/>
                </a:lnTo>
                <a:lnTo>
                  <a:pt x="1159" y="438"/>
                </a:lnTo>
                <a:lnTo>
                  <a:pt x="1158" y="433"/>
                </a:lnTo>
                <a:lnTo>
                  <a:pt x="1156" y="431"/>
                </a:lnTo>
                <a:lnTo>
                  <a:pt x="1154" y="428"/>
                </a:lnTo>
                <a:lnTo>
                  <a:pt x="1152" y="424"/>
                </a:lnTo>
                <a:lnTo>
                  <a:pt x="1152" y="421"/>
                </a:lnTo>
                <a:lnTo>
                  <a:pt x="1152" y="414"/>
                </a:lnTo>
                <a:close/>
                <a:moveTo>
                  <a:pt x="3905" y="407"/>
                </a:moveTo>
                <a:lnTo>
                  <a:pt x="3908" y="410"/>
                </a:lnTo>
                <a:lnTo>
                  <a:pt x="3910" y="414"/>
                </a:lnTo>
                <a:lnTo>
                  <a:pt x="3912" y="417"/>
                </a:lnTo>
                <a:lnTo>
                  <a:pt x="3912" y="422"/>
                </a:lnTo>
                <a:lnTo>
                  <a:pt x="3912" y="429"/>
                </a:lnTo>
                <a:lnTo>
                  <a:pt x="3898" y="464"/>
                </a:lnTo>
                <a:lnTo>
                  <a:pt x="3891" y="455"/>
                </a:lnTo>
                <a:lnTo>
                  <a:pt x="3888" y="447"/>
                </a:lnTo>
                <a:lnTo>
                  <a:pt x="3886" y="433"/>
                </a:lnTo>
                <a:lnTo>
                  <a:pt x="3905" y="407"/>
                </a:lnTo>
                <a:close/>
                <a:moveTo>
                  <a:pt x="1144" y="391"/>
                </a:moveTo>
                <a:lnTo>
                  <a:pt x="1166" y="391"/>
                </a:lnTo>
                <a:lnTo>
                  <a:pt x="1168" y="394"/>
                </a:lnTo>
                <a:lnTo>
                  <a:pt x="1172" y="396"/>
                </a:lnTo>
                <a:lnTo>
                  <a:pt x="1172" y="398"/>
                </a:lnTo>
                <a:lnTo>
                  <a:pt x="1173" y="400"/>
                </a:lnTo>
                <a:lnTo>
                  <a:pt x="1173" y="401"/>
                </a:lnTo>
                <a:lnTo>
                  <a:pt x="1172" y="403"/>
                </a:lnTo>
                <a:lnTo>
                  <a:pt x="1172" y="407"/>
                </a:lnTo>
                <a:lnTo>
                  <a:pt x="1166" y="403"/>
                </a:lnTo>
                <a:lnTo>
                  <a:pt x="1161" y="401"/>
                </a:lnTo>
                <a:lnTo>
                  <a:pt x="1156" y="401"/>
                </a:lnTo>
                <a:lnTo>
                  <a:pt x="1152" y="400"/>
                </a:lnTo>
                <a:lnTo>
                  <a:pt x="1149" y="400"/>
                </a:lnTo>
                <a:lnTo>
                  <a:pt x="1145" y="398"/>
                </a:lnTo>
                <a:lnTo>
                  <a:pt x="1144" y="394"/>
                </a:lnTo>
                <a:lnTo>
                  <a:pt x="1144" y="391"/>
                </a:lnTo>
                <a:close/>
                <a:moveTo>
                  <a:pt x="4017" y="326"/>
                </a:moveTo>
                <a:lnTo>
                  <a:pt x="4020" y="328"/>
                </a:lnTo>
                <a:lnTo>
                  <a:pt x="4022" y="328"/>
                </a:lnTo>
                <a:lnTo>
                  <a:pt x="4022" y="328"/>
                </a:lnTo>
                <a:lnTo>
                  <a:pt x="4022" y="330"/>
                </a:lnTo>
                <a:lnTo>
                  <a:pt x="4022" y="330"/>
                </a:lnTo>
                <a:lnTo>
                  <a:pt x="4024" y="333"/>
                </a:lnTo>
                <a:lnTo>
                  <a:pt x="4024" y="337"/>
                </a:lnTo>
                <a:lnTo>
                  <a:pt x="4022" y="342"/>
                </a:lnTo>
                <a:lnTo>
                  <a:pt x="4018" y="347"/>
                </a:lnTo>
                <a:lnTo>
                  <a:pt x="4017" y="352"/>
                </a:lnTo>
                <a:lnTo>
                  <a:pt x="4008" y="352"/>
                </a:lnTo>
                <a:lnTo>
                  <a:pt x="4008" y="340"/>
                </a:lnTo>
                <a:lnTo>
                  <a:pt x="4011" y="339"/>
                </a:lnTo>
                <a:lnTo>
                  <a:pt x="4013" y="335"/>
                </a:lnTo>
                <a:lnTo>
                  <a:pt x="4015" y="332"/>
                </a:lnTo>
                <a:lnTo>
                  <a:pt x="4017" y="326"/>
                </a:lnTo>
                <a:close/>
                <a:moveTo>
                  <a:pt x="3970" y="279"/>
                </a:moveTo>
                <a:lnTo>
                  <a:pt x="3982" y="279"/>
                </a:lnTo>
                <a:lnTo>
                  <a:pt x="3982" y="291"/>
                </a:lnTo>
                <a:lnTo>
                  <a:pt x="3966" y="291"/>
                </a:lnTo>
                <a:lnTo>
                  <a:pt x="3966" y="283"/>
                </a:lnTo>
                <a:lnTo>
                  <a:pt x="3970" y="283"/>
                </a:lnTo>
                <a:lnTo>
                  <a:pt x="3970" y="279"/>
                </a:lnTo>
                <a:close/>
                <a:moveTo>
                  <a:pt x="2699" y="246"/>
                </a:moveTo>
                <a:lnTo>
                  <a:pt x="2708" y="246"/>
                </a:lnTo>
                <a:lnTo>
                  <a:pt x="2704" y="251"/>
                </a:lnTo>
                <a:lnTo>
                  <a:pt x="2701" y="255"/>
                </a:lnTo>
                <a:lnTo>
                  <a:pt x="2697" y="258"/>
                </a:lnTo>
                <a:lnTo>
                  <a:pt x="2694" y="262"/>
                </a:lnTo>
                <a:lnTo>
                  <a:pt x="2688" y="265"/>
                </a:lnTo>
                <a:lnTo>
                  <a:pt x="2685" y="265"/>
                </a:lnTo>
                <a:lnTo>
                  <a:pt x="2685" y="267"/>
                </a:lnTo>
                <a:lnTo>
                  <a:pt x="2683" y="267"/>
                </a:lnTo>
                <a:lnTo>
                  <a:pt x="2680" y="267"/>
                </a:lnTo>
                <a:lnTo>
                  <a:pt x="2676" y="269"/>
                </a:lnTo>
                <a:lnTo>
                  <a:pt x="2673" y="256"/>
                </a:lnTo>
                <a:lnTo>
                  <a:pt x="2680" y="255"/>
                </a:lnTo>
                <a:lnTo>
                  <a:pt x="2687" y="251"/>
                </a:lnTo>
                <a:lnTo>
                  <a:pt x="2694" y="249"/>
                </a:lnTo>
                <a:lnTo>
                  <a:pt x="2699" y="246"/>
                </a:lnTo>
                <a:close/>
                <a:moveTo>
                  <a:pt x="2554" y="241"/>
                </a:moveTo>
                <a:lnTo>
                  <a:pt x="2563" y="244"/>
                </a:lnTo>
                <a:lnTo>
                  <a:pt x="2573" y="248"/>
                </a:lnTo>
                <a:lnTo>
                  <a:pt x="2585" y="251"/>
                </a:lnTo>
                <a:lnTo>
                  <a:pt x="2592" y="256"/>
                </a:lnTo>
                <a:lnTo>
                  <a:pt x="2564" y="256"/>
                </a:lnTo>
                <a:lnTo>
                  <a:pt x="2561" y="255"/>
                </a:lnTo>
                <a:lnTo>
                  <a:pt x="2559" y="255"/>
                </a:lnTo>
                <a:lnTo>
                  <a:pt x="2556" y="253"/>
                </a:lnTo>
                <a:lnTo>
                  <a:pt x="2549" y="253"/>
                </a:lnTo>
                <a:lnTo>
                  <a:pt x="2549" y="249"/>
                </a:lnTo>
                <a:lnTo>
                  <a:pt x="2551" y="248"/>
                </a:lnTo>
                <a:lnTo>
                  <a:pt x="2552" y="246"/>
                </a:lnTo>
                <a:lnTo>
                  <a:pt x="2552" y="246"/>
                </a:lnTo>
                <a:lnTo>
                  <a:pt x="2552" y="244"/>
                </a:lnTo>
                <a:lnTo>
                  <a:pt x="2554" y="241"/>
                </a:lnTo>
                <a:close/>
                <a:moveTo>
                  <a:pt x="2242" y="173"/>
                </a:moveTo>
                <a:lnTo>
                  <a:pt x="2266" y="173"/>
                </a:lnTo>
                <a:lnTo>
                  <a:pt x="2266" y="176"/>
                </a:lnTo>
                <a:lnTo>
                  <a:pt x="2261" y="178"/>
                </a:lnTo>
                <a:lnTo>
                  <a:pt x="2259" y="180"/>
                </a:lnTo>
                <a:lnTo>
                  <a:pt x="2256" y="181"/>
                </a:lnTo>
                <a:lnTo>
                  <a:pt x="2252" y="183"/>
                </a:lnTo>
                <a:lnTo>
                  <a:pt x="2247" y="183"/>
                </a:lnTo>
                <a:lnTo>
                  <a:pt x="2242" y="173"/>
                </a:lnTo>
                <a:close/>
                <a:moveTo>
                  <a:pt x="2612" y="153"/>
                </a:moveTo>
                <a:lnTo>
                  <a:pt x="2610" y="155"/>
                </a:lnTo>
                <a:lnTo>
                  <a:pt x="2608" y="157"/>
                </a:lnTo>
                <a:lnTo>
                  <a:pt x="2606" y="157"/>
                </a:lnTo>
                <a:lnTo>
                  <a:pt x="2606" y="159"/>
                </a:lnTo>
                <a:lnTo>
                  <a:pt x="2605" y="160"/>
                </a:lnTo>
                <a:lnTo>
                  <a:pt x="2603" y="164"/>
                </a:lnTo>
                <a:lnTo>
                  <a:pt x="2606" y="164"/>
                </a:lnTo>
                <a:lnTo>
                  <a:pt x="2612" y="162"/>
                </a:lnTo>
                <a:lnTo>
                  <a:pt x="2615" y="160"/>
                </a:lnTo>
                <a:lnTo>
                  <a:pt x="2619" y="159"/>
                </a:lnTo>
                <a:lnTo>
                  <a:pt x="2622" y="157"/>
                </a:lnTo>
                <a:lnTo>
                  <a:pt x="2626" y="153"/>
                </a:lnTo>
                <a:lnTo>
                  <a:pt x="2612" y="153"/>
                </a:lnTo>
                <a:close/>
                <a:moveTo>
                  <a:pt x="2362" y="153"/>
                </a:moveTo>
                <a:lnTo>
                  <a:pt x="2364" y="169"/>
                </a:lnTo>
                <a:lnTo>
                  <a:pt x="2366" y="188"/>
                </a:lnTo>
                <a:lnTo>
                  <a:pt x="2357" y="188"/>
                </a:lnTo>
                <a:lnTo>
                  <a:pt x="2355" y="190"/>
                </a:lnTo>
                <a:lnTo>
                  <a:pt x="2352" y="190"/>
                </a:lnTo>
                <a:lnTo>
                  <a:pt x="2348" y="190"/>
                </a:lnTo>
                <a:lnTo>
                  <a:pt x="2343" y="192"/>
                </a:lnTo>
                <a:lnTo>
                  <a:pt x="2341" y="178"/>
                </a:lnTo>
                <a:lnTo>
                  <a:pt x="2341" y="164"/>
                </a:lnTo>
                <a:lnTo>
                  <a:pt x="2343" y="157"/>
                </a:lnTo>
                <a:lnTo>
                  <a:pt x="2346" y="155"/>
                </a:lnTo>
                <a:lnTo>
                  <a:pt x="2350" y="153"/>
                </a:lnTo>
                <a:lnTo>
                  <a:pt x="2355" y="153"/>
                </a:lnTo>
                <a:lnTo>
                  <a:pt x="2362" y="153"/>
                </a:lnTo>
                <a:close/>
                <a:moveTo>
                  <a:pt x="2353" y="119"/>
                </a:moveTo>
                <a:lnTo>
                  <a:pt x="2362" y="119"/>
                </a:lnTo>
                <a:lnTo>
                  <a:pt x="2360" y="126"/>
                </a:lnTo>
                <a:lnTo>
                  <a:pt x="2360" y="131"/>
                </a:lnTo>
                <a:lnTo>
                  <a:pt x="2360" y="136"/>
                </a:lnTo>
                <a:lnTo>
                  <a:pt x="2359" y="140"/>
                </a:lnTo>
                <a:lnTo>
                  <a:pt x="2357" y="145"/>
                </a:lnTo>
                <a:lnTo>
                  <a:pt x="2350" y="145"/>
                </a:lnTo>
                <a:lnTo>
                  <a:pt x="2350" y="138"/>
                </a:lnTo>
                <a:lnTo>
                  <a:pt x="2352" y="131"/>
                </a:lnTo>
                <a:lnTo>
                  <a:pt x="2352" y="124"/>
                </a:lnTo>
                <a:lnTo>
                  <a:pt x="2353" y="119"/>
                </a:lnTo>
                <a:close/>
                <a:moveTo>
                  <a:pt x="4193" y="71"/>
                </a:moveTo>
                <a:lnTo>
                  <a:pt x="4202" y="84"/>
                </a:lnTo>
                <a:lnTo>
                  <a:pt x="4210" y="91"/>
                </a:lnTo>
                <a:lnTo>
                  <a:pt x="4221" y="94"/>
                </a:lnTo>
                <a:lnTo>
                  <a:pt x="4228" y="98"/>
                </a:lnTo>
                <a:lnTo>
                  <a:pt x="4235" y="103"/>
                </a:lnTo>
                <a:lnTo>
                  <a:pt x="4237" y="106"/>
                </a:lnTo>
                <a:lnTo>
                  <a:pt x="4238" y="110"/>
                </a:lnTo>
                <a:lnTo>
                  <a:pt x="4238" y="113"/>
                </a:lnTo>
                <a:lnTo>
                  <a:pt x="4238" y="119"/>
                </a:lnTo>
                <a:lnTo>
                  <a:pt x="4226" y="122"/>
                </a:lnTo>
                <a:lnTo>
                  <a:pt x="4217" y="129"/>
                </a:lnTo>
                <a:lnTo>
                  <a:pt x="4210" y="136"/>
                </a:lnTo>
                <a:lnTo>
                  <a:pt x="4200" y="141"/>
                </a:lnTo>
                <a:lnTo>
                  <a:pt x="4196" y="136"/>
                </a:lnTo>
                <a:lnTo>
                  <a:pt x="4193" y="134"/>
                </a:lnTo>
                <a:lnTo>
                  <a:pt x="4190" y="133"/>
                </a:lnTo>
                <a:lnTo>
                  <a:pt x="4186" y="134"/>
                </a:lnTo>
                <a:lnTo>
                  <a:pt x="4183" y="136"/>
                </a:lnTo>
                <a:lnTo>
                  <a:pt x="4181" y="140"/>
                </a:lnTo>
                <a:lnTo>
                  <a:pt x="4177" y="141"/>
                </a:lnTo>
                <a:lnTo>
                  <a:pt x="4183" y="162"/>
                </a:lnTo>
                <a:lnTo>
                  <a:pt x="4184" y="178"/>
                </a:lnTo>
                <a:lnTo>
                  <a:pt x="4184" y="190"/>
                </a:lnTo>
                <a:lnTo>
                  <a:pt x="4183" y="202"/>
                </a:lnTo>
                <a:lnTo>
                  <a:pt x="4179" y="215"/>
                </a:lnTo>
                <a:lnTo>
                  <a:pt x="4176" y="232"/>
                </a:lnTo>
                <a:lnTo>
                  <a:pt x="4174" y="253"/>
                </a:lnTo>
                <a:lnTo>
                  <a:pt x="4151" y="265"/>
                </a:lnTo>
                <a:lnTo>
                  <a:pt x="4125" y="277"/>
                </a:lnTo>
                <a:lnTo>
                  <a:pt x="4100" y="288"/>
                </a:lnTo>
                <a:lnTo>
                  <a:pt x="4095" y="279"/>
                </a:lnTo>
                <a:lnTo>
                  <a:pt x="4090" y="272"/>
                </a:lnTo>
                <a:lnTo>
                  <a:pt x="4088" y="279"/>
                </a:lnTo>
                <a:lnTo>
                  <a:pt x="4088" y="283"/>
                </a:lnTo>
                <a:lnTo>
                  <a:pt x="4087" y="288"/>
                </a:lnTo>
                <a:lnTo>
                  <a:pt x="4085" y="291"/>
                </a:lnTo>
                <a:lnTo>
                  <a:pt x="4080" y="291"/>
                </a:lnTo>
                <a:lnTo>
                  <a:pt x="4076" y="291"/>
                </a:lnTo>
                <a:lnTo>
                  <a:pt x="4074" y="293"/>
                </a:lnTo>
                <a:lnTo>
                  <a:pt x="4073" y="293"/>
                </a:lnTo>
                <a:lnTo>
                  <a:pt x="4071" y="295"/>
                </a:lnTo>
                <a:lnTo>
                  <a:pt x="4069" y="297"/>
                </a:lnTo>
                <a:lnTo>
                  <a:pt x="4064" y="297"/>
                </a:lnTo>
                <a:lnTo>
                  <a:pt x="4059" y="298"/>
                </a:lnTo>
                <a:lnTo>
                  <a:pt x="4057" y="295"/>
                </a:lnTo>
                <a:lnTo>
                  <a:pt x="4057" y="290"/>
                </a:lnTo>
                <a:lnTo>
                  <a:pt x="4057" y="288"/>
                </a:lnTo>
                <a:lnTo>
                  <a:pt x="4057" y="284"/>
                </a:lnTo>
                <a:lnTo>
                  <a:pt x="4057" y="283"/>
                </a:lnTo>
                <a:lnTo>
                  <a:pt x="4053" y="283"/>
                </a:lnTo>
                <a:lnTo>
                  <a:pt x="4050" y="281"/>
                </a:lnTo>
                <a:lnTo>
                  <a:pt x="4043" y="279"/>
                </a:lnTo>
                <a:lnTo>
                  <a:pt x="4043" y="283"/>
                </a:lnTo>
                <a:lnTo>
                  <a:pt x="4046" y="288"/>
                </a:lnTo>
                <a:lnTo>
                  <a:pt x="4050" y="290"/>
                </a:lnTo>
                <a:lnTo>
                  <a:pt x="4050" y="293"/>
                </a:lnTo>
                <a:lnTo>
                  <a:pt x="4050" y="298"/>
                </a:lnTo>
                <a:lnTo>
                  <a:pt x="4052" y="307"/>
                </a:lnTo>
                <a:lnTo>
                  <a:pt x="4046" y="312"/>
                </a:lnTo>
                <a:lnTo>
                  <a:pt x="4043" y="319"/>
                </a:lnTo>
                <a:lnTo>
                  <a:pt x="4039" y="326"/>
                </a:lnTo>
                <a:lnTo>
                  <a:pt x="4027" y="326"/>
                </a:lnTo>
                <a:lnTo>
                  <a:pt x="4025" y="312"/>
                </a:lnTo>
                <a:lnTo>
                  <a:pt x="4024" y="305"/>
                </a:lnTo>
                <a:lnTo>
                  <a:pt x="4020" y="298"/>
                </a:lnTo>
                <a:lnTo>
                  <a:pt x="4017" y="288"/>
                </a:lnTo>
                <a:lnTo>
                  <a:pt x="4027" y="288"/>
                </a:lnTo>
                <a:lnTo>
                  <a:pt x="4039" y="272"/>
                </a:lnTo>
                <a:lnTo>
                  <a:pt x="4055" y="258"/>
                </a:lnTo>
                <a:lnTo>
                  <a:pt x="4074" y="249"/>
                </a:lnTo>
                <a:lnTo>
                  <a:pt x="4081" y="248"/>
                </a:lnTo>
                <a:lnTo>
                  <a:pt x="4088" y="248"/>
                </a:lnTo>
                <a:lnTo>
                  <a:pt x="4094" y="249"/>
                </a:lnTo>
                <a:lnTo>
                  <a:pt x="4097" y="249"/>
                </a:lnTo>
                <a:lnTo>
                  <a:pt x="4100" y="249"/>
                </a:lnTo>
                <a:lnTo>
                  <a:pt x="4104" y="244"/>
                </a:lnTo>
                <a:lnTo>
                  <a:pt x="4107" y="239"/>
                </a:lnTo>
                <a:lnTo>
                  <a:pt x="4109" y="234"/>
                </a:lnTo>
                <a:lnTo>
                  <a:pt x="4111" y="230"/>
                </a:lnTo>
                <a:lnTo>
                  <a:pt x="4114" y="225"/>
                </a:lnTo>
                <a:lnTo>
                  <a:pt x="4120" y="222"/>
                </a:lnTo>
                <a:lnTo>
                  <a:pt x="4121" y="225"/>
                </a:lnTo>
                <a:lnTo>
                  <a:pt x="4123" y="227"/>
                </a:lnTo>
                <a:lnTo>
                  <a:pt x="4125" y="227"/>
                </a:lnTo>
                <a:lnTo>
                  <a:pt x="4125" y="227"/>
                </a:lnTo>
                <a:lnTo>
                  <a:pt x="4127" y="227"/>
                </a:lnTo>
                <a:lnTo>
                  <a:pt x="4128" y="225"/>
                </a:lnTo>
                <a:lnTo>
                  <a:pt x="4142" y="213"/>
                </a:lnTo>
                <a:lnTo>
                  <a:pt x="4151" y="202"/>
                </a:lnTo>
                <a:lnTo>
                  <a:pt x="4155" y="190"/>
                </a:lnTo>
                <a:lnTo>
                  <a:pt x="4158" y="176"/>
                </a:lnTo>
                <a:lnTo>
                  <a:pt x="4163" y="164"/>
                </a:lnTo>
                <a:lnTo>
                  <a:pt x="4174" y="148"/>
                </a:lnTo>
                <a:lnTo>
                  <a:pt x="4167" y="148"/>
                </a:lnTo>
                <a:lnTo>
                  <a:pt x="4162" y="145"/>
                </a:lnTo>
                <a:lnTo>
                  <a:pt x="4160" y="141"/>
                </a:lnTo>
                <a:lnTo>
                  <a:pt x="4158" y="138"/>
                </a:lnTo>
                <a:lnTo>
                  <a:pt x="4158" y="131"/>
                </a:lnTo>
                <a:lnTo>
                  <a:pt x="4158" y="122"/>
                </a:lnTo>
                <a:lnTo>
                  <a:pt x="4160" y="120"/>
                </a:lnTo>
                <a:lnTo>
                  <a:pt x="4160" y="120"/>
                </a:lnTo>
                <a:lnTo>
                  <a:pt x="4162" y="119"/>
                </a:lnTo>
                <a:lnTo>
                  <a:pt x="4162" y="117"/>
                </a:lnTo>
                <a:lnTo>
                  <a:pt x="4162" y="115"/>
                </a:lnTo>
                <a:lnTo>
                  <a:pt x="4169" y="113"/>
                </a:lnTo>
                <a:lnTo>
                  <a:pt x="4174" y="113"/>
                </a:lnTo>
                <a:lnTo>
                  <a:pt x="4177" y="112"/>
                </a:lnTo>
                <a:lnTo>
                  <a:pt x="4181" y="112"/>
                </a:lnTo>
                <a:lnTo>
                  <a:pt x="4181" y="94"/>
                </a:lnTo>
                <a:lnTo>
                  <a:pt x="4184" y="80"/>
                </a:lnTo>
                <a:lnTo>
                  <a:pt x="4193" y="71"/>
                </a:lnTo>
                <a:close/>
                <a:moveTo>
                  <a:pt x="2414" y="68"/>
                </a:moveTo>
                <a:lnTo>
                  <a:pt x="2413" y="70"/>
                </a:lnTo>
                <a:lnTo>
                  <a:pt x="2411" y="70"/>
                </a:lnTo>
                <a:lnTo>
                  <a:pt x="2409" y="70"/>
                </a:lnTo>
                <a:lnTo>
                  <a:pt x="2409" y="71"/>
                </a:lnTo>
                <a:lnTo>
                  <a:pt x="2407" y="71"/>
                </a:lnTo>
                <a:lnTo>
                  <a:pt x="2404" y="75"/>
                </a:lnTo>
                <a:lnTo>
                  <a:pt x="2400" y="77"/>
                </a:lnTo>
                <a:lnTo>
                  <a:pt x="2400" y="78"/>
                </a:lnTo>
                <a:lnTo>
                  <a:pt x="2400" y="82"/>
                </a:lnTo>
                <a:lnTo>
                  <a:pt x="2400" y="85"/>
                </a:lnTo>
                <a:lnTo>
                  <a:pt x="2400" y="91"/>
                </a:lnTo>
                <a:lnTo>
                  <a:pt x="2414" y="105"/>
                </a:lnTo>
                <a:lnTo>
                  <a:pt x="2427" y="120"/>
                </a:lnTo>
                <a:lnTo>
                  <a:pt x="2439" y="138"/>
                </a:lnTo>
                <a:lnTo>
                  <a:pt x="2453" y="138"/>
                </a:lnTo>
                <a:lnTo>
                  <a:pt x="2453" y="148"/>
                </a:lnTo>
                <a:lnTo>
                  <a:pt x="2467" y="153"/>
                </a:lnTo>
                <a:lnTo>
                  <a:pt x="2477" y="160"/>
                </a:lnTo>
                <a:lnTo>
                  <a:pt x="2488" y="169"/>
                </a:lnTo>
                <a:lnTo>
                  <a:pt x="2488" y="173"/>
                </a:lnTo>
                <a:lnTo>
                  <a:pt x="2484" y="173"/>
                </a:lnTo>
                <a:lnTo>
                  <a:pt x="2481" y="173"/>
                </a:lnTo>
                <a:lnTo>
                  <a:pt x="2477" y="173"/>
                </a:lnTo>
                <a:lnTo>
                  <a:pt x="2475" y="173"/>
                </a:lnTo>
                <a:lnTo>
                  <a:pt x="2472" y="171"/>
                </a:lnTo>
                <a:lnTo>
                  <a:pt x="2467" y="169"/>
                </a:lnTo>
                <a:lnTo>
                  <a:pt x="2462" y="169"/>
                </a:lnTo>
                <a:lnTo>
                  <a:pt x="2462" y="174"/>
                </a:lnTo>
                <a:lnTo>
                  <a:pt x="2463" y="178"/>
                </a:lnTo>
                <a:lnTo>
                  <a:pt x="2465" y="181"/>
                </a:lnTo>
                <a:lnTo>
                  <a:pt x="2465" y="183"/>
                </a:lnTo>
                <a:lnTo>
                  <a:pt x="2467" y="187"/>
                </a:lnTo>
                <a:lnTo>
                  <a:pt x="2468" y="192"/>
                </a:lnTo>
                <a:lnTo>
                  <a:pt x="2463" y="195"/>
                </a:lnTo>
                <a:lnTo>
                  <a:pt x="2460" y="199"/>
                </a:lnTo>
                <a:lnTo>
                  <a:pt x="2456" y="204"/>
                </a:lnTo>
                <a:lnTo>
                  <a:pt x="2453" y="211"/>
                </a:lnTo>
                <a:lnTo>
                  <a:pt x="2442" y="211"/>
                </a:lnTo>
                <a:lnTo>
                  <a:pt x="2442" y="234"/>
                </a:lnTo>
                <a:lnTo>
                  <a:pt x="2434" y="234"/>
                </a:lnTo>
                <a:lnTo>
                  <a:pt x="2425" y="227"/>
                </a:lnTo>
                <a:lnTo>
                  <a:pt x="2414" y="223"/>
                </a:lnTo>
                <a:lnTo>
                  <a:pt x="2406" y="218"/>
                </a:lnTo>
                <a:lnTo>
                  <a:pt x="2400" y="206"/>
                </a:lnTo>
                <a:lnTo>
                  <a:pt x="2414" y="208"/>
                </a:lnTo>
                <a:lnTo>
                  <a:pt x="2428" y="206"/>
                </a:lnTo>
                <a:lnTo>
                  <a:pt x="2439" y="202"/>
                </a:lnTo>
                <a:lnTo>
                  <a:pt x="2446" y="195"/>
                </a:lnTo>
                <a:lnTo>
                  <a:pt x="2448" y="194"/>
                </a:lnTo>
                <a:lnTo>
                  <a:pt x="2448" y="192"/>
                </a:lnTo>
                <a:lnTo>
                  <a:pt x="2449" y="190"/>
                </a:lnTo>
                <a:lnTo>
                  <a:pt x="2449" y="187"/>
                </a:lnTo>
                <a:lnTo>
                  <a:pt x="2449" y="183"/>
                </a:lnTo>
                <a:lnTo>
                  <a:pt x="2423" y="164"/>
                </a:lnTo>
                <a:lnTo>
                  <a:pt x="2395" y="145"/>
                </a:lnTo>
                <a:lnTo>
                  <a:pt x="2386" y="134"/>
                </a:lnTo>
                <a:lnTo>
                  <a:pt x="2378" y="124"/>
                </a:lnTo>
                <a:lnTo>
                  <a:pt x="2371" y="112"/>
                </a:lnTo>
                <a:lnTo>
                  <a:pt x="2360" y="101"/>
                </a:lnTo>
                <a:lnTo>
                  <a:pt x="2346" y="96"/>
                </a:lnTo>
                <a:lnTo>
                  <a:pt x="2334" y="106"/>
                </a:lnTo>
                <a:lnTo>
                  <a:pt x="2318" y="115"/>
                </a:lnTo>
                <a:lnTo>
                  <a:pt x="2299" y="119"/>
                </a:lnTo>
                <a:lnTo>
                  <a:pt x="2297" y="115"/>
                </a:lnTo>
                <a:lnTo>
                  <a:pt x="2296" y="112"/>
                </a:lnTo>
                <a:lnTo>
                  <a:pt x="2294" y="110"/>
                </a:lnTo>
                <a:lnTo>
                  <a:pt x="2290" y="110"/>
                </a:lnTo>
                <a:lnTo>
                  <a:pt x="2289" y="110"/>
                </a:lnTo>
                <a:lnTo>
                  <a:pt x="2285" y="112"/>
                </a:lnTo>
                <a:lnTo>
                  <a:pt x="2276" y="119"/>
                </a:lnTo>
                <a:lnTo>
                  <a:pt x="2273" y="129"/>
                </a:lnTo>
                <a:lnTo>
                  <a:pt x="2271" y="140"/>
                </a:lnTo>
                <a:lnTo>
                  <a:pt x="2266" y="148"/>
                </a:lnTo>
                <a:lnTo>
                  <a:pt x="2247" y="148"/>
                </a:lnTo>
                <a:lnTo>
                  <a:pt x="2240" y="157"/>
                </a:lnTo>
                <a:lnTo>
                  <a:pt x="2235" y="167"/>
                </a:lnTo>
                <a:lnTo>
                  <a:pt x="2231" y="180"/>
                </a:lnTo>
                <a:lnTo>
                  <a:pt x="2229" y="181"/>
                </a:lnTo>
                <a:lnTo>
                  <a:pt x="2229" y="185"/>
                </a:lnTo>
                <a:lnTo>
                  <a:pt x="2231" y="187"/>
                </a:lnTo>
                <a:lnTo>
                  <a:pt x="2233" y="188"/>
                </a:lnTo>
                <a:lnTo>
                  <a:pt x="2236" y="192"/>
                </a:lnTo>
                <a:lnTo>
                  <a:pt x="2238" y="195"/>
                </a:lnTo>
                <a:lnTo>
                  <a:pt x="2233" y="195"/>
                </a:lnTo>
                <a:lnTo>
                  <a:pt x="2231" y="197"/>
                </a:lnTo>
                <a:lnTo>
                  <a:pt x="2229" y="197"/>
                </a:lnTo>
                <a:lnTo>
                  <a:pt x="2228" y="199"/>
                </a:lnTo>
                <a:lnTo>
                  <a:pt x="2226" y="201"/>
                </a:lnTo>
                <a:lnTo>
                  <a:pt x="2222" y="202"/>
                </a:lnTo>
                <a:lnTo>
                  <a:pt x="2222" y="206"/>
                </a:lnTo>
                <a:lnTo>
                  <a:pt x="2222" y="206"/>
                </a:lnTo>
                <a:lnTo>
                  <a:pt x="2222" y="208"/>
                </a:lnTo>
                <a:lnTo>
                  <a:pt x="2222" y="208"/>
                </a:lnTo>
                <a:lnTo>
                  <a:pt x="2222" y="209"/>
                </a:lnTo>
                <a:lnTo>
                  <a:pt x="2222" y="215"/>
                </a:lnTo>
                <a:lnTo>
                  <a:pt x="2210" y="216"/>
                </a:lnTo>
                <a:lnTo>
                  <a:pt x="2205" y="220"/>
                </a:lnTo>
                <a:lnTo>
                  <a:pt x="2201" y="223"/>
                </a:lnTo>
                <a:lnTo>
                  <a:pt x="2198" y="229"/>
                </a:lnTo>
                <a:lnTo>
                  <a:pt x="2193" y="234"/>
                </a:lnTo>
                <a:lnTo>
                  <a:pt x="2187" y="236"/>
                </a:lnTo>
                <a:lnTo>
                  <a:pt x="2184" y="236"/>
                </a:lnTo>
                <a:lnTo>
                  <a:pt x="2179" y="234"/>
                </a:lnTo>
                <a:lnTo>
                  <a:pt x="2175" y="232"/>
                </a:lnTo>
                <a:lnTo>
                  <a:pt x="2172" y="230"/>
                </a:lnTo>
                <a:lnTo>
                  <a:pt x="2170" y="230"/>
                </a:lnTo>
                <a:lnTo>
                  <a:pt x="2167" y="232"/>
                </a:lnTo>
                <a:lnTo>
                  <a:pt x="2163" y="234"/>
                </a:lnTo>
                <a:lnTo>
                  <a:pt x="2160" y="236"/>
                </a:lnTo>
                <a:lnTo>
                  <a:pt x="2154" y="237"/>
                </a:lnTo>
                <a:lnTo>
                  <a:pt x="2154" y="246"/>
                </a:lnTo>
                <a:lnTo>
                  <a:pt x="2203" y="253"/>
                </a:lnTo>
                <a:lnTo>
                  <a:pt x="2217" y="246"/>
                </a:lnTo>
                <a:lnTo>
                  <a:pt x="2231" y="237"/>
                </a:lnTo>
                <a:lnTo>
                  <a:pt x="2242" y="230"/>
                </a:lnTo>
                <a:lnTo>
                  <a:pt x="2257" y="227"/>
                </a:lnTo>
                <a:lnTo>
                  <a:pt x="2280" y="223"/>
                </a:lnTo>
                <a:lnTo>
                  <a:pt x="2304" y="222"/>
                </a:lnTo>
                <a:lnTo>
                  <a:pt x="2331" y="222"/>
                </a:lnTo>
                <a:lnTo>
                  <a:pt x="2353" y="222"/>
                </a:lnTo>
                <a:lnTo>
                  <a:pt x="2372" y="223"/>
                </a:lnTo>
                <a:lnTo>
                  <a:pt x="2381" y="225"/>
                </a:lnTo>
                <a:lnTo>
                  <a:pt x="2385" y="225"/>
                </a:lnTo>
                <a:lnTo>
                  <a:pt x="2379" y="241"/>
                </a:lnTo>
                <a:lnTo>
                  <a:pt x="2376" y="258"/>
                </a:lnTo>
                <a:lnTo>
                  <a:pt x="2372" y="276"/>
                </a:lnTo>
                <a:lnTo>
                  <a:pt x="2378" y="279"/>
                </a:lnTo>
                <a:lnTo>
                  <a:pt x="2379" y="283"/>
                </a:lnTo>
                <a:lnTo>
                  <a:pt x="2383" y="286"/>
                </a:lnTo>
                <a:lnTo>
                  <a:pt x="2385" y="288"/>
                </a:lnTo>
                <a:lnTo>
                  <a:pt x="2388" y="291"/>
                </a:lnTo>
                <a:lnTo>
                  <a:pt x="2400" y="295"/>
                </a:lnTo>
                <a:lnTo>
                  <a:pt x="2414" y="295"/>
                </a:lnTo>
                <a:lnTo>
                  <a:pt x="2428" y="297"/>
                </a:lnTo>
                <a:lnTo>
                  <a:pt x="2442" y="304"/>
                </a:lnTo>
                <a:lnTo>
                  <a:pt x="2446" y="318"/>
                </a:lnTo>
                <a:lnTo>
                  <a:pt x="2453" y="321"/>
                </a:lnTo>
                <a:lnTo>
                  <a:pt x="2463" y="325"/>
                </a:lnTo>
                <a:lnTo>
                  <a:pt x="2477" y="328"/>
                </a:lnTo>
                <a:lnTo>
                  <a:pt x="2489" y="332"/>
                </a:lnTo>
                <a:lnTo>
                  <a:pt x="2496" y="333"/>
                </a:lnTo>
                <a:lnTo>
                  <a:pt x="2498" y="323"/>
                </a:lnTo>
                <a:lnTo>
                  <a:pt x="2502" y="314"/>
                </a:lnTo>
                <a:lnTo>
                  <a:pt x="2505" y="305"/>
                </a:lnTo>
                <a:lnTo>
                  <a:pt x="2516" y="298"/>
                </a:lnTo>
                <a:lnTo>
                  <a:pt x="2531" y="295"/>
                </a:lnTo>
                <a:lnTo>
                  <a:pt x="2545" y="298"/>
                </a:lnTo>
                <a:lnTo>
                  <a:pt x="2559" y="305"/>
                </a:lnTo>
                <a:lnTo>
                  <a:pt x="2573" y="311"/>
                </a:lnTo>
                <a:lnTo>
                  <a:pt x="2580" y="312"/>
                </a:lnTo>
                <a:lnTo>
                  <a:pt x="2594" y="314"/>
                </a:lnTo>
                <a:lnTo>
                  <a:pt x="2608" y="318"/>
                </a:lnTo>
                <a:lnTo>
                  <a:pt x="2622" y="319"/>
                </a:lnTo>
                <a:lnTo>
                  <a:pt x="2633" y="321"/>
                </a:lnTo>
                <a:lnTo>
                  <a:pt x="2638" y="323"/>
                </a:lnTo>
                <a:lnTo>
                  <a:pt x="2641" y="321"/>
                </a:lnTo>
                <a:lnTo>
                  <a:pt x="2643" y="318"/>
                </a:lnTo>
                <a:lnTo>
                  <a:pt x="2645" y="316"/>
                </a:lnTo>
                <a:lnTo>
                  <a:pt x="2648" y="312"/>
                </a:lnTo>
                <a:lnTo>
                  <a:pt x="2652" y="311"/>
                </a:lnTo>
                <a:lnTo>
                  <a:pt x="2655" y="311"/>
                </a:lnTo>
                <a:lnTo>
                  <a:pt x="2660" y="311"/>
                </a:lnTo>
                <a:lnTo>
                  <a:pt x="2673" y="314"/>
                </a:lnTo>
                <a:lnTo>
                  <a:pt x="2683" y="319"/>
                </a:lnTo>
                <a:lnTo>
                  <a:pt x="2695" y="318"/>
                </a:lnTo>
                <a:lnTo>
                  <a:pt x="2708" y="314"/>
                </a:lnTo>
                <a:lnTo>
                  <a:pt x="2709" y="300"/>
                </a:lnTo>
                <a:lnTo>
                  <a:pt x="2716" y="283"/>
                </a:lnTo>
                <a:lnTo>
                  <a:pt x="2722" y="267"/>
                </a:lnTo>
                <a:lnTo>
                  <a:pt x="2725" y="253"/>
                </a:lnTo>
                <a:lnTo>
                  <a:pt x="2722" y="241"/>
                </a:lnTo>
                <a:lnTo>
                  <a:pt x="2720" y="237"/>
                </a:lnTo>
                <a:lnTo>
                  <a:pt x="2720" y="234"/>
                </a:lnTo>
                <a:lnTo>
                  <a:pt x="2718" y="232"/>
                </a:lnTo>
                <a:lnTo>
                  <a:pt x="2716" y="230"/>
                </a:lnTo>
                <a:lnTo>
                  <a:pt x="2713" y="230"/>
                </a:lnTo>
                <a:lnTo>
                  <a:pt x="2709" y="230"/>
                </a:lnTo>
                <a:lnTo>
                  <a:pt x="2702" y="230"/>
                </a:lnTo>
                <a:lnTo>
                  <a:pt x="2694" y="237"/>
                </a:lnTo>
                <a:lnTo>
                  <a:pt x="2687" y="239"/>
                </a:lnTo>
                <a:lnTo>
                  <a:pt x="2680" y="237"/>
                </a:lnTo>
                <a:lnTo>
                  <a:pt x="2673" y="234"/>
                </a:lnTo>
                <a:lnTo>
                  <a:pt x="2664" y="230"/>
                </a:lnTo>
                <a:lnTo>
                  <a:pt x="2659" y="229"/>
                </a:lnTo>
                <a:lnTo>
                  <a:pt x="2655" y="230"/>
                </a:lnTo>
                <a:lnTo>
                  <a:pt x="2650" y="232"/>
                </a:lnTo>
                <a:lnTo>
                  <a:pt x="2648" y="236"/>
                </a:lnTo>
                <a:lnTo>
                  <a:pt x="2645" y="239"/>
                </a:lnTo>
                <a:lnTo>
                  <a:pt x="2641" y="241"/>
                </a:lnTo>
                <a:lnTo>
                  <a:pt x="2626" y="237"/>
                </a:lnTo>
                <a:lnTo>
                  <a:pt x="2610" y="227"/>
                </a:lnTo>
                <a:lnTo>
                  <a:pt x="2598" y="211"/>
                </a:lnTo>
                <a:lnTo>
                  <a:pt x="2592" y="195"/>
                </a:lnTo>
                <a:lnTo>
                  <a:pt x="2592" y="192"/>
                </a:lnTo>
                <a:lnTo>
                  <a:pt x="2592" y="188"/>
                </a:lnTo>
                <a:lnTo>
                  <a:pt x="2592" y="185"/>
                </a:lnTo>
                <a:lnTo>
                  <a:pt x="2592" y="181"/>
                </a:lnTo>
                <a:lnTo>
                  <a:pt x="2592" y="178"/>
                </a:lnTo>
                <a:lnTo>
                  <a:pt x="2594" y="174"/>
                </a:lnTo>
                <a:lnTo>
                  <a:pt x="2596" y="169"/>
                </a:lnTo>
                <a:lnTo>
                  <a:pt x="2592" y="166"/>
                </a:lnTo>
                <a:lnTo>
                  <a:pt x="2589" y="164"/>
                </a:lnTo>
                <a:lnTo>
                  <a:pt x="2587" y="162"/>
                </a:lnTo>
                <a:lnTo>
                  <a:pt x="2585" y="160"/>
                </a:lnTo>
                <a:lnTo>
                  <a:pt x="2582" y="159"/>
                </a:lnTo>
                <a:lnTo>
                  <a:pt x="2577" y="157"/>
                </a:lnTo>
                <a:lnTo>
                  <a:pt x="2575" y="155"/>
                </a:lnTo>
                <a:lnTo>
                  <a:pt x="2573" y="155"/>
                </a:lnTo>
                <a:lnTo>
                  <a:pt x="2571" y="153"/>
                </a:lnTo>
                <a:lnTo>
                  <a:pt x="2568" y="153"/>
                </a:lnTo>
                <a:lnTo>
                  <a:pt x="2564" y="153"/>
                </a:lnTo>
                <a:lnTo>
                  <a:pt x="2564" y="157"/>
                </a:lnTo>
                <a:lnTo>
                  <a:pt x="2561" y="157"/>
                </a:lnTo>
                <a:lnTo>
                  <a:pt x="2561" y="162"/>
                </a:lnTo>
                <a:lnTo>
                  <a:pt x="2563" y="166"/>
                </a:lnTo>
                <a:lnTo>
                  <a:pt x="2563" y="167"/>
                </a:lnTo>
                <a:lnTo>
                  <a:pt x="2563" y="169"/>
                </a:lnTo>
                <a:lnTo>
                  <a:pt x="2561" y="171"/>
                </a:lnTo>
                <a:lnTo>
                  <a:pt x="2559" y="171"/>
                </a:lnTo>
                <a:lnTo>
                  <a:pt x="2556" y="171"/>
                </a:lnTo>
                <a:lnTo>
                  <a:pt x="2549" y="173"/>
                </a:lnTo>
                <a:lnTo>
                  <a:pt x="2547" y="169"/>
                </a:lnTo>
                <a:lnTo>
                  <a:pt x="2545" y="167"/>
                </a:lnTo>
                <a:lnTo>
                  <a:pt x="2545" y="166"/>
                </a:lnTo>
                <a:lnTo>
                  <a:pt x="2542" y="164"/>
                </a:lnTo>
                <a:lnTo>
                  <a:pt x="2542" y="169"/>
                </a:lnTo>
                <a:lnTo>
                  <a:pt x="2551" y="180"/>
                </a:lnTo>
                <a:lnTo>
                  <a:pt x="2558" y="195"/>
                </a:lnTo>
                <a:lnTo>
                  <a:pt x="2561" y="211"/>
                </a:lnTo>
                <a:lnTo>
                  <a:pt x="2556" y="215"/>
                </a:lnTo>
                <a:lnTo>
                  <a:pt x="2552" y="216"/>
                </a:lnTo>
                <a:lnTo>
                  <a:pt x="2551" y="220"/>
                </a:lnTo>
                <a:lnTo>
                  <a:pt x="2549" y="223"/>
                </a:lnTo>
                <a:lnTo>
                  <a:pt x="2549" y="225"/>
                </a:lnTo>
                <a:lnTo>
                  <a:pt x="2547" y="229"/>
                </a:lnTo>
                <a:lnTo>
                  <a:pt x="2545" y="230"/>
                </a:lnTo>
                <a:lnTo>
                  <a:pt x="2540" y="232"/>
                </a:lnTo>
                <a:lnTo>
                  <a:pt x="2535" y="234"/>
                </a:lnTo>
                <a:lnTo>
                  <a:pt x="2533" y="232"/>
                </a:lnTo>
                <a:lnTo>
                  <a:pt x="2531" y="232"/>
                </a:lnTo>
                <a:lnTo>
                  <a:pt x="2531" y="232"/>
                </a:lnTo>
                <a:lnTo>
                  <a:pt x="2530" y="230"/>
                </a:lnTo>
                <a:lnTo>
                  <a:pt x="2526" y="230"/>
                </a:lnTo>
                <a:lnTo>
                  <a:pt x="2510" y="183"/>
                </a:lnTo>
                <a:lnTo>
                  <a:pt x="2507" y="181"/>
                </a:lnTo>
                <a:lnTo>
                  <a:pt x="2503" y="178"/>
                </a:lnTo>
                <a:lnTo>
                  <a:pt x="2498" y="174"/>
                </a:lnTo>
                <a:lnTo>
                  <a:pt x="2495" y="173"/>
                </a:lnTo>
                <a:lnTo>
                  <a:pt x="2491" y="169"/>
                </a:lnTo>
                <a:lnTo>
                  <a:pt x="2489" y="159"/>
                </a:lnTo>
                <a:lnTo>
                  <a:pt x="2491" y="150"/>
                </a:lnTo>
                <a:lnTo>
                  <a:pt x="2493" y="143"/>
                </a:lnTo>
                <a:lnTo>
                  <a:pt x="2493" y="136"/>
                </a:lnTo>
                <a:lnTo>
                  <a:pt x="2488" y="131"/>
                </a:lnTo>
                <a:lnTo>
                  <a:pt x="2475" y="122"/>
                </a:lnTo>
                <a:lnTo>
                  <a:pt x="2465" y="117"/>
                </a:lnTo>
                <a:lnTo>
                  <a:pt x="2456" y="115"/>
                </a:lnTo>
                <a:lnTo>
                  <a:pt x="2448" y="110"/>
                </a:lnTo>
                <a:lnTo>
                  <a:pt x="2441" y="99"/>
                </a:lnTo>
                <a:lnTo>
                  <a:pt x="2434" y="80"/>
                </a:lnTo>
                <a:lnTo>
                  <a:pt x="2420" y="84"/>
                </a:lnTo>
                <a:lnTo>
                  <a:pt x="2418" y="78"/>
                </a:lnTo>
                <a:lnTo>
                  <a:pt x="2418" y="75"/>
                </a:lnTo>
                <a:lnTo>
                  <a:pt x="2416" y="71"/>
                </a:lnTo>
                <a:lnTo>
                  <a:pt x="2414" y="68"/>
                </a:lnTo>
                <a:close/>
                <a:moveTo>
                  <a:pt x="1217" y="64"/>
                </a:moveTo>
                <a:lnTo>
                  <a:pt x="1215" y="68"/>
                </a:lnTo>
                <a:lnTo>
                  <a:pt x="1212" y="71"/>
                </a:lnTo>
                <a:lnTo>
                  <a:pt x="1210" y="73"/>
                </a:lnTo>
                <a:lnTo>
                  <a:pt x="1208" y="75"/>
                </a:lnTo>
                <a:lnTo>
                  <a:pt x="1208" y="77"/>
                </a:lnTo>
                <a:lnTo>
                  <a:pt x="1210" y="78"/>
                </a:lnTo>
                <a:lnTo>
                  <a:pt x="1214" y="80"/>
                </a:lnTo>
                <a:lnTo>
                  <a:pt x="1215" y="75"/>
                </a:lnTo>
                <a:lnTo>
                  <a:pt x="1215" y="73"/>
                </a:lnTo>
                <a:lnTo>
                  <a:pt x="1217" y="70"/>
                </a:lnTo>
                <a:lnTo>
                  <a:pt x="1219" y="68"/>
                </a:lnTo>
                <a:lnTo>
                  <a:pt x="1220" y="64"/>
                </a:lnTo>
                <a:lnTo>
                  <a:pt x="1217" y="64"/>
                </a:lnTo>
                <a:close/>
                <a:moveTo>
                  <a:pt x="2654" y="49"/>
                </a:moveTo>
                <a:lnTo>
                  <a:pt x="2650" y="57"/>
                </a:lnTo>
                <a:lnTo>
                  <a:pt x="2643" y="70"/>
                </a:lnTo>
                <a:lnTo>
                  <a:pt x="2634" y="84"/>
                </a:lnTo>
                <a:lnTo>
                  <a:pt x="2626" y="98"/>
                </a:lnTo>
                <a:lnTo>
                  <a:pt x="2619" y="110"/>
                </a:lnTo>
                <a:lnTo>
                  <a:pt x="2615" y="120"/>
                </a:lnTo>
                <a:lnTo>
                  <a:pt x="2615" y="126"/>
                </a:lnTo>
                <a:lnTo>
                  <a:pt x="2617" y="133"/>
                </a:lnTo>
                <a:lnTo>
                  <a:pt x="2617" y="136"/>
                </a:lnTo>
                <a:lnTo>
                  <a:pt x="2619" y="140"/>
                </a:lnTo>
                <a:lnTo>
                  <a:pt x="2622" y="141"/>
                </a:lnTo>
                <a:lnTo>
                  <a:pt x="2626" y="143"/>
                </a:lnTo>
                <a:lnTo>
                  <a:pt x="2631" y="145"/>
                </a:lnTo>
                <a:lnTo>
                  <a:pt x="2645" y="150"/>
                </a:lnTo>
                <a:lnTo>
                  <a:pt x="2659" y="148"/>
                </a:lnTo>
                <a:lnTo>
                  <a:pt x="2671" y="143"/>
                </a:lnTo>
                <a:lnTo>
                  <a:pt x="2685" y="136"/>
                </a:lnTo>
                <a:lnTo>
                  <a:pt x="2699" y="134"/>
                </a:lnTo>
                <a:lnTo>
                  <a:pt x="2713" y="134"/>
                </a:lnTo>
                <a:lnTo>
                  <a:pt x="2722" y="140"/>
                </a:lnTo>
                <a:lnTo>
                  <a:pt x="2729" y="145"/>
                </a:lnTo>
                <a:lnTo>
                  <a:pt x="2737" y="148"/>
                </a:lnTo>
                <a:lnTo>
                  <a:pt x="2758" y="152"/>
                </a:lnTo>
                <a:lnTo>
                  <a:pt x="2779" y="150"/>
                </a:lnTo>
                <a:lnTo>
                  <a:pt x="2798" y="145"/>
                </a:lnTo>
                <a:lnTo>
                  <a:pt x="2804" y="134"/>
                </a:lnTo>
                <a:lnTo>
                  <a:pt x="2798" y="134"/>
                </a:lnTo>
                <a:lnTo>
                  <a:pt x="2790" y="120"/>
                </a:lnTo>
                <a:lnTo>
                  <a:pt x="2776" y="108"/>
                </a:lnTo>
                <a:lnTo>
                  <a:pt x="2756" y="96"/>
                </a:lnTo>
                <a:lnTo>
                  <a:pt x="2737" y="85"/>
                </a:lnTo>
                <a:lnTo>
                  <a:pt x="2722" y="80"/>
                </a:lnTo>
                <a:lnTo>
                  <a:pt x="2713" y="87"/>
                </a:lnTo>
                <a:lnTo>
                  <a:pt x="2701" y="92"/>
                </a:lnTo>
                <a:lnTo>
                  <a:pt x="2692" y="91"/>
                </a:lnTo>
                <a:lnTo>
                  <a:pt x="2687" y="84"/>
                </a:lnTo>
                <a:lnTo>
                  <a:pt x="2680" y="77"/>
                </a:lnTo>
                <a:lnTo>
                  <a:pt x="2676" y="68"/>
                </a:lnTo>
                <a:lnTo>
                  <a:pt x="2688" y="64"/>
                </a:lnTo>
                <a:lnTo>
                  <a:pt x="2687" y="63"/>
                </a:lnTo>
                <a:lnTo>
                  <a:pt x="2685" y="63"/>
                </a:lnTo>
                <a:lnTo>
                  <a:pt x="2685" y="63"/>
                </a:lnTo>
                <a:lnTo>
                  <a:pt x="2683" y="63"/>
                </a:lnTo>
                <a:lnTo>
                  <a:pt x="2680" y="61"/>
                </a:lnTo>
                <a:lnTo>
                  <a:pt x="2674" y="56"/>
                </a:lnTo>
                <a:lnTo>
                  <a:pt x="2669" y="54"/>
                </a:lnTo>
                <a:lnTo>
                  <a:pt x="2662" y="51"/>
                </a:lnTo>
                <a:lnTo>
                  <a:pt x="2654" y="49"/>
                </a:lnTo>
                <a:close/>
                <a:moveTo>
                  <a:pt x="2933" y="45"/>
                </a:moveTo>
                <a:lnTo>
                  <a:pt x="2922" y="54"/>
                </a:lnTo>
                <a:lnTo>
                  <a:pt x="2910" y="59"/>
                </a:lnTo>
                <a:lnTo>
                  <a:pt x="2898" y="64"/>
                </a:lnTo>
                <a:lnTo>
                  <a:pt x="2887" y="73"/>
                </a:lnTo>
                <a:lnTo>
                  <a:pt x="2880" y="84"/>
                </a:lnTo>
                <a:lnTo>
                  <a:pt x="2877" y="99"/>
                </a:lnTo>
                <a:lnTo>
                  <a:pt x="2882" y="115"/>
                </a:lnTo>
                <a:lnTo>
                  <a:pt x="2893" y="131"/>
                </a:lnTo>
                <a:lnTo>
                  <a:pt x="2903" y="147"/>
                </a:lnTo>
                <a:lnTo>
                  <a:pt x="2915" y="160"/>
                </a:lnTo>
                <a:lnTo>
                  <a:pt x="2922" y="173"/>
                </a:lnTo>
                <a:lnTo>
                  <a:pt x="2910" y="173"/>
                </a:lnTo>
                <a:lnTo>
                  <a:pt x="2910" y="195"/>
                </a:lnTo>
                <a:lnTo>
                  <a:pt x="2914" y="211"/>
                </a:lnTo>
                <a:lnTo>
                  <a:pt x="2924" y="220"/>
                </a:lnTo>
                <a:lnTo>
                  <a:pt x="2942" y="223"/>
                </a:lnTo>
                <a:lnTo>
                  <a:pt x="2968" y="222"/>
                </a:lnTo>
                <a:lnTo>
                  <a:pt x="2966" y="202"/>
                </a:lnTo>
                <a:lnTo>
                  <a:pt x="2962" y="190"/>
                </a:lnTo>
                <a:lnTo>
                  <a:pt x="2957" y="180"/>
                </a:lnTo>
                <a:lnTo>
                  <a:pt x="2955" y="169"/>
                </a:lnTo>
                <a:lnTo>
                  <a:pt x="2957" y="153"/>
                </a:lnTo>
                <a:lnTo>
                  <a:pt x="2961" y="155"/>
                </a:lnTo>
                <a:lnTo>
                  <a:pt x="2964" y="155"/>
                </a:lnTo>
                <a:lnTo>
                  <a:pt x="2968" y="155"/>
                </a:lnTo>
                <a:lnTo>
                  <a:pt x="2971" y="155"/>
                </a:lnTo>
                <a:lnTo>
                  <a:pt x="2976" y="153"/>
                </a:lnTo>
                <a:lnTo>
                  <a:pt x="2973" y="150"/>
                </a:lnTo>
                <a:lnTo>
                  <a:pt x="2969" y="148"/>
                </a:lnTo>
                <a:lnTo>
                  <a:pt x="2968" y="147"/>
                </a:lnTo>
                <a:lnTo>
                  <a:pt x="2964" y="143"/>
                </a:lnTo>
                <a:lnTo>
                  <a:pt x="2961" y="141"/>
                </a:lnTo>
                <a:lnTo>
                  <a:pt x="2959" y="143"/>
                </a:lnTo>
                <a:lnTo>
                  <a:pt x="2959" y="147"/>
                </a:lnTo>
                <a:lnTo>
                  <a:pt x="2957" y="150"/>
                </a:lnTo>
                <a:lnTo>
                  <a:pt x="2957" y="152"/>
                </a:lnTo>
                <a:lnTo>
                  <a:pt x="2955" y="153"/>
                </a:lnTo>
                <a:lnTo>
                  <a:pt x="2954" y="152"/>
                </a:lnTo>
                <a:lnTo>
                  <a:pt x="2952" y="148"/>
                </a:lnTo>
                <a:lnTo>
                  <a:pt x="2947" y="140"/>
                </a:lnTo>
                <a:lnTo>
                  <a:pt x="2942" y="131"/>
                </a:lnTo>
                <a:lnTo>
                  <a:pt x="2943" y="127"/>
                </a:lnTo>
                <a:lnTo>
                  <a:pt x="2945" y="127"/>
                </a:lnTo>
                <a:lnTo>
                  <a:pt x="2947" y="126"/>
                </a:lnTo>
                <a:lnTo>
                  <a:pt x="2948" y="122"/>
                </a:lnTo>
                <a:lnTo>
                  <a:pt x="2933" y="113"/>
                </a:lnTo>
                <a:lnTo>
                  <a:pt x="2921" y="99"/>
                </a:lnTo>
                <a:lnTo>
                  <a:pt x="2914" y="84"/>
                </a:lnTo>
                <a:lnTo>
                  <a:pt x="2933" y="82"/>
                </a:lnTo>
                <a:lnTo>
                  <a:pt x="2947" y="77"/>
                </a:lnTo>
                <a:lnTo>
                  <a:pt x="2954" y="64"/>
                </a:lnTo>
                <a:lnTo>
                  <a:pt x="2957" y="49"/>
                </a:lnTo>
                <a:lnTo>
                  <a:pt x="2952" y="47"/>
                </a:lnTo>
                <a:lnTo>
                  <a:pt x="2947" y="47"/>
                </a:lnTo>
                <a:lnTo>
                  <a:pt x="2942" y="45"/>
                </a:lnTo>
                <a:lnTo>
                  <a:pt x="2933" y="45"/>
                </a:lnTo>
                <a:close/>
                <a:moveTo>
                  <a:pt x="2746" y="42"/>
                </a:moveTo>
                <a:lnTo>
                  <a:pt x="2732" y="49"/>
                </a:lnTo>
                <a:lnTo>
                  <a:pt x="2715" y="54"/>
                </a:lnTo>
                <a:lnTo>
                  <a:pt x="2715" y="68"/>
                </a:lnTo>
                <a:lnTo>
                  <a:pt x="2722" y="70"/>
                </a:lnTo>
                <a:lnTo>
                  <a:pt x="2730" y="71"/>
                </a:lnTo>
                <a:lnTo>
                  <a:pt x="2741" y="71"/>
                </a:lnTo>
                <a:lnTo>
                  <a:pt x="2741" y="64"/>
                </a:lnTo>
                <a:lnTo>
                  <a:pt x="2744" y="59"/>
                </a:lnTo>
                <a:lnTo>
                  <a:pt x="2746" y="54"/>
                </a:lnTo>
                <a:lnTo>
                  <a:pt x="2746" y="49"/>
                </a:lnTo>
                <a:lnTo>
                  <a:pt x="2746" y="45"/>
                </a:lnTo>
                <a:lnTo>
                  <a:pt x="2746" y="42"/>
                </a:lnTo>
                <a:close/>
                <a:moveTo>
                  <a:pt x="1390" y="33"/>
                </a:moveTo>
                <a:lnTo>
                  <a:pt x="1393" y="42"/>
                </a:lnTo>
                <a:lnTo>
                  <a:pt x="1395" y="54"/>
                </a:lnTo>
                <a:lnTo>
                  <a:pt x="1397" y="64"/>
                </a:lnTo>
                <a:lnTo>
                  <a:pt x="1395" y="66"/>
                </a:lnTo>
                <a:lnTo>
                  <a:pt x="1393" y="66"/>
                </a:lnTo>
                <a:lnTo>
                  <a:pt x="1392" y="66"/>
                </a:lnTo>
                <a:lnTo>
                  <a:pt x="1392" y="68"/>
                </a:lnTo>
                <a:lnTo>
                  <a:pt x="1390" y="68"/>
                </a:lnTo>
                <a:lnTo>
                  <a:pt x="1383" y="68"/>
                </a:lnTo>
                <a:lnTo>
                  <a:pt x="1381" y="66"/>
                </a:lnTo>
                <a:lnTo>
                  <a:pt x="1381" y="64"/>
                </a:lnTo>
                <a:lnTo>
                  <a:pt x="1381" y="63"/>
                </a:lnTo>
                <a:lnTo>
                  <a:pt x="1379" y="63"/>
                </a:lnTo>
                <a:lnTo>
                  <a:pt x="1378" y="61"/>
                </a:lnTo>
                <a:lnTo>
                  <a:pt x="1390" y="33"/>
                </a:lnTo>
                <a:close/>
                <a:moveTo>
                  <a:pt x="1002" y="0"/>
                </a:moveTo>
                <a:lnTo>
                  <a:pt x="994" y="12"/>
                </a:lnTo>
                <a:lnTo>
                  <a:pt x="985" y="23"/>
                </a:lnTo>
                <a:lnTo>
                  <a:pt x="980" y="38"/>
                </a:lnTo>
                <a:lnTo>
                  <a:pt x="990" y="37"/>
                </a:lnTo>
                <a:lnTo>
                  <a:pt x="997" y="40"/>
                </a:lnTo>
                <a:lnTo>
                  <a:pt x="1002" y="45"/>
                </a:lnTo>
                <a:lnTo>
                  <a:pt x="1009" y="54"/>
                </a:lnTo>
                <a:lnTo>
                  <a:pt x="1011" y="47"/>
                </a:lnTo>
                <a:lnTo>
                  <a:pt x="1011" y="42"/>
                </a:lnTo>
                <a:lnTo>
                  <a:pt x="1013" y="38"/>
                </a:lnTo>
                <a:lnTo>
                  <a:pt x="1013" y="33"/>
                </a:lnTo>
                <a:lnTo>
                  <a:pt x="1022" y="33"/>
                </a:lnTo>
                <a:lnTo>
                  <a:pt x="1027" y="45"/>
                </a:lnTo>
                <a:lnTo>
                  <a:pt x="1035" y="49"/>
                </a:lnTo>
                <a:lnTo>
                  <a:pt x="1042" y="52"/>
                </a:lnTo>
                <a:lnTo>
                  <a:pt x="1049" y="56"/>
                </a:lnTo>
                <a:lnTo>
                  <a:pt x="1056" y="64"/>
                </a:lnTo>
                <a:lnTo>
                  <a:pt x="1049" y="75"/>
                </a:lnTo>
                <a:lnTo>
                  <a:pt x="1041" y="87"/>
                </a:lnTo>
                <a:lnTo>
                  <a:pt x="1034" y="103"/>
                </a:lnTo>
                <a:lnTo>
                  <a:pt x="1028" y="117"/>
                </a:lnTo>
                <a:lnTo>
                  <a:pt x="1028" y="126"/>
                </a:lnTo>
                <a:lnTo>
                  <a:pt x="1030" y="131"/>
                </a:lnTo>
                <a:lnTo>
                  <a:pt x="1030" y="134"/>
                </a:lnTo>
                <a:lnTo>
                  <a:pt x="1032" y="136"/>
                </a:lnTo>
                <a:lnTo>
                  <a:pt x="1034" y="138"/>
                </a:lnTo>
                <a:lnTo>
                  <a:pt x="1035" y="140"/>
                </a:lnTo>
                <a:lnTo>
                  <a:pt x="1041" y="141"/>
                </a:lnTo>
                <a:lnTo>
                  <a:pt x="1041" y="138"/>
                </a:lnTo>
                <a:lnTo>
                  <a:pt x="1044" y="131"/>
                </a:lnTo>
                <a:lnTo>
                  <a:pt x="1049" y="120"/>
                </a:lnTo>
                <a:lnTo>
                  <a:pt x="1055" y="106"/>
                </a:lnTo>
                <a:lnTo>
                  <a:pt x="1060" y="94"/>
                </a:lnTo>
                <a:lnTo>
                  <a:pt x="1065" y="84"/>
                </a:lnTo>
                <a:lnTo>
                  <a:pt x="1067" y="77"/>
                </a:lnTo>
                <a:lnTo>
                  <a:pt x="1079" y="77"/>
                </a:lnTo>
                <a:lnTo>
                  <a:pt x="1081" y="96"/>
                </a:lnTo>
                <a:lnTo>
                  <a:pt x="1081" y="113"/>
                </a:lnTo>
                <a:lnTo>
                  <a:pt x="1081" y="134"/>
                </a:lnTo>
                <a:lnTo>
                  <a:pt x="1083" y="157"/>
                </a:lnTo>
                <a:lnTo>
                  <a:pt x="1105" y="160"/>
                </a:lnTo>
                <a:lnTo>
                  <a:pt x="1114" y="147"/>
                </a:lnTo>
                <a:lnTo>
                  <a:pt x="1130" y="138"/>
                </a:lnTo>
                <a:lnTo>
                  <a:pt x="1147" y="129"/>
                </a:lnTo>
                <a:lnTo>
                  <a:pt x="1165" y="122"/>
                </a:lnTo>
                <a:lnTo>
                  <a:pt x="1182" y="115"/>
                </a:lnTo>
                <a:lnTo>
                  <a:pt x="1198" y="106"/>
                </a:lnTo>
                <a:lnTo>
                  <a:pt x="1205" y="96"/>
                </a:lnTo>
                <a:lnTo>
                  <a:pt x="1201" y="96"/>
                </a:lnTo>
                <a:lnTo>
                  <a:pt x="1200" y="92"/>
                </a:lnTo>
                <a:lnTo>
                  <a:pt x="1200" y="91"/>
                </a:lnTo>
                <a:lnTo>
                  <a:pt x="1198" y="89"/>
                </a:lnTo>
                <a:lnTo>
                  <a:pt x="1198" y="89"/>
                </a:lnTo>
                <a:lnTo>
                  <a:pt x="1196" y="89"/>
                </a:lnTo>
                <a:lnTo>
                  <a:pt x="1194" y="89"/>
                </a:lnTo>
                <a:lnTo>
                  <a:pt x="1191" y="87"/>
                </a:lnTo>
                <a:lnTo>
                  <a:pt x="1184" y="92"/>
                </a:lnTo>
                <a:lnTo>
                  <a:pt x="1172" y="99"/>
                </a:lnTo>
                <a:lnTo>
                  <a:pt x="1158" y="110"/>
                </a:lnTo>
                <a:lnTo>
                  <a:pt x="1140" y="119"/>
                </a:lnTo>
                <a:lnTo>
                  <a:pt x="1124" y="129"/>
                </a:lnTo>
                <a:lnTo>
                  <a:pt x="1109" y="136"/>
                </a:lnTo>
                <a:lnTo>
                  <a:pt x="1098" y="140"/>
                </a:lnTo>
                <a:lnTo>
                  <a:pt x="1095" y="141"/>
                </a:lnTo>
                <a:lnTo>
                  <a:pt x="1093" y="140"/>
                </a:lnTo>
                <a:lnTo>
                  <a:pt x="1091" y="138"/>
                </a:lnTo>
                <a:lnTo>
                  <a:pt x="1091" y="136"/>
                </a:lnTo>
                <a:lnTo>
                  <a:pt x="1091" y="134"/>
                </a:lnTo>
                <a:lnTo>
                  <a:pt x="1090" y="131"/>
                </a:lnTo>
                <a:lnTo>
                  <a:pt x="1095" y="122"/>
                </a:lnTo>
                <a:lnTo>
                  <a:pt x="1095" y="115"/>
                </a:lnTo>
                <a:lnTo>
                  <a:pt x="1093" y="110"/>
                </a:lnTo>
                <a:lnTo>
                  <a:pt x="1091" y="101"/>
                </a:lnTo>
                <a:lnTo>
                  <a:pt x="1095" y="91"/>
                </a:lnTo>
                <a:lnTo>
                  <a:pt x="1097" y="89"/>
                </a:lnTo>
                <a:lnTo>
                  <a:pt x="1098" y="87"/>
                </a:lnTo>
                <a:lnTo>
                  <a:pt x="1100" y="85"/>
                </a:lnTo>
                <a:lnTo>
                  <a:pt x="1102" y="85"/>
                </a:lnTo>
                <a:lnTo>
                  <a:pt x="1104" y="85"/>
                </a:lnTo>
                <a:lnTo>
                  <a:pt x="1105" y="84"/>
                </a:lnTo>
                <a:lnTo>
                  <a:pt x="1107" y="82"/>
                </a:lnTo>
                <a:lnTo>
                  <a:pt x="1107" y="78"/>
                </a:lnTo>
                <a:lnTo>
                  <a:pt x="1109" y="73"/>
                </a:lnTo>
                <a:lnTo>
                  <a:pt x="1109" y="64"/>
                </a:lnTo>
                <a:lnTo>
                  <a:pt x="1100" y="59"/>
                </a:lnTo>
                <a:lnTo>
                  <a:pt x="1091" y="57"/>
                </a:lnTo>
                <a:lnTo>
                  <a:pt x="1084" y="57"/>
                </a:lnTo>
                <a:lnTo>
                  <a:pt x="1076" y="54"/>
                </a:lnTo>
                <a:lnTo>
                  <a:pt x="1063" y="45"/>
                </a:lnTo>
                <a:lnTo>
                  <a:pt x="1055" y="37"/>
                </a:lnTo>
                <a:lnTo>
                  <a:pt x="1049" y="26"/>
                </a:lnTo>
                <a:lnTo>
                  <a:pt x="1042" y="16"/>
                </a:lnTo>
                <a:lnTo>
                  <a:pt x="1034" y="9"/>
                </a:lnTo>
                <a:lnTo>
                  <a:pt x="1020" y="2"/>
                </a:lnTo>
                <a:lnTo>
                  <a:pt x="100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5" name="CustomShape 2"/>
          <p:cNvSpPr/>
          <p:nvPr/>
        </p:nvSpPr>
        <p:spPr>
          <a:xfrm>
            <a:off x="3222720" y="2252880"/>
            <a:ext cx="5620320" cy="2843280"/>
          </a:xfrm>
          <a:custGeom>
            <a:avLst/>
            <a:gdLst/>
            <a:ahLst/>
            <a:rect l="l" t="t" r="r" b="b"/>
            <a:pathLst>
              <a:path w="4849" h="2423">
                <a:moveTo>
                  <a:pt x="1469" y="711"/>
                </a:moveTo>
                <a:lnTo>
                  <a:pt x="1482" y="712"/>
                </a:lnTo>
                <a:lnTo>
                  <a:pt x="1490" y="714"/>
                </a:lnTo>
                <a:lnTo>
                  <a:pt x="1501" y="718"/>
                </a:lnTo>
                <a:lnTo>
                  <a:pt x="1501" y="726"/>
                </a:lnTo>
                <a:lnTo>
                  <a:pt x="1497" y="726"/>
                </a:lnTo>
                <a:lnTo>
                  <a:pt x="1494" y="728"/>
                </a:lnTo>
                <a:lnTo>
                  <a:pt x="1490" y="728"/>
                </a:lnTo>
                <a:lnTo>
                  <a:pt x="1487" y="728"/>
                </a:lnTo>
                <a:lnTo>
                  <a:pt x="1482" y="730"/>
                </a:lnTo>
                <a:lnTo>
                  <a:pt x="1478" y="725"/>
                </a:lnTo>
                <a:lnTo>
                  <a:pt x="1476" y="723"/>
                </a:lnTo>
                <a:lnTo>
                  <a:pt x="1475" y="719"/>
                </a:lnTo>
                <a:lnTo>
                  <a:pt x="1473" y="716"/>
                </a:lnTo>
                <a:lnTo>
                  <a:pt x="1469" y="711"/>
                </a:lnTo>
                <a:close/>
                <a:moveTo>
                  <a:pt x="1551" y="691"/>
                </a:moveTo>
                <a:lnTo>
                  <a:pt x="1562" y="691"/>
                </a:lnTo>
                <a:lnTo>
                  <a:pt x="1562" y="705"/>
                </a:lnTo>
                <a:lnTo>
                  <a:pt x="1562" y="718"/>
                </a:lnTo>
                <a:lnTo>
                  <a:pt x="1564" y="728"/>
                </a:lnTo>
                <a:lnTo>
                  <a:pt x="1565" y="740"/>
                </a:lnTo>
                <a:lnTo>
                  <a:pt x="1585" y="740"/>
                </a:lnTo>
                <a:lnTo>
                  <a:pt x="1585" y="760"/>
                </a:lnTo>
                <a:lnTo>
                  <a:pt x="1593" y="760"/>
                </a:lnTo>
                <a:lnTo>
                  <a:pt x="1595" y="761"/>
                </a:lnTo>
                <a:lnTo>
                  <a:pt x="1597" y="761"/>
                </a:lnTo>
                <a:lnTo>
                  <a:pt x="1599" y="761"/>
                </a:lnTo>
                <a:lnTo>
                  <a:pt x="1600" y="761"/>
                </a:lnTo>
                <a:lnTo>
                  <a:pt x="1602" y="761"/>
                </a:lnTo>
                <a:lnTo>
                  <a:pt x="1604" y="763"/>
                </a:lnTo>
                <a:lnTo>
                  <a:pt x="1602" y="774"/>
                </a:lnTo>
                <a:lnTo>
                  <a:pt x="1599" y="786"/>
                </a:lnTo>
                <a:lnTo>
                  <a:pt x="1597" y="798"/>
                </a:lnTo>
                <a:lnTo>
                  <a:pt x="1593" y="798"/>
                </a:lnTo>
                <a:lnTo>
                  <a:pt x="1592" y="794"/>
                </a:lnTo>
                <a:lnTo>
                  <a:pt x="1592" y="793"/>
                </a:lnTo>
                <a:lnTo>
                  <a:pt x="1592" y="791"/>
                </a:lnTo>
                <a:lnTo>
                  <a:pt x="1590" y="789"/>
                </a:lnTo>
                <a:lnTo>
                  <a:pt x="1590" y="787"/>
                </a:lnTo>
                <a:lnTo>
                  <a:pt x="1588" y="791"/>
                </a:lnTo>
                <a:lnTo>
                  <a:pt x="1586" y="791"/>
                </a:lnTo>
                <a:lnTo>
                  <a:pt x="1586" y="793"/>
                </a:lnTo>
                <a:lnTo>
                  <a:pt x="1586" y="793"/>
                </a:lnTo>
                <a:lnTo>
                  <a:pt x="1586" y="793"/>
                </a:lnTo>
                <a:lnTo>
                  <a:pt x="1585" y="793"/>
                </a:lnTo>
                <a:lnTo>
                  <a:pt x="1581" y="794"/>
                </a:lnTo>
                <a:lnTo>
                  <a:pt x="1581" y="787"/>
                </a:lnTo>
                <a:lnTo>
                  <a:pt x="1583" y="786"/>
                </a:lnTo>
                <a:lnTo>
                  <a:pt x="1583" y="784"/>
                </a:lnTo>
                <a:lnTo>
                  <a:pt x="1585" y="782"/>
                </a:lnTo>
                <a:lnTo>
                  <a:pt x="1585" y="779"/>
                </a:lnTo>
                <a:lnTo>
                  <a:pt x="1585" y="775"/>
                </a:lnTo>
                <a:lnTo>
                  <a:pt x="1581" y="775"/>
                </a:lnTo>
                <a:lnTo>
                  <a:pt x="1574" y="782"/>
                </a:lnTo>
                <a:lnTo>
                  <a:pt x="1567" y="789"/>
                </a:lnTo>
                <a:lnTo>
                  <a:pt x="1558" y="794"/>
                </a:lnTo>
                <a:lnTo>
                  <a:pt x="1558" y="789"/>
                </a:lnTo>
                <a:lnTo>
                  <a:pt x="1558" y="784"/>
                </a:lnTo>
                <a:lnTo>
                  <a:pt x="1558" y="782"/>
                </a:lnTo>
                <a:lnTo>
                  <a:pt x="1557" y="781"/>
                </a:lnTo>
                <a:lnTo>
                  <a:pt x="1553" y="779"/>
                </a:lnTo>
                <a:lnTo>
                  <a:pt x="1548" y="779"/>
                </a:lnTo>
                <a:lnTo>
                  <a:pt x="1539" y="779"/>
                </a:lnTo>
                <a:lnTo>
                  <a:pt x="1536" y="779"/>
                </a:lnTo>
                <a:lnTo>
                  <a:pt x="1532" y="779"/>
                </a:lnTo>
                <a:lnTo>
                  <a:pt x="1527" y="777"/>
                </a:lnTo>
                <a:lnTo>
                  <a:pt x="1522" y="777"/>
                </a:lnTo>
                <a:lnTo>
                  <a:pt x="1517" y="775"/>
                </a:lnTo>
                <a:lnTo>
                  <a:pt x="1513" y="772"/>
                </a:lnTo>
                <a:lnTo>
                  <a:pt x="1523" y="758"/>
                </a:lnTo>
                <a:lnTo>
                  <a:pt x="1534" y="737"/>
                </a:lnTo>
                <a:lnTo>
                  <a:pt x="1541" y="714"/>
                </a:lnTo>
                <a:lnTo>
                  <a:pt x="1551" y="691"/>
                </a:lnTo>
                <a:close/>
                <a:moveTo>
                  <a:pt x="1220" y="630"/>
                </a:moveTo>
                <a:lnTo>
                  <a:pt x="1235" y="630"/>
                </a:lnTo>
                <a:lnTo>
                  <a:pt x="1235" y="637"/>
                </a:lnTo>
                <a:lnTo>
                  <a:pt x="1232" y="637"/>
                </a:lnTo>
                <a:lnTo>
                  <a:pt x="1230" y="639"/>
                </a:lnTo>
                <a:lnTo>
                  <a:pt x="1229" y="639"/>
                </a:lnTo>
                <a:lnTo>
                  <a:pt x="1227" y="639"/>
                </a:lnTo>
                <a:lnTo>
                  <a:pt x="1225" y="641"/>
                </a:lnTo>
                <a:lnTo>
                  <a:pt x="1220" y="641"/>
                </a:lnTo>
                <a:lnTo>
                  <a:pt x="1220" y="630"/>
                </a:lnTo>
                <a:close/>
                <a:moveTo>
                  <a:pt x="515" y="622"/>
                </a:moveTo>
                <a:lnTo>
                  <a:pt x="522" y="622"/>
                </a:lnTo>
                <a:lnTo>
                  <a:pt x="525" y="623"/>
                </a:lnTo>
                <a:lnTo>
                  <a:pt x="529" y="625"/>
                </a:lnTo>
                <a:lnTo>
                  <a:pt x="534" y="625"/>
                </a:lnTo>
                <a:lnTo>
                  <a:pt x="541" y="625"/>
                </a:lnTo>
                <a:lnTo>
                  <a:pt x="543" y="639"/>
                </a:lnTo>
                <a:lnTo>
                  <a:pt x="546" y="650"/>
                </a:lnTo>
                <a:lnTo>
                  <a:pt x="548" y="664"/>
                </a:lnTo>
                <a:lnTo>
                  <a:pt x="541" y="664"/>
                </a:lnTo>
                <a:lnTo>
                  <a:pt x="537" y="658"/>
                </a:lnTo>
                <a:lnTo>
                  <a:pt x="534" y="655"/>
                </a:lnTo>
                <a:lnTo>
                  <a:pt x="529" y="651"/>
                </a:lnTo>
                <a:lnTo>
                  <a:pt x="525" y="648"/>
                </a:lnTo>
                <a:lnTo>
                  <a:pt x="522" y="643"/>
                </a:lnTo>
                <a:lnTo>
                  <a:pt x="518" y="637"/>
                </a:lnTo>
                <a:lnTo>
                  <a:pt x="516" y="634"/>
                </a:lnTo>
                <a:lnTo>
                  <a:pt x="515" y="630"/>
                </a:lnTo>
                <a:lnTo>
                  <a:pt x="515" y="627"/>
                </a:lnTo>
                <a:lnTo>
                  <a:pt x="515" y="622"/>
                </a:lnTo>
                <a:close/>
                <a:moveTo>
                  <a:pt x="4304" y="609"/>
                </a:moveTo>
                <a:lnTo>
                  <a:pt x="4306" y="611"/>
                </a:lnTo>
                <a:lnTo>
                  <a:pt x="4306" y="611"/>
                </a:lnTo>
                <a:lnTo>
                  <a:pt x="4306" y="611"/>
                </a:lnTo>
                <a:lnTo>
                  <a:pt x="4306" y="613"/>
                </a:lnTo>
                <a:lnTo>
                  <a:pt x="4307" y="613"/>
                </a:lnTo>
                <a:lnTo>
                  <a:pt x="4307" y="615"/>
                </a:lnTo>
                <a:lnTo>
                  <a:pt x="4313" y="627"/>
                </a:lnTo>
                <a:lnTo>
                  <a:pt x="4313" y="643"/>
                </a:lnTo>
                <a:lnTo>
                  <a:pt x="4313" y="658"/>
                </a:lnTo>
                <a:lnTo>
                  <a:pt x="4316" y="676"/>
                </a:lnTo>
                <a:lnTo>
                  <a:pt x="4321" y="693"/>
                </a:lnTo>
                <a:lnTo>
                  <a:pt x="4330" y="712"/>
                </a:lnTo>
                <a:lnTo>
                  <a:pt x="4335" y="733"/>
                </a:lnTo>
                <a:lnTo>
                  <a:pt x="4311" y="730"/>
                </a:lnTo>
                <a:lnTo>
                  <a:pt x="4311" y="746"/>
                </a:lnTo>
                <a:lnTo>
                  <a:pt x="4314" y="758"/>
                </a:lnTo>
                <a:lnTo>
                  <a:pt x="4316" y="770"/>
                </a:lnTo>
                <a:lnTo>
                  <a:pt x="4320" y="787"/>
                </a:lnTo>
                <a:lnTo>
                  <a:pt x="4314" y="787"/>
                </a:lnTo>
                <a:lnTo>
                  <a:pt x="4311" y="787"/>
                </a:lnTo>
                <a:lnTo>
                  <a:pt x="4306" y="789"/>
                </a:lnTo>
                <a:lnTo>
                  <a:pt x="4304" y="789"/>
                </a:lnTo>
                <a:lnTo>
                  <a:pt x="4301" y="791"/>
                </a:lnTo>
                <a:lnTo>
                  <a:pt x="4301" y="791"/>
                </a:lnTo>
                <a:lnTo>
                  <a:pt x="4297" y="781"/>
                </a:lnTo>
                <a:lnTo>
                  <a:pt x="4295" y="761"/>
                </a:lnTo>
                <a:lnTo>
                  <a:pt x="4295" y="739"/>
                </a:lnTo>
                <a:lnTo>
                  <a:pt x="4295" y="714"/>
                </a:lnTo>
                <a:lnTo>
                  <a:pt x="4295" y="691"/>
                </a:lnTo>
                <a:lnTo>
                  <a:pt x="4292" y="676"/>
                </a:lnTo>
                <a:lnTo>
                  <a:pt x="4292" y="637"/>
                </a:lnTo>
                <a:lnTo>
                  <a:pt x="4295" y="632"/>
                </a:lnTo>
                <a:lnTo>
                  <a:pt x="4297" y="629"/>
                </a:lnTo>
                <a:lnTo>
                  <a:pt x="4299" y="625"/>
                </a:lnTo>
                <a:lnTo>
                  <a:pt x="4301" y="622"/>
                </a:lnTo>
                <a:lnTo>
                  <a:pt x="4302" y="616"/>
                </a:lnTo>
                <a:lnTo>
                  <a:pt x="4304" y="609"/>
                </a:lnTo>
                <a:close/>
                <a:moveTo>
                  <a:pt x="2253" y="595"/>
                </a:moveTo>
                <a:lnTo>
                  <a:pt x="2257" y="616"/>
                </a:lnTo>
                <a:lnTo>
                  <a:pt x="2255" y="637"/>
                </a:lnTo>
                <a:lnTo>
                  <a:pt x="2250" y="660"/>
                </a:lnTo>
                <a:lnTo>
                  <a:pt x="2236" y="667"/>
                </a:lnTo>
                <a:lnTo>
                  <a:pt x="2223" y="671"/>
                </a:lnTo>
                <a:lnTo>
                  <a:pt x="2204" y="672"/>
                </a:lnTo>
                <a:lnTo>
                  <a:pt x="2204" y="664"/>
                </a:lnTo>
                <a:lnTo>
                  <a:pt x="2209" y="651"/>
                </a:lnTo>
                <a:lnTo>
                  <a:pt x="2209" y="636"/>
                </a:lnTo>
                <a:lnTo>
                  <a:pt x="2208" y="618"/>
                </a:lnTo>
                <a:lnTo>
                  <a:pt x="2218" y="609"/>
                </a:lnTo>
                <a:lnTo>
                  <a:pt x="2227" y="602"/>
                </a:lnTo>
                <a:lnTo>
                  <a:pt x="2237" y="597"/>
                </a:lnTo>
                <a:lnTo>
                  <a:pt x="2253" y="595"/>
                </a:lnTo>
                <a:close/>
                <a:moveTo>
                  <a:pt x="2503" y="568"/>
                </a:moveTo>
                <a:lnTo>
                  <a:pt x="2506" y="571"/>
                </a:lnTo>
                <a:lnTo>
                  <a:pt x="2508" y="573"/>
                </a:lnTo>
                <a:lnTo>
                  <a:pt x="2510" y="575"/>
                </a:lnTo>
                <a:lnTo>
                  <a:pt x="2510" y="578"/>
                </a:lnTo>
                <a:lnTo>
                  <a:pt x="2510" y="582"/>
                </a:lnTo>
                <a:lnTo>
                  <a:pt x="2511" y="587"/>
                </a:lnTo>
                <a:lnTo>
                  <a:pt x="2510" y="590"/>
                </a:lnTo>
                <a:lnTo>
                  <a:pt x="2508" y="592"/>
                </a:lnTo>
                <a:lnTo>
                  <a:pt x="2508" y="594"/>
                </a:lnTo>
                <a:lnTo>
                  <a:pt x="2508" y="595"/>
                </a:lnTo>
                <a:lnTo>
                  <a:pt x="2508" y="597"/>
                </a:lnTo>
                <a:lnTo>
                  <a:pt x="2506" y="599"/>
                </a:lnTo>
                <a:lnTo>
                  <a:pt x="2504" y="601"/>
                </a:lnTo>
                <a:lnTo>
                  <a:pt x="2503" y="601"/>
                </a:lnTo>
                <a:lnTo>
                  <a:pt x="2501" y="601"/>
                </a:lnTo>
                <a:lnTo>
                  <a:pt x="2499" y="602"/>
                </a:lnTo>
                <a:lnTo>
                  <a:pt x="2496" y="602"/>
                </a:lnTo>
                <a:lnTo>
                  <a:pt x="2490" y="590"/>
                </a:lnTo>
                <a:lnTo>
                  <a:pt x="2487" y="585"/>
                </a:lnTo>
                <a:lnTo>
                  <a:pt x="2487" y="583"/>
                </a:lnTo>
                <a:lnTo>
                  <a:pt x="2489" y="582"/>
                </a:lnTo>
                <a:lnTo>
                  <a:pt x="2496" y="578"/>
                </a:lnTo>
                <a:lnTo>
                  <a:pt x="2503" y="568"/>
                </a:lnTo>
                <a:close/>
                <a:moveTo>
                  <a:pt x="2583" y="529"/>
                </a:moveTo>
                <a:lnTo>
                  <a:pt x="2588" y="531"/>
                </a:lnTo>
                <a:lnTo>
                  <a:pt x="2590" y="531"/>
                </a:lnTo>
                <a:lnTo>
                  <a:pt x="2592" y="531"/>
                </a:lnTo>
                <a:lnTo>
                  <a:pt x="2593" y="533"/>
                </a:lnTo>
                <a:lnTo>
                  <a:pt x="2595" y="533"/>
                </a:lnTo>
                <a:lnTo>
                  <a:pt x="2592" y="538"/>
                </a:lnTo>
                <a:lnTo>
                  <a:pt x="2590" y="543"/>
                </a:lnTo>
                <a:lnTo>
                  <a:pt x="2588" y="548"/>
                </a:lnTo>
                <a:lnTo>
                  <a:pt x="2585" y="554"/>
                </a:lnTo>
                <a:lnTo>
                  <a:pt x="2579" y="557"/>
                </a:lnTo>
                <a:lnTo>
                  <a:pt x="2579" y="552"/>
                </a:lnTo>
                <a:lnTo>
                  <a:pt x="2578" y="552"/>
                </a:lnTo>
                <a:lnTo>
                  <a:pt x="2578" y="550"/>
                </a:lnTo>
                <a:lnTo>
                  <a:pt x="2578" y="550"/>
                </a:lnTo>
                <a:lnTo>
                  <a:pt x="2578" y="548"/>
                </a:lnTo>
                <a:lnTo>
                  <a:pt x="2576" y="545"/>
                </a:lnTo>
                <a:lnTo>
                  <a:pt x="2579" y="541"/>
                </a:lnTo>
                <a:lnTo>
                  <a:pt x="2581" y="538"/>
                </a:lnTo>
                <a:lnTo>
                  <a:pt x="2583" y="534"/>
                </a:lnTo>
                <a:lnTo>
                  <a:pt x="2583" y="529"/>
                </a:lnTo>
                <a:close/>
                <a:moveTo>
                  <a:pt x="246" y="526"/>
                </a:moveTo>
                <a:lnTo>
                  <a:pt x="251" y="534"/>
                </a:lnTo>
                <a:lnTo>
                  <a:pt x="251" y="541"/>
                </a:lnTo>
                <a:lnTo>
                  <a:pt x="246" y="550"/>
                </a:lnTo>
                <a:lnTo>
                  <a:pt x="239" y="555"/>
                </a:lnTo>
                <a:lnTo>
                  <a:pt x="232" y="559"/>
                </a:lnTo>
                <a:lnTo>
                  <a:pt x="230" y="561"/>
                </a:lnTo>
                <a:lnTo>
                  <a:pt x="227" y="557"/>
                </a:lnTo>
                <a:lnTo>
                  <a:pt x="225" y="554"/>
                </a:lnTo>
                <a:lnTo>
                  <a:pt x="223" y="548"/>
                </a:lnTo>
                <a:lnTo>
                  <a:pt x="223" y="543"/>
                </a:lnTo>
                <a:lnTo>
                  <a:pt x="221" y="538"/>
                </a:lnTo>
                <a:lnTo>
                  <a:pt x="234" y="533"/>
                </a:lnTo>
                <a:lnTo>
                  <a:pt x="237" y="531"/>
                </a:lnTo>
                <a:lnTo>
                  <a:pt x="242" y="529"/>
                </a:lnTo>
                <a:lnTo>
                  <a:pt x="246" y="526"/>
                </a:lnTo>
                <a:close/>
                <a:moveTo>
                  <a:pt x="2646" y="503"/>
                </a:moveTo>
                <a:lnTo>
                  <a:pt x="2660" y="510"/>
                </a:lnTo>
                <a:lnTo>
                  <a:pt x="2660" y="515"/>
                </a:lnTo>
                <a:lnTo>
                  <a:pt x="2656" y="515"/>
                </a:lnTo>
                <a:lnTo>
                  <a:pt x="2655" y="517"/>
                </a:lnTo>
                <a:lnTo>
                  <a:pt x="2651" y="519"/>
                </a:lnTo>
                <a:lnTo>
                  <a:pt x="2649" y="522"/>
                </a:lnTo>
                <a:lnTo>
                  <a:pt x="2646" y="520"/>
                </a:lnTo>
                <a:lnTo>
                  <a:pt x="2644" y="520"/>
                </a:lnTo>
                <a:lnTo>
                  <a:pt x="2644" y="520"/>
                </a:lnTo>
                <a:lnTo>
                  <a:pt x="2642" y="519"/>
                </a:lnTo>
                <a:lnTo>
                  <a:pt x="2641" y="519"/>
                </a:lnTo>
                <a:lnTo>
                  <a:pt x="2641" y="515"/>
                </a:lnTo>
                <a:lnTo>
                  <a:pt x="2641" y="512"/>
                </a:lnTo>
                <a:lnTo>
                  <a:pt x="2641" y="510"/>
                </a:lnTo>
                <a:lnTo>
                  <a:pt x="2641" y="510"/>
                </a:lnTo>
                <a:lnTo>
                  <a:pt x="2642" y="506"/>
                </a:lnTo>
                <a:lnTo>
                  <a:pt x="2646" y="503"/>
                </a:lnTo>
                <a:close/>
                <a:moveTo>
                  <a:pt x="2272" y="494"/>
                </a:moveTo>
                <a:lnTo>
                  <a:pt x="2290" y="496"/>
                </a:lnTo>
                <a:lnTo>
                  <a:pt x="2304" y="499"/>
                </a:lnTo>
                <a:lnTo>
                  <a:pt x="2300" y="506"/>
                </a:lnTo>
                <a:lnTo>
                  <a:pt x="2298" y="512"/>
                </a:lnTo>
                <a:lnTo>
                  <a:pt x="2295" y="517"/>
                </a:lnTo>
                <a:lnTo>
                  <a:pt x="2291" y="522"/>
                </a:lnTo>
                <a:lnTo>
                  <a:pt x="2300" y="522"/>
                </a:lnTo>
                <a:lnTo>
                  <a:pt x="2304" y="519"/>
                </a:lnTo>
                <a:lnTo>
                  <a:pt x="2305" y="517"/>
                </a:lnTo>
                <a:lnTo>
                  <a:pt x="2309" y="515"/>
                </a:lnTo>
                <a:lnTo>
                  <a:pt x="2314" y="515"/>
                </a:lnTo>
                <a:lnTo>
                  <a:pt x="2314" y="522"/>
                </a:lnTo>
                <a:lnTo>
                  <a:pt x="2319" y="534"/>
                </a:lnTo>
                <a:lnTo>
                  <a:pt x="2316" y="545"/>
                </a:lnTo>
                <a:lnTo>
                  <a:pt x="2311" y="554"/>
                </a:lnTo>
                <a:lnTo>
                  <a:pt x="2307" y="561"/>
                </a:lnTo>
                <a:lnTo>
                  <a:pt x="2316" y="569"/>
                </a:lnTo>
                <a:lnTo>
                  <a:pt x="2325" y="582"/>
                </a:lnTo>
                <a:lnTo>
                  <a:pt x="2337" y="595"/>
                </a:lnTo>
                <a:lnTo>
                  <a:pt x="2347" y="611"/>
                </a:lnTo>
                <a:lnTo>
                  <a:pt x="2356" y="629"/>
                </a:lnTo>
                <a:lnTo>
                  <a:pt x="2363" y="644"/>
                </a:lnTo>
                <a:lnTo>
                  <a:pt x="2365" y="657"/>
                </a:lnTo>
                <a:lnTo>
                  <a:pt x="2361" y="669"/>
                </a:lnTo>
                <a:lnTo>
                  <a:pt x="2353" y="676"/>
                </a:lnTo>
                <a:lnTo>
                  <a:pt x="2342" y="683"/>
                </a:lnTo>
                <a:lnTo>
                  <a:pt x="2325" y="690"/>
                </a:lnTo>
                <a:lnTo>
                  <a:pt x="2304" y="695"/>
                </a:lnTo>
                <a:lnTo>
                  <a:pt x="2285" y="700"/>
                </a:lnTo>
                <a:lnTo>
                  <a:pt x="2269" y="702"/>
                </a:lnTo>
                <a:lnTo>
                  <a:pt x="2269" y="698"/>
                </a:lnTo>
                <a:lnTo>
                  <a:pt x="2279" y="683"/>
                </a:lnTo>
                <a:lnTo>
                  <a:pt x="2288" y="667"/>
                </a:lnTo>
                <a:lnTo>
                  <a:pt x="2283" y="667"/>
                </a:lnTo>
                <a:lnTo>
                  <a:pt x="2279" y="667"/>
                </a:lnTo>
                <a:lnTo>
                  <a:pt x="2276" y="665"/>
                </a:lnTo>
                <a:lnTo>
                  <a:pt x="2276" y="664"/>
                </a:lnTo>
                <a:lnTo>
                  <a:pt x="2274" y="662"/>
                </a:lnTo>
                <a:lnTo>
                  <a:pt x="2274" y="658"/>
                </a:lnTo>
                <a:lnTo>
                  <a:pt x="2272" y="653"/>
                </a:lnTo>
                <a:lnTo>
                  <a:pt x="2285" y="650"/>
                </a:lnTo>
                <a:lnTo>
                  <a:pt x="2281" y="646"/>
                </a:lnTo>
                <a:lnTo>
                  <a:pt x="2281" y="644"/>
                </a:lnTo>
                <a:lnTo>
                  <a:pt x="2279" y="643"/>
                </a:lnTo>
                <a:lnTo>
                  <a:pt x="2279" y="643"/>
                </a:lnTo>
                <a:lnTo>
                  <a:pt x="2279" y="641"/>
                </a:lnTo>
                <a:lnTo>
                  <a:pt x="2281" y="637"/>
                </a:lnTo>
                <a:lnTo>
                  <a:pt x="2283" y="630"/>
                </a:lnTo>
                <a:lnTo>
                  <a:pt x="2288" y="625"/>
                </a:lnTo>
                <a:lnTo>
                  <a:pt x="2291" y="622"/>
                </a:lnTo>
                <a:lnTo>
                  <a:pt x="2298" y="618"/>
                </a:lnTo>
                <a:lnTo>
                  <a:pt x="2304" y="615"/>
                </a:lnTo>
                <a:lnTo>
                  <a:pt x="2302" y="611"/>
                </a:lnTo>
                <a:lnTo>
                  <a:pt x="2302" y="609"/>
                </a:lnTo>
                <a:lnTo>
                  <a:pt x="2302" y="609"/>
                </a:lnTo>
                <a:lnTo>
                  <a:pt x="2300" y="608"/>
                </a:lnTo>
                <a:lnTo>
                  <a:pt x="2300" y="606"/>
                </a:lnTo>
                <a:lnTo>
                  <a:pt x="2298" y="602"/>
                </a:lnTo>
                <a:lnTo>
                  <a:pt x="2297" y="602"/>
                </a:lnTo>
                <a:lnTo>
                  <a:pt x="2297" y="601"/>
                </a:lnTo>
                <a:lnTo>
                  <a:pt x="2297" y="601"/>
                </a:lnTo>
                <a:lnTo>
                  <a:pt x="2297" y="601"/>
                </a:lnTo>
                <a:lnTo>
                  <a:pt x="2295" y="601"/>
                </a:lnTo>
                <a:lnTo>
                  <a:pt x="2291" y="599"/>
                </a:lnTo>
                <a:lnTo>
                  <a:pt x="2288" y="597"/>
                </a:lnTo>
                <a:lnTo>
                  <a:pt x="2286" y="597"/>
                </a:lnTo>
                <a:lnTo>
                  <a:pt x="2283" y="597"/>
                </a:lnTo>
                <a:lnTo>
                  <a:pt x="2279" y="595"/>
                </a:lnTo>
                <a:lnTo>
                  <a:pt x="2276" y="595"/>
                </a:lnTo>
                <a:lnTo>
                  <a:pt x="2276" y="594"/>
                </a:lnTo>
                <a:lnTo>
                  <a:pt x="2274" y="592"/>
                </a:lnTo>
                <a:lnTo>
                  <a:pt x="2274" y="590"/>
                </a:lnTo>
                <a:lnTo>
                  <a:pt x="2274" y="587"/>
                </a:lnTo>
                <a:lnTo>
                  <a:pt x="2272" y="583"/>
                </a:lnTo>
                <a:lnTo>
                  <a:pt x="2274" y="582"/>
                </a:lnTo>
                <a:lnTo>
                  <a:pt x="2274" y="580"/>
                </a:lnTo>
                <a:lnTo>
                  <a:pt x="2276" y="578"/>
                </a:lnTo>
                <a:lnTo>
                  <a:pt x="2276" y="576"/>
                </a:lnTo>
                <a:lnTo>
                  <a:pt x="2276" y="573"/>
                </a:lnTo>
                <a:lnTo>
                  <a:pt x="2272" y="573"/>
                </a:lnTo>
                <a:lnTo>
                  <a:pt x="2271" y="576"/>
                </a:lnTo>
                <a:lnTo>
                  <a:pt x="2271" y="578"/>
                </a:lnTo>
                <a:lnTo>
                  <a:pt x="2271" y="580"/>
                </a:lnTo>
                <a:lnTo>
                  <a:pt x="2269" y="580"/>
                </a:lnTo>
                <a:lnTo>
                  <a:pt x="2267" y="582"/>
                </a:lnTo>
                <a:lnTo>
                  <a:pt x="2265" y="583"/>
                </a:lnTo>
                <a:lnTo>
                  <a:pt x="2262" y="566"/>
                </a:lnTo>
                <a:lnTo>
                  <a:pt x="2258" y="550"/>
                </a:lnTo>
                <a:lnTo>
                  <a:pt x="2257" y="538"/>
                </a:lnTo>
                <a:lnTo>
                  <a:pt x="2260" y="529"/>
                </a:lnTo>
                <a:lnTo>
                  <a:pt x="2265" y="520"/>
                </a:lnTo>
                <a:lnTo>
                  <a:pt x="2271" y="510"/>
                </a:lnTo>
                <a:lnTo>
                  <a:pt x="2272" y="494"/>
                </a:lnTo>
                <a:close/>
                <a:moveTo>
                  <a:pt x="29" y="458"/>
                </a:moveTo>
                <a:lnTo>
                  <a:pt x="49" y="458"/>
                </a:lnTo>
                <a:lnTo>
                  <a:pt x="49" y="465"/>
                </a:lnTo>
                <a:lnTo>
                  <a:pt x="45" y="465"/>
                </a:lnTo>
                <a:lnTo>
                  <a:pt x="45" y="468"/>
                </a:lnTo>
                <a:lnTo>
                  <a:pt x="40" y="466"/>
                </a:lnTo>
                <a:lnTo>
                  <a:pt x="36" y="463"/>
                </a:lnTo>
                <a:lnTo>
                  <a:pt x="33" y="461"/>
                </a:lnTo>
                <a:lnTo>
                  <a:pt x="29" y="458"/>
                </a:lnTo>
                <a:close/>
                <a:moveTo>
                  <a:pt x="1239" y="403"/>
                </a:moveTo>
                <a:lnTo>
                  <a:pt x="1244" y="407"/>
                </a:lnTo>
                <a:lnTo>
                  <a:pt x="1249" y="412"/>
                </a:lnTo>
                <a:lnTo>
                  <a:pt x="1253" y="419"/>
                </a:lnTo>
                <a:lnTo>
                  <a:pt x="1255" y="426"/>
                </a:lnTo>
                <a:lnTo>
                  <a:pt x="1251" y="426"/>
                </a:lnTo>
                <a:lnTo>
                  <a:pt x="1248" y="428"/>
                </a:lnTo>
                <a:lnTo>
                  <a:pt x="1246" y="428"/>
                </a:lnTo>
                <a:lnTo>
                  <a:pt x="1241" y="430"/>
                </a:lnTo>
                <a:lnTo>
                  <a:pt x="1235" y="430"/>
                </a:lnTo>
                <a:lnTo>
                  <a:pt x="1235" y="426"/>
                </a:lnTo>
                <a:lnTo>
                  <a:pt x="1234" y="426"/>
                </a:lnTo>
                <a:lnTo>
                  <a:pt x="1234" y="424"/>
                </a:lnTo>
                <a:lnTo>
                  <a:pt x="1234" y="424"/>
                </a:lnTo>
                <a:lnTo>
                  <a:pt x="1232" y="423"/>
                </a:lnTo>
                <a:lnTo>
                  <a:pt x="1234" y="419"/>
                </a:lnTo>
                <a:lnTo>
                  <a:pt x="1234" y="417"/>
                </a:lnTo>
                <a:lnTo>
                  <a:pt x="1234" y="417"/>
                </a:lnTo>
                <a:lnTo>
                  <a:pt x="1234" y="416"/>
                </a:lnTo>
                <a:lnTo>
                  <a:pt x="1235" y="414"/>
                </a:lnTo>
                <a:lnTo>
                  <a:pt x="1239" y="403"/>
                </a:lnTo>
                <a:close/>
                <a:moveTo>
                  <a:pt x="1209" y="391"/>
                </a:moveTo>
                <a:lnTo>
                  <a:pt x="1213" y="395"/>
                </a:lnTo>
                <a:lnTo>
                  <a:pt x="1215" y="397"/>
                </a:lnTo>
                <a:lnTo>
                  <a:pt x="1215" y="398"/>
                </a:lnTo>
                <a:lnTo>
                  <a:pt x="1216" y="402"/>
                </a:lnTo>
                <a:lnTo>
                  <a:pt x="1216" y="405"/>
                </a:lnTo>
                <a:lnTo>
                  <a:pt x="1216" y="410"/>
                </a:lnTo>
                <a:lnTo>
                  <a:pt x="1213" y="410"/>
                </a:lnTo>
                <a:lnTo>
                  <a:pt x="1213" y="414"/>
                </a:lnTo>
                <a:lnTo>
                  <a:pt x="1206" y="412"/>
                </a:lnTo>
                <a:lnTo>
                  <a:pt x="1199" y="410"/>
                </a:lnTo>
                <a:lnTo>
                  <a:pt x="1194" y="407"/>
                </a:lnTo>
                <a:lnTo>
                  <a:pt x="1190" y="407"/>
                </a:lnTo>
                <a:lnTo>
                  <a:pt x="1190" y="403"/>
                </a:lnTo>
                <a:lnTo>
                  <a:pt x="1197" y="400"/>
                </a:lnTo>
                <a:lnTo>
                  <a:pt x="1204" y="397"/>
                </a:lnTo>
                <a:lnTo>
                  <a:pt x="1209" y="391"/>
                </a:lnTo>
                <a:close/>
                <a:moveTo>
                  <a:pt x="1286" y="360"/>
                </a:moveTo>
                <a:lnTo>
                  <a:pt x="1290" y="362"/>
                </a:lnTo>
                <a:lnTo>
                  <a:pt x="1290" y="362"/>
                </a:lnTo>
                <a:lnTo>
                  <a:pt x="1291" y="363"/>
                </a:lnTo>
                <a:lnTo>
                  <a:pt x="1291" y="363"/>
                </a:lnTo>
                <a:lnTo>
                  <a:pt x="1293" y="365"/>
                </a:lnTo>
                <a:lnTo>
                  <a:pt x="1297" y="365"/>
                </a:lnTo>
                <a:lnTo>
                  <a:pt x="1297" y="367"/>
                </a:lnTo>
                <a:lnTo>
                  <a:pt x="1297" y="369"/>
                </a:lnTo>
                <a:lnTo>
                  <a:pt x="1295" y="370"/>
                </a:lnTo>
                <a:lnTo>
                  <a:pt x="1295" y="370"/>
                </a:lnTo>
                <a:lnTo>
                  <a:pt x="1293" y="372"/>
                </a:lnTo>
                <a:lnTo>
                  <a:pt x="1291" y="374"/>
                </a:lnTo>
                <a:lnTo>
                  <a:pt x="1290" y="374"/>
                </a:lnTo>
                <a:lnTo>
                  <a:pt x="1288" y="376"/>
                </a:lnTo>
                <a:lnTo>
                  <a:pt x="1286" y="376"/>
                </a:lnTo>
                <a:lnTo>
                  <a:pt x="1283" y="376"/>
                </a:lnTo>
                <a:lnTo>
                  <a:pt x="1283" y="370"/>
                </a:lnTo>
                <a:lnTo>
                  <a:pt x="1283" y="367"/>
                </a:lnTo>
                <a:lnTo>
                  <a:pt x="1284" y="365"/>
                </a:lnTo>
                <a:lnTo>
                  <a:pt x="1286" y="360"/>
                </a:lnTo>
                <a:close/>
                <a:moveTo>
                  <a:pt x="0" y="341"/>
                </a:moveTo>
                <a:lnTo>
                  <a:pt x="17" y="344"/>
                </a:lnTo>
                <a:lnTo>
                  <a:pt x="29" y="349"/>
                </a:lnTo>
                <a:lnTo>
                  <a:pt x="38" y="360"/>
                </a:lnTo>
                <a:lnTo>
                  <a:pt x="35" y="363"/>
                </a:lnTo>
                <a:lnTo>
                  <a:pt x="31" y="363"/>
                </a:lnTo>
                <a:lnTo>
                  <a:pt x="29" y="365"/>
                </a:lnTo>
                <a:lnTo>
                  <a:pt x="28" y="367"/>
                </a:lnTo>
                <a:lnTo>
                  <a:pt x="22" y="369"/>
                </a:lnTo>
                <a:lnTo>
                  <a:pt x="19" y="365"/>
                </a:lnTo>
                <a:lnTo>
                  <a:pt x="14" y="362"/>
                </a:lnTo>
                <a:lnTo>
                  <a:pt x="10" y="358"/>
                </a:lnTo>
                <a:lnTo>
                  <a:pt x="5" y="356"/>
                </a:lnTo>
                <a:lnTo>
                  <a:pt x="3" y="355"/>
                </a:lnTo>
                <a:lnTo>
                  <a:pt x="0" y="351"/>
                </a:lnTo>
                <a:lnTo>
                  <a:pt x="0" y="348"/>
                </a:lnTo>
                <a:lnTo>
                  <a:pt x="0" y="341"/>
                </a:lnTo>
                <a:close/>
                <a:moveTo>
                  <a:pt x="1178" y="299"/>
                </a:moveTo>
                <a:lnTo>
                  <a:pt x="1178" y="307"/>
                </a:lnTo>
                <a:lnTo>
                  <a:pt x="1180" y="311"/>
                </a:lnTo>
                <a:lnTo>
                  <a:pt x="1181" y="314"/>
                </a:lnTo>
                <a:lnTo>
                  <a:pt x="1181" y="320"/>
                </a:lnTo>
                <a:lnTo>
                  <a:pt x="1181" y="327"/>
                </a:lnTo>
                <a:lnTo>
                  <a:pt x="1201" y="327"/>
                </a:lnTo>
                <a:lnTo>
                  <a:pt x="1218" y="346"/>
                </a:lnTo>
                <a:lnTo>
                  <a:pt x="1235" y="365"/>
                </a:lnTo>
                <a:lnTo>
                  <a:pt x="1235" y="367"/>
                </a:lnTo>
                <a:lnTo>
                  <a:pt x="1234" y="369"/>
                </a:lnTo>
                <a:lnTo>
                  <a:pt x="1234" y="370"/>
                </a:lnTo>
                <a:lnTo>
                  <a:pt x="1234" y="370"/>
                </a:lnTo>
                <a:lnTo>
                  <a:pt x="1232" y="372"/>
                </a:lnTo>
                <a:lnTo>
                  <a:pt x="1229" y="376"/>
                </a:lnTo>
                <a:lnTo>
                  <a:pt x="1227" y="377"/>
                </a:lnTo>
                <a:lnTo>
                  <a:pt x="1225" y="379"/>
                </a:lnTo>
                <a:lnTo>
                  <a:pt x="1223" y="379"/>
                </a:lnTo>
                <a:lnTo>
                  <a:pt x="1218" y="379"/>
                </a:lnTo>
                <a:lnTo>
                  <a:pt x="1213" y="381"/>
                </a:lnTo>
                <a:lnTo>
                  <a:pt x="1213" y="376"/>
                </a:lnTo>
                <a:lnTo>
                  <a:pt x="1213" y="370"/>
                </a:lnTo>
                <a:lnTo>
                  <a:pt x="1213" y="367"/>
                </a:lnTo>
                <a:lnTo>
                  <a:pt x="1213" y="365"/>
                </a:lnTo>
                <a:lnTo>
                  <a:pt x="1209" y="362"/>
                </a:lnTo>
                <a:lnTo>
                  <a:pt x="1206" y="360"/>
                </a:lnTo>
                <a:lnTo>
                  <a:pt x="1201" y="356"/>
                </a:lnTo>
                <a:lnTo>
                  <a:pt x="1195" y="370"/>
                </a:lnTo>
                <a:lnTo>
                  <a:pt x="1185" y="379"/>
                </a:lnTo>
                <a:lnTo>
                  <a:pt x="1171" y="384"/>
                </a:lnTo>
                <a:lnTo>
                  <a:pt x="1171" y="379"/>
                </a:lnTo>
                <a:lnTo>
                  <a:pt x="1171" y="376"/>
                </a:lnTo>
                <a:lnTo>
                  <a:pt x="1173" y="372"/>
                </a:lnTo>
                <a:lnTo>
                  <a:pt x="1171" y="369"/>
                </a:lnTo>
                <a:lnTo>
                  <a:pt x="1169" y="365"/>
                </a:lnTo>
                <a:lnTo>
                  <a:pt x="1167" y="360"/>
                </a:lnTo>
                <a:lnTo>
                  <a:pt x="1162" y="358"/>
                </a:lnTo>
                <a:lnTo>
                  <a:pt x="1159" y="356"/>
                </a:lnTo>
                <a:lnTo>
                  <a:pt x="1155" y="356"/>
                </a:lnTo>
                <a:lnTo>
                  <a:pt x="1152" y="355"/>
                </a:lnTo>
                <a:lnTo>
                  <a:pt x="1150" y="355"/>
                </a:lnTo>
                <a:lnTo>
                  <a:pt x="1146" y="353"/>
                </a:lnTo>
                <a:lnTo>
                  <a:pt x="1143" y="349"/>
                </a:lnTo>
                <a:lnTo>
                  <a:pt x="1153" y="337"/>
                </a:lnTo>
                <a:lnTo>
                  <a:pt x="1160" y="323"/>
                </a:lnTo>
                <a:lnTo>
                  <a:pt x="1167" y="309"/>
                </a:lnTo>
                <a:lnTo>
                  <a:pt x="1178" y="299"/>
                </a:lnTo>
                <a:close/>
                <a:moveTo>
                  <a:pt x="2150" y="269"/>
                </a:moveTo>
                <a:lnTo>
                  <a:pt x="2152" y="273"/>
                </a:lnTo>
                <a:lnTo>
                  <a:pt x="2154" y="276"/>
                </a:lnTo>
                <a:lnTo>
                  <a:pt x="2155" y="278"/>
                </a:lnTo>
                <a:lnTo>
                  <a:pt x="2155" y="281"/>
                </a:lnTo>
                <a:lnTo>
                  <a:pt x="2157" y="285"/>
                </a:lnTo>
                <a:lnTo>
                  <a:pt x="2157" y="292"/>
                </a:lnTo>
                <a:lnTo>
                  <a:pt x="2157" y="297"/>
                </a:lnTo>
                <a:lnTo>
                  <a:pt x="2159" y="311"/>
                </a:lnTo>
                <a:lnTo>
                  <a:pt x="2161" y="327"/>
                </a:lnTo>
                <a:lnTo>
                  <a:pt x="2161" y="341"/>
                </a:lnTo>
                <a:lnTo>
                  <a:pt x="2141" y="351"/>
                </a:lnTo>
                <a:lnTo>
                  <a:pt x="2119" y="360"/>
                </a:lnTo>
                <a:lnTo>
                  <a:pt x="2098" y="370"/>
                </a:lnTo>
                <a:lnTo>
                  <a:pt x="2080" y="384"/>
                </a:lnTo>
                <a:lnTo>
                  <a:pt x="2075" y="381"/>
                </a:lnTo>
                <a:lnTo>
                  <a:pt x="2066" y="377"/>
                </a:lnTo>
                <a:lnTo>
                  <a:pt x="2054" y="370"/>
                </a:lnTo>
                <a:lnTo>
                  <a:pt x="2044" y="365"/>
                </a:lnTo>
                <a:lnTo>
                  <a:pt x="2035" y="360"/>
                </a:lnTo>
                <a:lnTo>
                  <a:pt x="2031" y="356"/>
                </a:lnTo>
                <a:lnTo>
                  <a:pt x="2033" y="355"/>
                </a:lnTo>
                <a:lnTo>
                  <a:pt x="2035" y="353"/>
                </a:lnTo>
                <a:lnTo>
                  <a:pt x="2035" y="353"/>
                </a:lnTo>
                <a:lnTo>
                  <a:pt x="2037" y="351"/>
                </a:lnTo>
                <a:lnTo>
                  <a:pt x="2037" y="349"/>
                </a:lnTo>
                <a:lnTo>
                  <a:pt x="2038" y="346"/>
                </a:lnTo>
                <a:lnTo>
                  <a:pt x="2033" y="342"/>
                </a:lnTo>
                <a:lnTo>
                  <a:pt x="2026" y="341"/>
                </a:lnTo>
                <a:lnTo>
                  <a:pt x="2021" y="337"/>
                </a:lnTo>
                <a:lnTo>
                  <a:pt x="2016" y="334"/>
                </a:lnTo>
                <a:lnTo>
                  <a:pt x="2019" y="334"/>
                </a:lnTo>
                <a:lnTo>
                  <a:pt x="2023" y="330"/>
                </a:lnTo>
                <a:lnTo>
                  <a:pt x="2024" y="328"/>
                </a:lnTo>
                <a:lnTo>
                  <a:pt x="2026" y="328"/>
                </a:lnTo>
                <a:lnTo>
                  <a:pt x="2028" y="327"/>
                </a:lnTo>
                <a:lnTo>
                  <a:pt x="2033" y="327"/>
                </a:lnTo>
                <a:lnTo>
                  <a:pt x="2038" y="327"/>
                </a:lnTo>
                <a:lnTo>
                  <a:pt x="2038" y="314"/>
                </a:lnTo>
                <a:lnTo>
                  <a:pt x="2012" y="314"/>
                </a:lnTo>
                <a:lnTo>
                  <a:pt x="2007" y="304"/>
                </a:lnTo>
                <a:lnTo>
                  <a:pt x="2016" y="297"/>
                </a:lnTo>
                <a:lnTo>
                  <a:pt x="2023" y="290"/>
                </a:lnTo>
                <a:lnTo>
                  <a:pt x="2031" y="287"/>
                </a:lnTo>
                <a:lnTo>
                  <a:pt x="2045" y="283"/>
                </a:lnTo>
                <a:lnTo>
                  <a:pt x="2051" y="288"/>
                </a:lnTo>
                <a:lnTo>
                  <a:pt x="2054" y="294"/>
                </a:lnTo>
                <a:lnTo>
                  <a:pt x="2058" y="297"/>
                </a:lnTo>
                <a:lnTo>
                  <a:pt x="2061" y="304"/>
                </a:lnTo>
                <a:lnTo>
                  <a:pt x="2072" y="295"/>
                </a:lnTo>
                <a:lnTo>
                  <a:pt x="2082" y="288"/>
                </a:lnTo>
                <a:lnTo>
                  <a:pt x="2096" y="283"/>
                </a:lnTo>
                <a:lnTo>
                  <a:pt x="2098" y="288"/>
                </a:lnTo>
                <a:lnTo>
                  <a:pt x="2101" y="290"/>
                </a:lnTo>
                <a:lnTo>
                  <a:pt x="2101" y="292"/>
                </a:lnTo>
                <a:lnTo>
                  <a:pt x="2103" y="292"/>
                </a:lnTo>
                <a:lnTo>
                  <a:pt x="2105" y="292"/>
                </a:lnTo>
                <a:lnTo>
                  <a:pt x="2108" y="292"/>
                </a:lnTo>
                <a:lnTo>
                  <a:pt x="2117" y="287"/>
                </a:lnTo>
                <a:lnTo>
                  <a:pt x="2122" y="281"/>
                </a:lnTo>
                <a:lnTo>
                  <a:pt x="2129" y="276"/>
                </a:lnTo>
                <a:lnTo>
                  <a:pt x="2136" y="271"/>
                </a:lnTo>
                <a:lnTo>
                  <a:pt x="2150" y="269"/>
                </a:lnTo>
                <a:close/>
                <a:moveTo>
                  <a:pt x="1302" y="206"/>
                </a:moveTo>
                <a:lnTo>
                  <a:pt x="1305" y="208"/>
                </a:lnTo>
                <a:lnTo>
                  <a:pt x="1307" y="210"/>
                </a:lnTo>
                <a:lnTo>
                  <a:pt x="1309" y="210"/>
                </a:lnTo>
                <a:lnTo>
                  <a:pt x="1311" y="211"/>
                </a:lnTo>
                <a:lnTo>
                  <a:pt x="1311" y="213"/>
                </a:lnTo>
                <a:lnTo>
                  <a:pt x="1311" y="215"/>
                </a:lnTo>
                <a:lnTo>
                  <a:pt x="1312" y="218"/>
                </a:lnTo>
                <a:lnTo>
                  <a:pt x="1316" y="224"/>
                </a:lnTo>
                <a:lnTo>
                  <a:pt x="1318" y="229"/>
                </a:lnTo>
                <a:lnTo>
                  <a:pt x="1319" y="234"/>
                </a:lnTo>
                <a:lnTo>
                  <a:pt x="1321" y="241"/>
                </a:lnTo>
                <a:lnTo>
                  <a:pt x="1316" y="243"/>
                </a:lnTo>
                <a:lnTo>
                  <a:pt x="1311" y="245"/>
                </a:lnTo>
                <a:lnTo>
                  <a:pt x="1305" y="245"/>
                </a:lnTo>
                <a:lnTo>
                  <a:pt x="1297" y="246"/>
                </a:lnTo>
                <a:lnTo>
                  <a:pt x="1295" y="238"/>
                </a:lnTo>
                <a:lnTo>
                  <a:pt x="1293" y="229"/>
                </a:lnTo>
                <a:lnTo>
                  <a:pt x="1293" y="218"/>
                </a:lnTo>
                <a:lnTo>
                  <a:pt x="1297" y="215"/>
                </a:lnTo>
                <a:lnTo>
                  <a:pt x="1298" y="211"/>
                </a:lnTo>
                <a:lnTo>
                  <a:pt x="1302" y="206"/>
                </a:lnTo>
                <a:close/>
                <a:moveTo>
                  <a:pt x="1604" y="177"/>
                </a:moveTo>
                <a:lnTo>
                  <a:pt x="1611" y="180"/>
                </a:lnTo>
                <a:lnTo>
                  <a:pt x="1618" y="184"/>
                </a:lnTo>
                <a:lnTo>
                  <a:pt x="1621" y="187"/>
                </a:lnTo>
                <a:lnTo>
                  <a:pt x="1626" y="191"/>
                </a:lnTo>
                <a:lnTo>
                  <a:pt x="1632" y="196"/>
                </a:lnTo>
                <a:lnTo>
                  <a:pt x="1630" y="199"/>
                </a:lnTo>
                <a:lnTo>
                  <a:pt x="1630" y="199"/>
                </a:lnTo>
                <a:lnTo>
                  <a:pt x="1630" y="201"/>
                </a:lnTo>
                <a:lnTo>
                  <a:pt x="1628" y="201"/>
                </a:lnTo>
                <a:lnTo>
                  <a:pt x="1628" y="203"/>
                </a:lnTo>
                <a:lnTo>
                  <a:pt x="1625" y="206"/>
                </a:lnTo>
                <a:lnTo>
                  <a:pt x="1625" y="208"/>
                </a:lnTo>
                <a:lnTo>
                  <a:pt x="1623" y="208"/>
                </a:lnTo>
                <a:lnTo>
                  <a:pt x="1621" y="208"/>
                </a:lnTo>
                <a:lnTo>
                  <a:pt x="1619" y="210"/>
                </a:lnTo>
                <a:lnTo>
                  <a:pt x="1616" y="211"/>
                </a:lnTo>
                <a:lnTo>
                  <a:pt x="1611" y="206"/>
                </a:lnTo>
                <a:lnTo>
                  <a:pt x="1606" y="201"/>
                </a:lnTo>
                <a:lnTo>
                  <a:pt x="1599" y="196"/>
                </a:lnTo>
                <a:lnTo>
                  <a:pt x="1593" y="192"/>
                </a:lnTo>
                <a:lnTo>
                  <a:pt x="1597" y="180"/>
                </a:lnTo>
                <a:lnTo>
                  <a:pt x="1600" y="180"/>
                </a:lnTo>
                <a:lnTo>
                  <a:pt x="1602" y="178"/>
                </a:lnTo>
                <a:lnTo>
                  <a:pt x="1602" y="178"/>
                </a:lnTo>
                <a:lnTo>
                  <a:pt x="1602" y="178"/>
                </a:lnTo>
                <a:lnTo>
                  <a:pt x="1604" y="177"/>
                </a:lnTo>
                <a:close/>
                <a:moveTo>
                  <a:pt x="2963" y="170"/>
                </a:moveTo>
                <a:lnTo>
                  <a:pt x="2979" y="170"/>
                </a:lnTo>
                <a:lnTo>
                  <a:pt x="2979" y="177"/>
                </a:lnTo>
                <a:lnTo>
                  <a:pt x="2976" y="177"/>
                </a:lnTo>
                <a:lnTo>
                  <a:pt x="2972" y="180"/>
                </a:lnTo>
                <a:lnTo>
                  <a:pt x="2970" y="180"/>
                </a:lnTo>
                <a:lnTo>
                  <a:pt x="2967" y="180"/>
                </a:lnTo>
                <a:lnTo>
                  <a:pt x="2967" y="178"/>
                </a:lnTo>
                <a:lnTo>
                  <a:pt x="2965" y="175"/>
                </a:lnTo>
                <a:lnTo>
                  <a:pt x="2965" y="173"/>
                </a:lnTo>
                <a:lnTo>
                  <a:pt x="2963" y="171"/>
                </a:lnTo>
                <a:lnTo>
                  <a:pt x="2963" y="170"/>
                </a:lnTo>
                <a:close/>
                <a:moveTo>
                  <a:pt x="989" y="149"/>
                </a:moveTo>
                <a:lnTo>
                  <a:pt x="1005" y="159"/>
                </a:lnTo>
                <a:lnTo>
                  <a:pt x="1019" y="171"/>
                </a:lnTo>
                <a:lnTo>
                  <a:pt x="1033" y="184"/>
                </a:lnTo>
                <a:lnTo>
                  <a:pt x="1028" y="184"/>
                </a:lnTo>
                <a:lnTo>
                  <a:pt x="1024" y="189"/>
                </a:lnTo>
                <a:lnTo>
                  <a:pt x="1021" y="191"/>
                </a:lnTo>
                <a:lnTo>
                  <a:pt x="1016" y="191"/>
                </a:lnTo>
                <a:lnTo>
                  <a:pt x="1010" y="192"/>
                </a:lnTo>
                <a:lnTo>
                  <a:pt x="1002" y="192"/>
                </a:lnTo>
                <a:lnTo>
                  <a:pt x="995" y="185"/>
                </a:lnTo>
                <a:lnTo>
                  <a:pt x="988" y="180"/>
                </a:lnTo>
                <a:lnTo>
                  <a:pt x="979" y="177"/>
                </a:lnTo>
                <a:lnTo>
                  <a:pt x="979" y="173"/>
                </a:lnTo>
                <a:lnTo>
                  <a:pt x="995" y="164"/>
                </a:lnTo>
                <a:lnTo>
                  <a:pt x="993" y="161"/>
                </a:lnTo>
                <a:lnTo>
                  <a:pt x="991" y="159"/>
                </a:lnTo>
                <a:lnTo>
                  <a:pt x="991" y="156"/>
                </a:lnTo>
                <a:lnTo>
                  <a:pt x="989" y="149"/>
                </a:lnTo>
                <a:close/>
                <a:moveTo>
                  <a:pt x="4822" y="100"/>
                </a:moveTo>
                <a:lnTo>
                  <a:pt x="4826" y="105"/>
                </a:lnTo>
                <a:lnTo>
                  <a:pt x="4829" y="109"/>
                </a:lnTo>
                <a:lnTo>
                  <a:pt x="4833" y="109"/>
                </a:lnTo>
                <a:lnTo>
                  <a:pt x="4835" y="110"/>
                </a:lnTo>
                <a:lnTo>
                  <a:pt x="4836" y="110"/>
                </a:lnTo>
                <a:lnTo>
                  <a:pt x="4840" y="110"/>
                </a:lnTo>
                <a:lnTo>
                  <a:pt x="4842" y="110"/>
                </a:lnTo>
                <a:lnTo>
                  <a:pt x="4843" y="110"/>
                </a:lnTo>
                <a:lnTo>
                  <a:pt x="4847" y="112"/>
                </a:lnTo>
                <a:lnTo>
                  <a:pt x="4849" y="115"/>
                </a:lnTo>
                <a:lnTo>
                  <a:pt x="4842" y="121"/>
                </a:lnTo>
                <a:lnTo>
                  <a:pt x="4835" y="126"/>
                </a:lnTo>
                <a:lnTo>
                  <a:pt x="4800" y="129"/>
                </a:lnTo>
                <a:lnTo>
                  <a:pt x="4800" y="115"/>
                </a:lnTo>
                <a:lnTo>
                  <a:pt x="4805" y="110"/>
                </a:lnTo>
                <a:lnTo>
                  <a:pt x="4810" y="107"/>
                </a:lnTo>
                <a:lnTo>
                  <a:pt x="4815" y="103"/>
                </a:lnTo>
                <a:lnTo>
                  <a:pt x="4822" y="100"/>
                </a:lnTo>
                <a:close/>
                <a:moveTo>
                  <a:pt x="1063" y="72"/>
                </a:moveTo>
                <a:lnTo>
                  <a:pt x="1064" y="79"/>
                </a:lnTo>
                <a:lnTo>
                  <a:pt x="1064" y="84"/>
                </a:lnTo>
                <a:lnTo>
                  <a:pt x="1066" y="86"/>
                </a:lnTo>
                <a:lnTo>
                  <a:pt x="1068" y="88"/>
                </a:lnTo>
                <a:lnTo>
                  <a:pt x="1070" y="89"/>
                </a:lnTo>
                <a:lnTo>
                  <a:pt x="1073" y="93"/>
                </a:lnTo>
                <a:lnTo>
                  <a:pt x="1075" y="96"/>
                </a:lnTo>
                <a:lnTo>
                  <a:pt x="1073" y="100"/>
                </a:lnTo>
                <a:lnTo>
                  <a:pt x="1071" y="105"/>
                </a:lnTo>
                <a:lnTo>
                  <a:pt x="1070" y="109"/>
                </a:lnTo>
                <a:lnTo>
                  <a:pt x="1068" y="112"/>
                </a:lnTo>
                <a:lnTo>
                  <a:pt x="1066" y="119"/>
                </a:lnTo>
                <a:lnTo>
                  <a:pt x="1073" y="121"/>
                </a:lnTo>
                <a:lnTo>
                  <a:pt x="1077" y="124"/>
                </a:lnTo>
                <a:lnTo>
                  <a:pt x="1080" y="128"/>
                </a:lnTo>
                <a:lnTo>
                  <a:pt x="1082" y="131"/>
                </a:lnTo>
                <a:lnTo>
                  <a:pt x="1082" y="138"/>
                </a:lnTo>
                <a:lnTo>
                  <a:pt x="1082" y="145"/>
                </a:lnTo>
                <a:lnTo>
                  <a:pt x="1077" y="149"/>
                </a:lnTo>
                <a:lnTo>
                  <a:pt x="1073" y="152"/>
                </a:lnTo>
                <a:lnTo>
                  <a:pt x="1071" y="157"/>
                </a:lnTo>
                <a:lnTo>
                  <a:pt x="1070" y="163"/>
                </a:lnTo>
                <a:lnTo>
                  <a:pt x="1066" y="170"/>
                </a:lnTo>
                <a:lnTo>
                  <a:pt x="1091" y="170"/>
                </a:lnTo>
                <a:lnTo>
                  <a:pt x="1091" y="185"/>
                </a:lnTo>
                <a:lnTo>
                  <a:pt x="1094" y="199"/>
                </a:lnTo>
                <a:lnTo>
                  <a:pt x="1105" y="199"/>
                </a:lnTo>
                <a:lnTo>
                  <a:pt x="1110" y="194"/>
                </a:lnTo>
                <a:lnTo>
                  <a:pt x="1115" y="189"/>
                </a:lnTo>
                <a:lnTo>
                  <a:pt x="1120" y="184"/>
                </a:lnTo>
                <a:lnTo>
                  <a:pt x="1129" y="180"/>
                </a:lnTo>
                <a:lnTo>
                  <a:pt x="1129" y="191"/>
                </a:lnTo>
                <a:lnTo>
                  <a:pt x="1127" y="205"/>
                </a:lnTo>
                <a:lnTo>
                  <a:pt x="1126" y="217"/>
                </a:lnTo>
                <a:lnTo>
                  <a:pt x="1126" y="225"/>
                </a:lnTo>
                <a:lnTo>
                  <a:pt x="1124" y="231"/>
                </a:lnTo>
                <a:lnTo>
                  <a:pt x="1127" y="234"/>
                </a:lnTo>
                <a:lnTo>
                  <a:pt x="1129" y="236"/>
                </a:lnTo>
                <a:lnTo>
                  <a:pt x="1131" y="238"/>
                </a:lnTo>
                <a:lnTo>
                  <a:pt x="1134" y="239"/>
                </a:lnTo>
                <a:lnTo>
                  <a:pt x="1139" y="241"/>
                </a:lnTo>
                <a:lnTo>
                  <a:pt x="1148" y="227"/>
                </a:lnTo>
                <a:lnTo>
                  <a:pt x="1155" y="211"/>
                </a:lnTo>
                <a:lnTo>
                  <a:pt x="1155" y="199"/>
                </a:lnTo>
                <a:lnTo>
                  <a:pt x="1153" y="187"/>
                </a:lnTo>
                <a:lnTo>
                  <a:pt x="1153" y="175"/>
                </a:lnTo>
                <a:lnTo>
                  <a:pt x="1157" y="163"/>
                </a:lnTo>
                <a:lnTo>
                  <a:pt x="1167" y="154"/>
                </a:lnTo>
                <a:lnTo>
                  <a:pt x="1171" y="150"/>
                </a:lnTo>
                <a:lnTo>
                  <a:pt x="1174" y="150"/>
                </a:lnTo>
                <a:lnTo>
                  <a:pt x="1178" y="152"/>
                </a:lnTo>
                <a:lnTo>
                  <a:pt x="1181" y="154"/>
                </a:lnTo>
                <a:lnTo>
                  <a:pt x="1183" y="157"/>
                </a:lnTo>
                <a:lnTo>
                  <a:pt x="1187" y="161"/>
                </a:lnTo>
                <a:lnTo>
                  <a:pt x="1188" y="164"/>
                </a:lnTo>
                <a:lnTo>
                  <a:pt x="1192" y="166"/>
                </a:lnTo>
                <a:lnTo>
                  <a:pt x="1194" y="170"/>
                </a:lnTo>
                <a:lnTo>
                  <a:pt x="1201" y="170"/>
                </a:lnTo>
                <a:lnTo>
                  <a:pt x="1209" y="166"/>
                </a:lnTo>
                <a:lnTo>
                  <a:pt x="1218" y="164"/>
                </a:lnTo>
                <a:lnTo>
                  <a:pt x="1225" y="170"/>
                </a:lnTo>
                <a:lnTo>
                  <a:pt x="1225" y="184"/>
                </a:lnTo>
                <a:lnTo>
                  <a:pt x="1225" y="191"/>
                </a:lnTo>
                <a:lnTo>
                  <a:pt x="1223" y="203"/>
                </a:lnTo>
                <a:lnTo>
                  <a:pt x="1222" y="218"/>
                </a:lnTo>
                <a:lnTo>
                  <a:pt x="1218" y="236"/>
                </a:lnTo>
                <a:lnTo>
                  <a:pt x="1215" y="250"/>
                </a:lnTo>
                <a:lnTo>
                  <a:pt x="1213" y="260"/>
                </a:lnTo>
                <a:lnTo>
                  <a:pt x="1206" y="260"/>
                </a:lnTo>
                <a:lnTo>
                  <a:pt x="1202" y="259"/>
                </a:lnTo>
                <a:lnTo>
                  <a:pt x="1199" y="257"/>
                </a:lnTo>
                <a:lnTo>
                  <a:pt x="1195" y="255"/>
                </a:lnTo>
                <a:lnTo>
                  <a:pt x="1190" y="253"/>
                </a:lnTo>
                <a:lnTo>
                  <a:pt x="1190" y="257"/>
                </a:lnTo>
                <a:lnTo>
                  <a:pt x="1192" y="259"/>
                </a:lnTo>
                <a:lnTo>
                  <a:pt x="1194" y="260"/>
                </a:lnTo>
                <a:lnTo>
                  <a:pt x="1195" y="262"/>
                </a:lnTo>
                <a:lnTo>
                  <a:pt x="1195" y="264"/>
                </a:lnTo>
                <a:lnTo>
                  <a:pt x="1197" y="267"/>
                </a:lnTo>
                <a:lnTo>
                  <a:pt x="1197" y="273"/>
                </a:lnTo>
                <a:lnTo>
                  <a:pt x="1148" y="276"/>
                </a:lnTo>
                <a:lnTo>
                  <a:pt x="1148" y="280"/>
                </a:lnTo>
                <a:lnTo>
                  <a:pt x="1152" y="290"/>
                </a:lnTo>
                <a:lnTo>
                  <a:pt x="1150" y="301"/>
                </a:lnTo>
                <a:lnTo>
                  <a:pt x="1148" y="318"/>
                </a:lnTo>
                <a:lnTo>
                  <a:pt x="1139" y="318"/>
                </a:lnTo>
                <a:lnTo>
                  <a:pt x="1127" y="311"/>
                </a:lnTo>
                <a:lnTo>
                  <a:pt x="1110" y="307"/>
                </a:lnTo>
                <a:lnTo>
                  <a:pt x="1110" y="311"/>
                </a:lnTo>
                <a:lnTo>
                  <a:pt x="1113" y="311"/>
                </a:lnTo>
                <a:lnTo>
                  <a:pt x="1117" y="314"/>
                </a:lnTo>
                <a:lnTo>
                  <a:pt x="1119" y="316"/>
                </a:lnTo>
                <a:lnTo>
                  <a:pt x="1120" y="318"/>
                </a:lnTo>
                <a:lnTo>
                  <a:pt x="1122" y="320"/>
                </a:lnTo>
                <a:lnTo>
                  <a:pt x="1124" y="325"/>
                </a:lnTo>
                <a:lnTo>
                  <a:pt x="1124" y="330"/>
                </a:lnTo>
                <a:lnTo>
                  <a:pt x="1122" y="334"/>
                </a:lnTo>
                <a:lnTo>
                  <a:pt x="1119" y="337"/>
                </a:lnTo>
                <a:lnTo>
                  <a:pt x="1117" y="341"/>
                </a:lnTo>
                <a:lnTo>
                  <a:pt x="1108" y="348"/>
                </a:lnTo>
                <a:lnTo>
                  <a:pt x="1101" y="355"/>
                </a:lnTo>
                <a:lnTo>
                  <a:pt x="1098" y="363"/>
                </a:lnTo>
                <a:lnTo>
                  <a:pt x="1094" y="376"/>
                </a:lnTo>
                <a:lnTo>
                  <a:pt x="1087" y="376"/>
                </a:lnTo>
                <a:lnTo>
                  <a:pt x="1082" y="374"/>
                </a:lnTo>
                <a:lnTo>
                  <a:pt x="1077" y="372"/>
                </a:lnTo>
                <a:lnTo>
                  <a:pt x="1073" y="370"/>
                </a:lnTo>
                <a:lnTo>
                  <a:pt x="1066" y="369"/>
                </a:lnTo>
                <a:lnTo>
                  <a:pt x="1066" y="372"/>
                </a:lnTo>
                <a:lnTo>
                  <a:pt x="1075" y="372"/>
                </a:lnTo>
                <a:lnTo>
                  <a:pt x="1077" y="376"/>
                </a:lnTo>
                <a:lnTo>
                  <a:pt x="1078" y="379"/>
                </a:lnTo>
                <a:lnTo>
                  <a:pt x="1080" y="381"/>
                </a:lnTo>
                <a:lnTo>
                  <a:pt x="1080" y="384"/>
                </a:lnTo>
                <a:lnTo>
                  <a:pt x="1082" y="390"/>
                </a:lnTo>
                <a:lnTo>
                  <a:pt x="1082" y="395"/>
                </a:lnTo>
                <a:lnTo>
                  <a:pt x="1066" y="400"/>
                </a:lnTo>
                <a:lnTo>
                  <a:pt x="1052" y="409"/>
                </a:lnTo>
                <a:lnTo>
                  <a:pt x="1043" y="419"/>
                </a:lnTo>
                <a:lnTo>
                  <a:pt x="1037" y="435"/>
                </a:lnTo>
                <a:lnTo>
                  <a:pt x="1037" y="458"/>
                </a:lnTo>
                <a:lnTo>
                  <a:pt x="1043" y="472"/>
                </a:lnTo>
                <a:lnTo>
                  <a:pt x="1047" y="491"/>
                </a:lnTo>
                <a:lnTo>
                  <a:pt x="1047" y="510"/>
                </a:lnTo>
                <a:lnTo>
                  <a:pt x="1066" y="510"/>
                </a:lnTo>
                <a:lnTo>
                  <a:pt x="1066" y="519"/>
                </a:lnTo>
                <a:lnTo>
                  <a:pt x="1070" y="522"/>
                </a:lnTo>
                <a:lnTo>
                  <a:pt x="1070" y="526"/>
                </a:lnTo>
                <a:lnTo>
                  <a:pt x="1070" y="529"/>
                </a:lnTo>
                <a:lnTo>
                  <a:pt x="1070" y="531"/>
                </a:lnTo>
                <a:lnTo>
                  <a:pt x="1070" y="533"/>
                </a:lnTo>
                <a:lnTo>
                  <a:pt x="1070" y="534"/>
                </a:lnTo>
                <a:lnTo>
                  <a:pt x="1071" y="536"/>
                </a:lnTo>
                <a:lnTo>
                  <a:pt x="1077" y="536"/>
                </a:lnTo>
                <a:lnTo>
                  <a:pt x="1082" y="538"/>
                </a:lnTo>
                <a:lnTo>
                  <a:pt x="1094" y="536"/>
                </a:lnTo>
                <a:lnTo>
                  <a:pt x="1106" y="541"/>
                </a:lnTo>
                <a:lnTo>
                  <a:pt x="1119" y="550"/>
                </a:lnTo>
                <a:lnTo>
                  <a:pt x="1131" y="562"/>
                </a:lnTo>
                <a:lnTo>
                  <a:pt x="1141" y="573"/>
                </a:lnTo>
                <a:lnTo>
                  <a:pt x="1152" y="580"/>
                </a:lnTo>
                <a:lnTo>
                  <a:pt x="1157" y="582"/>
                </a:lnTo>
                <a:lnTo>
                  <a:pt x="1160" y="583"/>
                </a:lnTo>
                <a:lnTo>
                  <a:pt x="1164" y="582"/>
                </a:lnTo>
                <a:lnTo>
                  <a:pt x="1167" y="582"/>
                </a:lnTo>
                <a:lnTo>
                  <a:pt x="1169" y="580"/>
                </a:lnTo>
                <a:lnTo>
                  <a:pt x="1173" y="578"/>
                </a:lnTo>
                <a:lnTo>
                  <a:pt x="1174" y="576"/>
                </a:lnTo>
                <a:lnTo>
                  <a:pt x="1178" y="576"/>
                </a:lnTo>
                <a:lnTo>
                  <a:pt x="1206" y="583"/>
                </a:lnTo>
                <a:lnTo>
                  <a:pt x="1209" y="602"/>
                </a:lnTo>
                <a:lnTo>
                  <a:pt x="1213" y="616"/>
                </a:lnTo>
                <a:lnTo>
                  <a:pt x="1215" y="627"/>
                </a:lnTo>
                <a:lnTo>
                  <a:pt x="1216" y="637"/>
                </a:lnTo>
                <a:lnTo>
                  <a:pt x="1220" y="648"/>
                </a:lnTo>
                <a:lnTo>
                  <a:pt x="1229" y="660"/>
                </a:lnTo>
                <a:lnTo>
                  <a:pt x="1239" y="676"/>
                </a:lnTo>
                <a:lnTo>
                  <a:pt x="1242" y="674"/>
                </a:lnTo>
                <a:lnTo>
                  <a:pt x="1244" y="674"/>
                </a:lnTo>
                <a:lnTo>
                  <a:pt x="1244" y="674"/>
                </a:lnTo>
                <a:lnTo>
                  <a:pt x="1246" y="672"/>
                </a:lnTo>
                <a:lnTo>
                  <a:pt x="1248" y="672"/>
                </a:lnTo>
                <a:lnTo>
                  <a:pt x="1251" y="671"/>
                </a:lnTo>
                <a:lnTo>
                  <a:pt x="1253" y="671"/>
                </a:lnTo>
                <a:lnTo>
                  <a:pt x="1253" y="669"/>
                </a:lnTo>
                <a:lnTo>
                  <a:pt x="1253" y="669"/>
                </a:lnTo>
                <a:lnTo>
                  <a:pt x="1253" y="669"/>
                </a:lnTo>
                <a:lnTo>
                  <a:pt x="1253" y="667"/>
                </a:lnTo>
                <a:lnTo>
                  <a:pt x="1255" y="664"/>
                </a:lnTo>
                <a:lnTo>
                  <a:pt x="1255" y="653"/>
                </a:lnTo>
                <a:lnTo>
                  <a:pt x="1253" y="639"/>
                </a:lnTo>
                <a:lnTo>
                  <a:pt x="1249" y="622"/>
                </a:lnTo>
                <a:lnTo>
                  <a:pt x="1244" y="606"/>
                </a:lnTo>
                <a:lnTo>
                  <a:pt x="1258" y="599"/>
                </a:lnTo>
                <a:lnTo>
                  <a:pt x="1272" y="589"/>
                </a:lnTo>
                <a:lnTo>
                  <a:pt x="1281" y="575"/>
                </a:lnTo>
                <a:lnTo>
                  <a:pt x="1286" y="557"/>
                </a:lnTo>
                <a:lnTo>
                  <a:pt x="1288" y="547"/>
                </a:lnTo>
                <a:lnTo>
                  <a:pt x="1286" y="531"/>
                </a:lnTo>
                <a:lnTo>
                  <a:pt x="1286" y="515"/>
                </a:lnTo>
                <a:lnTo>
                  <a:pt x="1279" y="512"/>
                </a:lnTo>
                <a:lnTo>
                  <a:pt x="1276" y="510"/>
                </a:lnTo>
                <a:lnTo>
                  <a:pt x="1272" y="508"/>
                </a:lnTo>
                <a:lnTo>
                  <a:pt x="1269" y="505"/>
                </a:lnTo>
                <a:lnTo>
                  <a:pt x="1267" y="499"/>
                </a:lnTo>
                <a:lnTo>
                  <a:pt x="1274" y="487"/>
                </a:lnTo>
                <a:lnTo>
                  <a:pt x="1277" y="473"/>
                </a:lnTo>
                <a:lnTo>
                  <a:pt x="1274" y="458"/>
                </a:lnTo>
                <a:lnTo>
                  <a:pt x="1270" y="442"/>
                </a:lnTo>
                <a:lnTo>
                  <a:pt x="1265" y="424"/>
                </a:lnTo>
                <a:lnTo>
                  <a:pt x="1263" y="407"/>
                </a:lnTo>
                <a:lnTo>
                  <a:pt x="1267" y="407"/>
                </a:lnTo>
                <a:lnTo>
                  <a:pt x="1267" y="403"/>
                </a:lnTo>
                <a:lnTo>
                  <a:pt x="1291" y="407"/>
                </a:lnTo>
                <a:lnTo>
                  <a:pt x="1312" y="407"/>
                </a:lnTo>
                <a:lnTo>
                  <a:pt x="1335" y="403"/>
                </a:lnTo>
                <a:lnTo>
                  <a:pt x="1340" y="412"/>
                </a:lnTo>
                <a:lnTo>
                  <a:pt x="1345" y="424"/>
                </a:lnTo>
                <a:lnTo>
                  <a:pt x="1351" y="433"/>
                </a:lnTo>
                <a:lnTo>
                  <a:pt x="1356" y="437"/>
                </a:lnTo>
                <a:lnTo>
                  <a:pt x="1359" y="438"/>
                </a:lnTo>
                <a:lnTo>
                  <a:pt x="1365" y="438"/>
                </a:lnTo>
                <a:lnTo>
                  <a:pt x="1370" y="440"/>
                </a:lnTo>
                <a:lnTo>
                  <a:pt x="1375" y="442"/>
                </a:lnTo>
                <a:lnTo>
                  <a:pt x="1379" y="445"/>
                </a:lnTo>
                <a:lnTo>
                  <a:pt x="1380" y="454"/>
                </a:lnTo>
                <a:lnTo>
                  <a:pt x="1384" y="470"/>
                </a:lnTo>
                <a:lnTo>
                  <a:pt x="1386" y="484"/>
                </a:lnTo>
                <a:lnTo>
                  <a:pt x="1389" y="494"/>
                </a:lnTo>
                <a:lnTo>
                  <a:pt x="1391" y="496"/>
                </a:lnTo>
                <a:lnTo>
                  <a:pt x="1394" y="499"/>
                </a:lnTo>
                <a:lnTo>
                  <a:pt x="1398" y="501"/>
                </a:lnTo>
                <a:lnTo>
                  <a:pt x="1401" y="505"/>
                </a:lnTo>
                <a:lnTo>
                  <a:pt x="1407" y="506"/>
                </a:lnTo>
                <a:lnTo>
                  <a:pt x="1408" y="510"/>
                </a:lnTo>
                <a:lnTo>
                  <a:pt x="1422" y="499"/>
                </a:lnTo>
                <a:lnTo>
                  <a:pt x="1433" y="486"/>
                </a:lnTo>
                <a:lnTo>
                  <a:pt x="1441" y="472"/>
                </a:lnTo>
                <a:lnTo>
                  <a:pt x="1455" y="461"/>
                </a:lnTo>
                <a:lnTo>
                  <a:pt x="1457" y="473"/>
                </a:lnTo>
                <a:lnTo>
                  <a:pt x="1462" y="480"/>
                </a:lnTo>
                <a:lnTo>
                  <a:pt x="1469" y="487"/>
                </a:lnTo>
                <a:lnTo>
                  <a:pt x="1476" y="494"/>
                </a:lnTo>
                <a:lnTo>
                  <a:pt x="1482" y="503"/>
                </a:lnTo>
                <a:lnTo>
                  <a:pt x="1482" y="506"/>
                </a:lnTo>
                <a:lnTo>
                  <a:pt x="1482" y="510"/>
                </a:lnTo>
                <a:lnTo>
                  <a:pt x="1480" y="512"/>
                </a:lnTo>
                <a:lnTo>
                  <a:pt x="1480" y="515"/>
                </a:lnTo>
                <a:lnTo>
                  <a:pt x="1478" y="519"/>
                </a:lnTo>
                <a:lnTo>
                  <a:pt x="1480" y="522"/>
                </a:lnTo>
                <a:lnTo>
                  <a:pt x="1482" y="526"/>
                </a:lnTo>
                <a:lnTo>
                  <a:pt x="1483" y="527"/>
                </a:lnTo>
                <a:lnTo>
                  <a:pt x="1487" y="527"/>
                </a:lnTo>
                <a:lnTo>
                  <a:pt x="1490" y="527"/>
                </a:lnTo>
                <a:lnTo>
                  <a:pt x="1492" y="527"/>
                </a:lnTo>
                <a:lnTo>
                  <a:pt x="1496" y="527"/>
                </a:lnTo>
                <a:lnTo>
                  <a:pt x="1497" y="529"/>
                </a:lnTo>
                <a:lnTo>
                  <a:pt x="1503" y="543"/>
                </a:lnTo>
                <a:lnTo>
                  <a:pt x="1503" y="554"/>
                </a:lnTo>
                <a:lnTo>
                  <a:pt x="1501" y="564"/>
                </a:lnTo>
                <a:lnTo>
                  <a:pt x="1504" y="573"/>
                </a:lnTo>
                <a:lnTo>
                  <a:pt x="1517" y="583"/>
                </a:lnTo>
                <a:lnTo>
                  <a:pt x="1506" y="604"/>
                </a:lnTo>
                <a:lnTo>
                  <a:pt x="1494" y="622"/>
                </a:lnTo>
                <a:lnTo>
                  <a:pt x="1497" y="622"/>
                </a:lnTo>
                <a:lnTo>
                  <a:pt x="1508" y="611"/>
                </a:lnTo>
                <a:lnTo>
                  <a:pt x="1518" y="602"/>
                </a:lnTo>
                <a:lnTo>
                  <a:pt x="1527" y="592"/>
                </a:lnTo>
                <a:lnTo>
                  <a:pt x="1539" y="595"/>
                </a:lnTo>
                <a:lnTo>
                  <a:pt x="1546" y="602"/>
                </a:lnTo>
                <a:lnTo>
                  <a:pt x="1553" y="611"/>
                </a:lnTo>
                <a:lnTo>
                  <a:pt x="1555" y="625"/>
                </a:lnTo>
                <a:lnTo>
                  <a:pt x="1571" y="625"/>
                </a:lnTo>
                <a:lnTo>
                  <a:pt x="1571" y="630"/>
                </a:lnTo>
                <a:lnTo>
                  <a:pt x="1572" y="634"/>
                </a:lnTo>
                <a:lnTo>
                  <a:pt x="1572" y="639"/>
                </a:lnTo>
                <a:lnTo>
                  <a:pt x="1574" y="644"/>
                </a:lnTo>
                <a:lnTo>
                  <a:pt x="1572" y="650"/>
                </a:lnTo>
                <a:lnTo>
                  <a:pt x="1572" y="653"/>
                </a:lnTo>
                <a:lnTo>
                  <a:pt x="1572" y="657"/>
                </a:lnTo>
                <a:lnTo>
                  <a:pt x="1574" y="658"/>
                </a:lnTo>
                <a:lnTo>
                  <a:pt x="1574" y="662"/>
                </a:lnTo>
                <a:lnTo>
                  <a:pt x="1574" y="664"/>
                </a:lnTo>
                <a:lnTo>
                  <a:pt x="1574" y="667"/>
                </a:lnTo>
                <a:lnTo>
                  <a:pt x="1555" y="681"/>
                </a:lnTo>
                <a:lnTo>
                  <a:pt x="1534" y="690"/>
                </a:lnTo>
                <a:lnTo>
                  <a:pt x="1510" y="695"/>
                </a:lnTo>
                <a:lnTo>
                  <a:pt x="1485" y="698"/>
                </a:lnTo>
                <a:lnTo>
                  <a:pt x="1461" y="702"/>
                </a:lnTo>
                <a:lnTo>
                  <a:pt x="1436" y="705"/>
                </a:lnTo>
                <a:lnTo>
                  <a:pt x="1415" y="712"/>
                </a:lnTo>
                <a:lnTo>
                  <a:pt x="1396" y="721"/>
                </a:lnTo>
                <a:lnTo>
                  <a:pt x="1382" y="737"/>
                </a:lnTo>
                <a:lnTo>
                  <a:pt x="1386" y="737"/>
                </a:lnTo>
                <a:lnTo>
                  <a:pt x="1403" y="725"/>
                </a:lnTo>
                <a:lnTo>
                  <a:pt x="1424" y="716"/>
                </a:lnTo>
                <a:lnTo>
                  <a:pt x="1447" y="711"/>
                </a:lnTo>
                <a:lnTo>
                  <a:pt x="1448" y="714"/>
                </a:lnTo>
                <a:lnTo>
                  <a:pt x="1450" y="718"/>
                </a:lnTo>
                <a:lnTo>
                  <a:pt x="1452" y="719"/>
                </a:lnTo>
                <a:lnTo>
                  <a:pt x="1455" y="721"/>
                </a:lnTo>
                <a:lnTo>
                  <a:pt x="1459" y="723"/>
                </a:lnTo>
                <a:lnTo>
                  <a:pt x="1462" y="726"/>
                </a:lnTo>
                <a:lnTo>
                  <a:pt x="1457" y="735"/>
                </a:lnTo>
                <a:lnTo>
                  <a:pt x="1454" y="742"/>
                </a:lnTo>
                <a:lnTo>
                  <a:pt x="1452" y="749"/>
                </a:lnTo>
                <a:lnTo>
                  <a:pt x="1450" y="760"/>
                </a:lnTo>
                <a:lnTo>
                  <a:pt x="1464" y="767"/>
                </a:lnTo>
                <a:lnTo>
                  <a:pt x="1473" y="777"/>
                </a:lnTo>
                <a:lnTo>
                  <a:pt x="1480" y="787"/>
                </a:lnTo>
                <a:lnTo>
                  <a:pt x="1489" y="798"/>
                </a:lnTo>
                <a:lnTo>
                  <a:pt x="1489" y="801"/>
                </a:lnTo>
                <a:lnTo>
                  <a:pt x="1489" y="803"/>
                </a:lnTo>
                <a:lnTo>
                  <a:pt x="1487" y="803"/>
                </a:lnTo>
                <a:lnTo>
                  <a:pt x="1487" y="805"/>
                </a:lnTo>
                <a:lnTo>
                  <a:pt x="1485" y="807"/>
                </a:lnTo>
                <a:lnTo>
                  <a:pt x="1475" y="819"/>
                </a:lnTo>
                <a:lnTo>
                  <a:pt x="1461" y="829"/>
                </a:lnTo>
                <a:lnTo>
                  <a:pt x="1443" y="836"/>
                </a:lnTo>
                <a:lnTo>
                  <a:pt x="1443" y="821"/>
                </a:lnTo>
                <a:lnTo>
                  <a:pt x="1452" y="815"/>
                </a:lnTo>
                <a:lnTo>
                  <a:pt x="1459" y="810"/>
                </a:lnTo>
                <a:lnTo>
                  <a:pt x="1466" y="801"/>
                </a:lnTo>
                <a:lnTo>
                  <a:pt x="1459" y="798"/>
                </a:lnTo>
                <a:lnTo>
                  <a:pt x="1459" y="794"/>
                </a:lnTo>
                <a:lnTo>
                  <a:pt x="1457" y="794"/>
                </a:lnTo>
                <a:lnTo>
                  <a:pt x="1455" y="794"/>
                </a:lnTo>
                <a:lnTo>
                  <a:pt x="1455" y="794"/>
                </a:lnTo>
                <a:lnTo>
                  <a:pt x="1455" y="796"/>
                </a:lnTo>
                <a:lnTo>
                  <a:pt x="1455" y="798"/>
                </a:lnTo>
                <a:lnTo>
                  <a:pt x="1455" y="798"/>
                </a:lnTo>
                <a:lnTo>
                  <a:pt x="1443" y="807"/>
                </a:lnTo>
                <a:lnTo>
                  <a:pt x="1427" y="814"/>
                </a:lnTo>
                <a:lnTo>
                  <a:pt x="1414" y="819"/>
                </a:lnTo>
                <a:lnTo>
                  <a:pt x="1400" y="826"/>
                </a:lnTo>
                <a:lnTo>
                  <a:pt x="1387" y="835"/>
                </a:lnTo>
                <a:lnTo>
                  <a:pt x="1379" y="847"/>
                </a:lnTo>
                <a:lnTo>
                  <a:pt x="1373" y="864"/>
                </a:lnTo>
                <a:lnTo>
                  <a:pt x="1379" y="866"/>
                </a:lnTo>
                <a:lnTo>
                  <a:pt x="1386" y="868"/>
                </a:lnTo>
                <a:lnTo>
                  <a:pt x="1389" y="871"/>
                </a:lnTo>
                <a:lnTo>
                  <a:pt x="1382" y="871"/>
                </a:lnTo>
                <a:lnTo>
                  <a:pt x="1372" y="880"/>
                </a:lnTo>
                <a:lnTo>
                  <a:pt x="1358" y="883"/>
                </a:lnTo>
                <a:lnTo>
                  <a:pt x="1345" y="885"/>
                </a:lnTo>
                <a:lnTo>
                  <a:pt x="1331" y="887"/>
                </a:lnTo>
                <a:lnTo>
                  <a:pt x="1321" y="915"/>
                </a:lnTo>
                <a:lnTo>
                  <a:pt x="1309" y="945"/>
                </a:lnTo>
                <a:lnTo>
                  <a:pt x="1305" y="941"/>
                </a:lnTo>
                <a:lnTo>
                  <a:pt x="1304" y="939"/>
                </a:lnTo>
                <a:lnTo>
                  <a:pt x="1300" y="938"/>
                </a:lnTo>
                <a:lnTo>
                  <a:pt x="1298" y="936"/>
                </a:lnTo>
                <a:lnTo>
                  <a:pt x="1293" y="932"/>
                </a:lnTo>
                <a:lnTo>
                  <a:pt x="1293" y="941"/>
                </a:lnTo>
                <a:lnTo>
                  <a:pt x="1295" y="945"/>
                </a:lnTo>
                <a:lnTo>
                  <a:pt x="1298" y="955"/>
                </a:lnTo>
                <a:lnTo>
                  <a:pt x="1302" y="967"/>
                </a:lnTo>
                <a:lnTo>
                  <a:pt x="1305" y="978"/>
                </a:lnTo>
                <a:lnTo>
                  <a:pt x="1305" y="983"/>
                </a:lnTo>
                <a:lnTo>
                  <a:pt x="1291" y="992"/>
                </a:lnTo>
                <a:lnTo>
                  <a:pt x="1276" y="1000"/>
                </a:lnTo>
                <a:lnTo>
                  <a:pt x="1260" y="1011"/>
                </a:lnTo>
                <a:lnTo>
                  <a:pt x="1244" y="1021"/>
                </a:lnTo>
                <a:lnTo>
                  <a:pt x="1234" y="1035"/>
                </a:lnTo>
                <a:lnTo>
                  <a:pt x="1229" y="1053"/>
                </a:lnTo>
                <a:lnTo>
                  <a:pt x="1223" y="1067"/>
                </a:lnTo>
                <a:lnTo>
                  <a:pt x="1225" y="1084"/>
                </a:lnTo>
                <a:lnTo>
                  <a:pt x="1230" y="1103"/>
                </a:lnTo>
                <a:lnTo>
                  <a:pt x="1237" y="1123"/>
                </a:lnTo>
                <a:lnTo>
                  <a:pt x="1244" y="1142"/>
                </a:lnTo>
                <a:lnTo>
                  <a:pt x="1248" y="1159"/>
                </a:lnTo>
                <a:lnTo>
                  <a:pt x="1244" y="1159"/>
                </a:lnTo>
                <a:lnTo>
                  <a:pt x="1244" y="1163"/>
                </a:lnTo>
                <a:lnTo>
                  <a:pt x="1232" y="1159"/>
                </a:lnTo>
                <a:lnTo>
                  <a:pt x="1227" y="1144"/>
                </a:lnTo>
                <a:lnTo>
                  <a:pt x="1218" y="1124"/>
                </a:lnTo>
                <a:lnTo>
                  <a:pt x="1208" y="1103"/>
                </a:lnTo>
                <a:lnTo>
                  <a:pt x="1197" y="1088"/>
                </a:lnTo>
                <a:lnTo>
                  <a:pt x="1187" y="1079"/>
                </a:lnTo>
                <a:lnTo>
                  <a:pt x="1174" y="1077"/>
                </a:lnTo>
                <a:lnTo>
                  <a:pt x="1159" y="1070"/>
                </a:lnTo>
                <a:lnTo>
                  <a:pt x="1141" y="1063"/>
                </a:lnTo>
                <a:lnTo>
                  <a:pt x="1120" y="1060"/>
                </a:lnTo>
                <a:lnTo>
                  <a:pt x="1120" y="1063"/>
                </a:lnTo>
                <a:lnTo>
                  <a:pt x="1117" y="1063"/>
                </a:lnTo>
                <a:lnTo>
                  <a:pt x="1119" y="1069"/>
                </a:lnTo>
                <a:lnTo>
                  <a:pt x="1122" y="1074"/>
                </a:lnTo>
                <a:lnTo>
                  <a:pt x="1124" y="1077"/>
                </a:lnTo>
                <a:lnTo>
                  <a:pt x="1126" y="1081"/>
                </a:lnTo>
                <a:lnTo>
                  <a:pt x="1129" y="1086"/>
                </a:lnTo>
                <a:lnTo>
                  <a:pt x="1113" y="1086"/>
                </a:lnTo>
                <a:lnTo>
                  <a:pt x="1101" y="1081"/>
                </a:lnTo>
                <a:lnTo>
                  <a:pt x="1085" y="1077"/>
                </a:lnTo>
                <a:lnTo>
                  <a:pt x="1070" y="1077"/>
                </a:lnTo>
                <a:lnTo>
                  <a:pt x="1054" y="1079"/>
                </a:lnTo>
                <a:lnTo>
                  <a:pt x="1043" y="1082"/>
                </a:lnTo>
                <a:lnTo>
                  <a:pt x="1031" y="1088"/>
                </a:lnTo>
                <a:lnTo>
                  <a:pt x="1021" y="1095"/>
                </a:lnTo>
                <a:lnTo>
                  <a:pt x="1014" y="1105"/>
                </a:lnTo>
                <a:lnTo>
                  <a:pt x="1010" y="1114"/>
                </a:lnTo>
                <a:lnTo>
                  <a:pt x="1012" y="1121"/>
                </a:lnTo>
                <a:lnTo>
                  <a:pt x="1012" y="1130"/>
                </a:lnTo>
                <a:lnTo>
                  <a:pt x="1009" y="1140"/>
                </a:lnTo>
                <a:lnTo>
                  <a:pt x="1002" y="1163"/>
                </a:lnTo>
                <a:lnTo>
                  <a:pt x="1002" y="1180"/>
                </a:lnTo>
                <a:lnTo>
                  <a:pt x="1003" y="1198"/>
                </a:lnTo>
                <a:lnTo>
                  <a:pt x="1010" y="1215"/>
                </a:lnTo>
                <a:lnTo>
                  <a:pt x="1021" y="1236"/>
                </a:lnTo>
                <a:lnTo>
                  <a:pt x="1033" y="1238"/>
                </a:lnTo>
                <a:lnTo>
                  <a:pt x="1040" y="1240"/>
                </a:lnTo>
                <a:lnTo>
                  <a:pt x="1043" y="1243"/>
                </a:lnTo>
                <a:lnTo>
                  <a:pt x="1047" y="1245"/>
                </a:lnTo>
                <a:lnTo>
                  <a:pt x="1052" y="1247"/>
                </a:lnTo>
                <a:lnTo>
                  <a:pt x="1061" y="1243"/>
                </a:lnTo>
                <a:lnTo>
                  <a:pt x="1075" y="1236"/>
                </a:lnTo>
                <a:lnTo>
                  <a:pt x="1078" y="1234"/>
                </a:lnTo>
                <a:lnTo>
                  <a:pt x="1080" y="1234"/>
                </a:lnTo>
                <a:lnTo>
                  <a:pt x="1084" y="1234"/>
                </a:lnTo>
                <a:lnTo>
                  <a:pt x="1084" y="1234"/>
                </a:lnTo>
                <a:lnTo>
                  <a:pt x="1085" y="1234"/>
                </a:lnTo>
                <a:lnTo>
                  <a:pt x="1087" y="1234"/>
                </a:lnTo>
                <a:lnTo>
                  <a:pt x="1087" y="1233"/>
                </a:lnTo>
                <a:lnTo>
                  <a:pt x="1091" y="1229"/>
                </a:lnTo>
                <a:lnTo>
                  <a:pt x="1092" y="1224"/>
                </a:lnTo>
                <a:lnTo>
                  <a:pt x="1094" y="1219"/>
                </a:lnTo>
                <a:lnTo>
                  <a:pt x="1096" y="1213"/>
                </a:lnTo>
                <a:lnTo>
                  <a:pt x="1098" y="1210"/>
                </a:lnTo>
                <a:lnTo>
                  <a:pt x="1106" y="1201"/>
                </a:lnTo>
                <a:lnTo>
                  <a:pt x="1117" y="1196"/>
                </a:lnTo>
                <a:lnTo>
                  <a:pt x="1133" y="1194"/>
                </a:lnTo>
                <a:lnTo>
                  <a:pt x="1134" y="1198"/>
                </a:lnTo>
                <a:lnTo>
                  <a:pt x="1136" y="1199"/>
                </a:lnTo>
                <a:lnTo>
                  <a:pt x="1136" y="1201"/>
                </a:lnTo>
                <a:lnTo>
                  <a:pt x="1138" y="1201"/>
                </a:lnTo>
                <a:lnTo>
                  <a:pt x="1138" y="1199"/>
                </a:lnTo>
                <a:lnTo>
                  <a:pt x="1139" y="1199"/>
                </a:lnTo>
                <a:lnTo>
                  <a:pt x="1143" y="1199"/>
                </a:lnTo>
                <a:lnTo>
                  <a:pt x="1148" y="1198"/>
                </a:lnTo>
                <a:lnTo>
                  <a:pt x="1148" y="1213"/>
                </a:lnTo>
                <a:lnTo>
                  <a:pt x="1141" y="1220"/>
                </a:lnTo>
                <a:lnTo>
                  <a:pt x="1136" y="1233"/>
                </a:lnTo>
                <a:lnTo>
                  <a:pt x="1131" y="1250"/>
                </a:lnTo>
                <a:lnTo>
                  <a:pt x="1126" y="1266"/>
                </a:lnTo>
                <a:lnTo>
                  <a:pt x="1120" y="1278"/>
                </a:lnTo>
                <a:lnTo>
                  <a:pt x="1138" y="1278"/>
                </a:lnTo>
                <a:lnTo>
                  <a:pt x="1153" y="1276"/>
                </a:lnTo>
                <a:lnTo>
                  <a:pt x="1167" y="1276"/>
                </a:lnTo>
                <a:lnTo>
                  <a:pt x="1180" y="1278"/>
                </a:lnTo>
                <a:lnTo>
                  <a:pt x="1188" y="1283"/>
                </a:lnTo>
                <a:lnTo>
                  <a:pt x="1195" y="1294"/>
                </a:lnTo>
                <a:lnTo>
                  <a:pt x="1197" y="1309"/>
                </a:lnTo>
                <a:lnTo>
                  <a:pt x="1194" y="1320"/>
                </a:lnTo>
                <a:lnTo>
                  <a:pt x="1190" y="1334"/>
                </a:lnTo>
                <a:lnTo>
                  <a:pt x="1190" y="1348"/>
                </a:lnTo>
                <a:lnTo>
                  <a:pt x="1199" y="1357"/>
                </a:lnTo>
                <a:lnTo>
                  <a:pt x="1204" y="1363"/>
                </a:lnTo>
                <a:lnTo>
                  <a:pt x="1211" y="1370"/>
                </a:lnTo>
                <a:lnTo>
                  <a:pt x="1222" y="1376"/>
                </a:lnTo>
                <a:lnTo>
                  <a:pt x="1235" y="1379"/>
                </a:lnTo>
                <a:lnTo>
                  <a:pt x="1242" y="1370"/>
                </a:lnTo>
                <a:lnTo>
                  <a:pt x="1251" y="1367"/>
                </a:lnTo>
                <a:lnTo>
                  <a:pt x="1267" y="1367"/>
                </a:lnTo>
                <a:lnTo>
                  <a:pt x="1269" y="1370"/>
                </a:lnTo>
                <a:lnTo>
                  <a:pt x="1272" y="1374"/>
                </a:lnTo>
                <a:lnTo>
                  <a:pt x="1274" y="1376"/>
                </a:lnTo>
                <a:lnTo>
                  <a:pt x="1276" y="1376"/>
                </a:lnTo>
                <a:lnTo>
                  <a:pt x="1281" y="1377"/>
                </a:lnTo>
                <a:lnTo>
                  <a:pt x="1286" y="1379"/>
                </a:lnTo>
                <a:lnTo>
                  <a:pt x="1293" y="1365"/>
                </a:lnTo>
                <a:lnTo>
                  <a:pt x="1302" y="1355"/>
                </a:lnTo>
                <a:lnTo>
                  <a:pt x="1312" y="1346"/>
                </a:lnTo>
                <a:lnTo>
                  <a:pt x="1325" y="1339"/>
                </a:lnTo>
                <a:lnTo>
                  <a:pt x="1344" y="1336"/>
                </a:lnTo>
                <a:lnTo>
                  <a:pt x="1347" y="1334"/>
                </a:lnTo>
                <a:lnTo>
                  <a:pt x="1349" y="1334"/>
                </a:lnTo>
                <a:lnTo>
                  <a:pt x="1352" y="1334"/>
                </a:lnTo>
                <a:lnTo>
                  <a:pt x="1354" y="1334"/>
                </a:lnTo>
                <a:lnTo>
                  <a:pt x="1358" y="1336"/>
                </a:lnTo>
                <a:lnTo>
                  <a:pt x="1363" y="1336"/>
                </a:lnTo>
                <a:lnTo>
                  <a:pt x="1361" y="1339"/>
                </a:lnTo>
                <a:lnTo>
                  <a:pt x="1361" y="1343"/>
                </a:lnTo>
                <a:lnTo>
                  <a:pt x="1359" y="1343"/>
                </a:lnTo>
                <a:lnTo>
                  <a:pt x="1359" y="1344"/>
                </a:lnTo>
                <a:lnTo>
                  <a:pt x="1361" y="1344"/>
                </a:lnTo>
                <a:lnTo>
                  <a:pt x="1363" y="1346"/>
                </a:lnTo>
                <a:lnTo>
                  <a:pt x="1366" y="1348"/>
                </a:lnTo>
                <a:lnTo>
                  <a:pt x="1366" y="1344"/>
                </a:lnTo>
                <a:lnTo>
                  <a:pt x="1370" y="1341"/>
                </a:lnTo>
                <a:lnTo>
                  <a:pt x="1372" y="1339"/>
                </a:lnTo>
                <a:lnTo>
                  <a:pt x="1373" y="1337"/>
                </a:lnTo>
                <a:lnTo>
                  <a:pt x="1375" y="1336"/>
                </a:lnTo>
                <a:lnTo>
                  <a:pt x="1379" y="1334"/>
                </a:lnTo>
                <a:lnTo>
                  <a:pt x="1382" y="1332"/>
                </a:lnTo>
                <a:lnTo>
                  <a:pt x="1398" y="1346"/>
                </a:lnTo>
                <a:lnTo>
                  <a:pt x="1419" y="1353"/>
                </a:lnTo>
                <a:lnTo>
                  <a:pt x="1440" y="1355"/>
                </a:lnTo>
                <a:lnTo>
                  <a:pt x="1464" y="1353"/>
                </a:lnTo>
                <a:lnTo>
                  <a:pt x="1489" y="1351"/>
                </a:lnTo>
                <a:lnTo>
                  <a:pt x="1489" y="1355"/>
                </a:lnTo>
                <a:lnTo>
                  <a:pt x="1489" y="1357"/>
                </a:lnTo>
                <a:lnTo>
                  <a:pt x="1487" y="1358"/>
                </a:lnTo>
                <a:lnTo>
                  <a:pt x="1487" y="1358"/>
                </a:lnTo>
                <a:lnTo>
                  <a:pt x="1487" y="1360"/>
                </a:lnTo>
                <a:lnTo>
                  <a:pt x="1485" y="1363"/>
                </a:lnTo>
                <a:lnTo>
                  <a:pt x="1497" y="1367"/>
                </a:lnTo>
                <a:lnTo>
                  <a:pt x="1504" y="1372"/>
                </a:lnTo>
                <a:lnTo>
                  <a:pt x="1511" y="1377"/>
                </a:lnTo>
                <a:lnTo>
                  <a:pt x="1523" y="1383"/>
                </a:lnTo>
                <a:lnTo>
                  <a:pt x="1523" y="1393"/>
                </a:lnTo>
                <a:lnTo>
                  <a:pt x="1536" y="1397"/>
                </a:lnTo>
                <a:lnTo>
                  <a:pt x="1544" y="1398"/>
                </a:lnTo>
                <a:lnTo>
                  <a:pt x="1551" y="1405"/>
                </a:lnTo>
                <a:lnTo>
                  <a:pt x="1555" y="1416"/>
                </a:lnTo>
                <a:lnTo>
                  <a:pt x="1576" y="1418"/>
                </a:lnTo>
                <a:lnTo>
                  <a:pt x="1593" y="1419"/>
                </a:lnTo>
                <a:lnTo>
                  <a:pt x="1616" y="1421"/>
                </a:lnTo>
                <a:lnTo>
                  <a:pt x="1632" y="1442"/>
                </a:lnTo>
                <a:lnTo>
                  <a:pt x="1651" y="1461"/>
                </a:lnTo>
                <a:lnTo>
                  <a:pt x="1672" y="1477"/>
                </a:lnTo>
                <a:lnTo>
                  <a:pt x="1696" y="1489"/>
                </a:lnTo>
                <a:lnTo>
                  <a:pt x="1695" y="1496"/>
                </a:lnTo>
                <a:lnTo>
                  <a:pt x="1691" y="1500"/>
                </a:lnTo>
                <a:lnTo>
                  <a:pt x="1688" y="1505"/>
                </a:lnTo>
                <a:lnTo>
                  <a:pt x="1684" y="1508"/>
                </a:lnTo>
                <a:lnTo>
                  <a:pt x="1681" y="1514"/>
                </a:lnTo>
                <a:lnTo>
                  <a:pt x="1703" y="1514"/>
                </a:lnTo>
                <a:lnTo>
                  <a:pt x="1724" y="1521"/>
                </a:lnTo>
                <a:lnTo>
                  <a:pt x="1728" y="1533"/>
                </a:lnTo>
                <a:lnTo>
                  <a:pt x="1733" y="1531"/>
                </a:lnTo>
                <a:lnTo>
                  <a:pt x="1736" y="1529"/>
                </a:lnTo>
                <a:lnTo>
                  <a:pt x="1742" y="1531"/>
                </a:lnTo>
                <a:lnTo>
                  <a:pt x="1743" y="1531"/>
                </a:lnTo>
                <a:lnTo>
                  <a:pt x="1747" y="1533"/>
                </a:lnTo>
                <a:lnTo>
                  <a:pt x="1750" y="1535"/>
                </a:lnTo>
                <a:lnTo>
                  <a:pt x="1754" y="1536"/>
                </a:lnTo>
                <a:lnTo>
                  <a:pt x="1808" y="1540"/>
                </a:lnTo>
                <a:lnTo>
                  <a:pt x="1813" y="1545"/>
                </a:lnTo>
                <a:lnTo>
                  <a:pt x="1817" y="1555"/>
                </a:lnTo>
                <a:lnTo>
                  <a:pt x="1818" y="1564"/>
                </a:lnTo>
                <a:lnTo>
                  <a:pt x="1824" y="1571"/>
                </a:lnTo>
                <a:lnTo>
                  <a:pt x="1832" y="1573"/>
                </a:lnTo>
                <a:lnTo>
                  <a:pt x="1841" y="1573"/>
                </a:lnTo>
                <a:lnTo>
                  <a:pt x="1848" y="1571"/>
                </a:lnTo>
                <a:lnTo>
                  <a:pt x="1853" y="1578"/>
                </a:lnTo>
                <a:lnTo>
                  <a:pt x="1859" y="1583"/>
                </a:lnTo>
                <a:lnTo>
                  <a:pt x="1862" y="1589"/>
                </a:lnTo>
                <a:lnTo>
                  <a:pt x="1864" y="1596"/>
                </a:lnTo>
                <a:lnTo>
                  <a:pt x="1866" y="1604"/>
                </a:lnTo>
                <a:lnTo>
                  <a:pt x="1853" y="1620"/>
                </a:lnTo>
                <a:lnTo>
                  <a:pt x="1839" y="1639"/>
                </a:lnTo>
                <a:lnTo>
                  <a:pt x="1825" y="1660"/>
                </a:lnTo>
                <a:lnTo>
                  <a:pt x="1813" y="1681"/>
                </a:lnTo>
                <a:lnTo>
                  <a:pt x="1805" y="1697"/>
                </a:lnTo>
                <a:lnTo>
                  <a:pt x="1805" y="1707"/>
                </a:lnTo>
                <a:lnTo>
                  <a:pt x="1806" y="1721"/>
                </a:lnTo>
                <a:lnTo>
                  <a:pt x="1810" y="1737"/>
                </a:lnTo>
                <a:lnTo>
                  <a:pt x="1808" y="1751"/>
                </a:lnTo>
                <a:lnTo>
                  <a:pt x="1805" y="1760"/>
                </a:lnTo>
                <a:lnTo>
                  <a:pt x="1798" y="1774"/>
                </a:lnTo>
                <a:lnTo>
                  <a:pt x="1789" y="1789"/>
                </a:lnTo>
                <a:lnTo>
                  <a:pt x="1780" y="1805"/>
                </a:lnTo>
                <a:lnTo>
                  <a:pt x="1771" y="1817"/>
                </a:lnTo>
                <a:lnTo>
                  <a:pt x="1766" y="1824"/>
                </a:lnTo>
                <a:lnTo>
                  <a:pt x="1756" y="1828"/>
                </a:lnTo>
                <a:lnTo>
                  <a:pt x="1740" y="1830"/>
                </a:lnTo>
                <a:lnTo>
                  <a:pt x="1724" y="1831"/>
                </a:lnTo>
                <a:lnTo>
                  <a:pt x="1709" y="1835"/>
                </a:lnTo>
                <a:lnTo>
                  <a:pt x="1695" y="1840"/>
                </a:lnTo>
                <a:lnTo>
                  <a:pt x="1686" y="1850"/>
                </a:lnTo>
                <a:lnTo>
                  <a:pt x="1682" y="1856"/>
                </a:lnTo>
                <a:lnTo>
                  <a:pt x="1682" y="1859"/>
                </a:lnTo>
                <a:lnTo>
                  <a:pt x="1682" y="1863"/>
                </a:lnTo>
                <a:lnTo>
                  <a:pt x="1684" y="1868"/>
                </a:lnTo>
                <a:lnTo>
                  <a:pt x="1686" y="1873"/>
                </a:lnTo>
                <a:lnTo>
                  <a:pt x="1674" y="1873"/>
                </a:lnTo>
                <a:lnTo>
                  <a:pt x="1672" y="1896"/>
                </a:lnTo>
                <a:lnTo>
                  <a:pt x="1668" y="1915"/>
                </a:lnTo>
                <a:lnTo>
                  <a:pt x="1661" y="1931"/>
                </a:lnTo>
                <a:lnTo>
                  <a:pt x="1654" y="1946"/>
                </a:lnTo>
                <a:lnTo>
                  <a:pt x="1647" y="1966"/>
                </a:lnTo>
                <a:lnTo>
                  <a:pt x="1642" y="1966"/>
                </a:lnTo>
                <a:lnTo>
                  <a:pt x="1642" y="1959"/>
                </a:lnTo>
                <a:lnTo>
                  <a:pt x="1642" y="1955"/>
                </a:lnTo>
                <a:lnTo>
                  <a:pt x="1640" y="1950"/>
                </a:lnTo>
                <a:lnTo>
                  <a:pt x="1639" y="1946"/>
                </a:lnTo>
                <a:lnTo>
                  <a:pt x="1637" y="1948"/>
                </a:lnTo>
                <a:lnTo>
                  <a:pt x="1637" y="1948"/>
                </a:lnTo>
                <a:lnTo>
                  <a:pt x="1635" y="1948"/>
                </a:lnTo>
                <a:lnTo>
                  <a:pt x="1633" y="1950"/>
                </a:lnTo>
                <a:lnTo>
                  <a:pt x="1632" y="1950"/>
                </a:lnTo>
                <a:lnTo>
                  <a:pt x="1623" y="1971"/>
                </a:lnTo>
                <a:lnTo>
                  <a:pt x="1613" y="1985"/>
                </a:lnTo>
                <a:lnTo>
                  <a:pt x="1602" y="1997"/>
                </a:lnTo>
                <a:lnTo>
                  <a:pt x="1590" y="2011"/>
                </a:lnTo>
                <a:lnTo>
                  <a:pt x="1565" y="2006"/>
                </a:lnTo>
                <a:lnTo>
                  <a:pt x="1543" y="2001"/>
                </a:lnTo>
                <a:lnTo>
                  <a:pt x="1543" y="2008"/>
                </a:lnTo>
                <a:lnTo>
                  <a:pt x="1555" y="2015"/>
                </a:lnTo>
                <a:lnTo>
                  <a:pt x="1560" y="2025"/>
                </a:lnTo>
                <a:lnTo>
                  <a:pt x="1562" y="2035"/>
                </a:lnTo>
                <a:lnTo>
                  <a:pt x="1560" y="2048"/>
                </a:lnTo>
                <a:lnTo>
                  <a:pt x="1558" y="2062"/>
                </a:lnTo>
                <a:lnTo>
                  <a:pt x="1527" y="2063"/>
                </a:lnTo>
                <a:lnTo>
                  <a:pt x="1501" y="2070"/>
                </a:lnTo>
                <a:lnTo>
                  <a:pt x="1499" y="2074"/>
                </a:lnTo>
                <a:lnTo>
                  <a:pt x="1497" y="2079"/>
                </a:lnTo>
                <a:lnTo>
                  <a:pt x="1497" y="2086"/>
                </a:lnTo>
                <a:lnTo>
                  <a:pt x="1497" y="2093"/>
                </a:lnTo>
                <a:lnTo>
                  <a:pt x="1496" y="2097"/>
                </a:lnTo>
                <a:lnTo>
                  <a:pt x="1496" y="2098"/>
                </a:lnTo>
                <a:lnTo>
                  <a:pt x="1496" y="2102"/>
                </a:lnTo>
                <a:lnTo>
                  <a:pt x="1496" y="2105"/>
                </a:lnTo>
                <a:lnTo>
                  <a:pt x="1497" y="2112"/>
                </a:lnTo>
                <a:lnTo>
                  <a:pt x="1489" y="2112"/>
                </a:lnTo>
                <a:lnTo>
                  <a:pt x="1478" y="2114"/>
                </a:lnTo>
                <a:lnTo>
                  <a:pt x="1464" y="2114"/>
                </a:lnTo>
                <a:lnTo>
                  <a:pt x="1450" y="2116"/>
                </a:lnTo>
                <a:lnTo>
                  <a:pt x="1450" y="2123"/>
                </a:lnTo>
                <a:lnTo>
                  <a:pt x="1457" y="2126"/>
                </a:lnTo>
                <a:lnTo>
                  <a:pt x="1462" y="2130"/>
                </a:lnTo>
                <a:lnTo>
                  <a:pt x="1466" y="2131"/>
                </a:lnTo>
                <a:lnTo>
                  <a:pt x="1469" y="2133"/>
                </a:lnTo>
                <a:lnTo>
                  <a:pt x="1473" y="2137"/>
                </a:lnTo>
                <a:lnTo>
                  <a:pt x="1475" y="2140"/>
                </a:lnTo>
                <a:lnTo>
                  <a:pt x="1478" y="2145"/>
                </a:lnTo>
                <a:lnTo>
                  <a:pt x="1471" y="2147"/>
                </a:lnTo>
                <a:lnTo>
                  <a:pt x="1466" y="2149"/>
                </a:lnTo>
                <a:lnTo>
                  <a:pt x="1461" y="2151"/>
                </a:lnTo>
                <a:lnTo>
                  <a:pt x="1457" y="2152"/>
                </a:lnTo>
                <a:lnTo>
                  <a:pt x="1455" y="2158"/>
                </a:lnTo>
                <a:lnTo>
                  <a:pt x="1450" y="2168"/>
                </a:lnTo>
                <a:lnTo>
                  <a:pt x="1447" y="2179"/>
                </a:lnTo>
                <a:lnTo>
                  <a:pt x="1443" y="2189"/>
                </a:lnTo>
                <a:lnTo>
                  <a:pt x="1440" y="2191"/>
                </a:lnTo>
                <a:lnTo>
                  <a:pt x="1438" y="2191"/>
                </a:lnTo>
                <a:lnTo>
                  <a:pt x="1433" y="2193"/>
                </a:lnTo>
                <a:lnTo>
                  <a:pt x="1427" y="2193"/>
                </a:lnTo>
                <a:lnTo>
                  <a:pt x="1427" y="2198"/>
                </a:lnTo>
                <a:lnTo>
                  <a:pt x="1427" y="2201"/>
                </a:lnTo>
                <a:lnTo>
                  <a:pt x="1427" y="2203"/>
                </a:lnTo>
                <a:lnTo>
                  <a:pt x="1426" y="2205"/>
                </a:lnTo>
                <a:lnTo>
                  <a:pt x="1427" y="2207"/>
                </a:lnTo>
                <a:lnTo>
                  <a:pt x="1427" y="2208"/>
                </a:lnTo>
                <a:lnTo>
                  <a:pt x="1431" y="2215"/>
                </a:lnTo>
                <a:lnTo>
                  <a:pt x="1434" y="2221"/>
                </a:lnTo>
                <a:lnTo>
                  <a:pt x="1440" y="2224"/>
                </a:lnTo>
                <a:lnTo>
                  <a:pt x="1445" y="2227"/>
                </a:lnTo>
                <a:lnTo>
                  <a:pt x="1450" y="2231"/>
                </a:lnTo>
                <a:lnTo>
                  <a:pt x="1447" y="2243"/>
                </a:lnTo>
                <a:lnTo>
                  <a:pt x="1433" y="2250"/>
                </a:lnTo>
                <a:lnTo>
                  <a:pt x="1419" y="2264"/>
                </a:lnTo>
                <a:lnTo>
                  <a:pt x="1407" y="2282"/>
                </a:lnTo>
                <a:lnTo>
                  <a:pt x="1398" y="2299"/>
                </a:lnTo>
                <a:lnTo>
                  <a:pt x="1393" y="2315"/>
                </a:lnTo>
                <a:lnTo>
                  <a:pt x="1398" y="2320"/>
                </a:lnTo>
                <a:lnTo>
                  <a:pt x="1403" y="2325"/>
                </a:lnTo>
                <a:lnTo>
                  <a:pt x="1407" y="2330"/>
                </a:lnTo>
                <a:lnTo>
                  <a:pt x="1408" y="2339"/>
                </a:lnTo>
                <a:lnTo>
                  <a:pt x="1400" y="2341"/>
                </a:lnTo>
                <a:lnTo>
                  <a:pt x="1387" y="2348"/>
                </a:lnTo>
                <a:lnTo>
                  <a:pt x="1375" y="2358"/>
                </a:lnTo>
                <a:lnTo>
                  <a:pt x="1366" y="2369"/>
                </a:lnTo>
                <a:lnTo>
                  <a:pt x="1365" y="2372"/>
                </a:lnTo>
                <a:lnTo>
                  <a:pt x="1363" y="2376"/>
                </a:lnTo>
                <a:lnTo>
                  <a:pt x="1363" y="2379"/>
                </a:lnTo>
                <a:lnTo>
                  <a:pt x="1363" y="2385"/>
                </a:lnTo>
                <a:lnTo>
                  <a:pt x="1366" y="2385"/>
                </a:lnTo>
                <a:lnTo>
                  <a:pt x="1366" y="2381"/>
                </a:lnTo>
                <a:lnTo>
                  <a:pt x="1377" y="2369"/>
                </a:lnTo>
                <a:lnTo>
                  <a:pt x="1386" y="2357"/>
                </a:lnTo>
                <a:lnTo>
                  <a:pt x="1389" y="2358"/>
                </a:lnTo>
                <a:lnTo>
                  <a:pt x="1391" y="2358"/>
                </a:lnTo>
                <a:lnTo>
                  <a:pt x="1391" y="2360"/>
                </a:lnTo>
                <a:lnTo>
                  <a:pt x="1391" y="2360"/>
                </a:lnTo>
                <a:lnTo>
                  <a:pt x="1393" y="2362"/>
                </a:lnTo>
                <a:lnTo>
                  <a:pt x="1396" y="2371"/>
                </a:lnTo>
                <a:lnTo>
                  <a:pt x="1398" y="2381"/>
                </a:lnTo>
                <a:lnTo>
                  <a:pt x="1400" y="2393"/>
                </a:lnTo>
                <a:lnTo>
                  <a:pt x="1401" y="2404"/>
                </a:lnTo>
                <a:lnTo>
                  <a:pt x="1407" y="2404"/>
                </a:lnTo>
                <a:lnTo>
                  <a:pt x="1408" y="2404"/>
                </a:lnTo>
                <a:lnTo>
                  <a:pt x="1412" y="2404"/>
                </a:lnTo>
                <a:lnTo>
                  <a:pt x="1412" y="2406"/>
                </a:lnTo>
                <a:lnTo>
                  <a:pt x="1414" y="2406"/>
                </a:lnTo>
                <a:lnTo>
                  <a:pt x="1414" y="2407"/>
                </a:lnTo>
                <a:lnTo>
                  <a:pt x="1417" y="2411"/>
                </a:lnTo>
                <a:lnTo>
                  <a:pt x="1414" y="2413"/>
                </a:lnTo>
                <a:lnTo>
                  <a:pt x="1412" y="2414"/>
                </a:lnTo>
                <a:lnTo>
                  <a:pt x="1412" y="2416"/>
                </a:lnTo>
                <a:lnTo>
                  <a:pt x="1410" y="2416"/>
                </a:lnTo>
                <a:lnTo>
                  <a:pt x="1408" y="2418"/>
                </a:lnTo>
                <a:lnTo>
                  <a:pt x="1405" y="2419"/>
                </a:lnTo>
                <a:lnTo>
                  <a:pt x="1389" y="2423"/>
                </a:lnTo>
                <a:lnTo>
                  <a:pt x="1373" y="2419"/>
                </a:lnTo>
                <a:lnTo>
                  <a:pt x="1358" y="2411"/>
                </a:lnTo>
                <a:lnTo>
                  <a:pt x="1342" y="2399"/>
                </a:lnTo>
                <a:lnTo>
                  <a:pt x="1328" y="2385"/>
                </a:lnTo>
                <a:lnTo>
                  <a:pt x="1318" y="2371"/>
                </a:lnTo>
                <a:lnTo>
                  <a:pt x="1312" y="2357"/>
                </a:lnTo>
                <a:lnTo>
                  <a:pt x="1316" y="2357"/>
                </a:lnTo>
                <a:lnTo>
                  <a:pt x="1328" y="2369"/>
                </a:lnTo>
                <a:lnTo>
                  <a:pt x="1340" y="2379"/>
                </a:lnTo>
                <a:lnTo>
                  <a:pt x="1354" y="2388"/>
                </a:lnTo>
                <a:lnTo>
                  <a:pt x="1354" y="2381"/>
                </a:lnTo>
                <a:lnTo>
                  <a:pt x="1335" y="2371"/>
                </a:lnTo>
                <a:lnTo>
                  <a:pt x="1319" y="2357"/>
                </a:lnTo>
                <a:lnTo>
                  <a:pt x="1309" y="2337"/>
                </a:lnTo>
                <a:lnTo>
                  <a:pt x="1302" y="2315"/>
                </a:lnTo>
                <a:lnTo>
                  <a:pt x="1298" y="2292"/>
                </a:lnTo>
                <a:lnTo>
                  <a:pt x="1300" y="2266"/>
                </a:lnTo>
                <a:lnTo>
                  <a:pt x="1302" y="2241"/>
                </a:lnTo>
                <a:lnTo>
                  <a:pt x="1307" y="2219"/>
                </a:lnTo>
                <a:lnTo>
                  <a:pt x="1314" y="2198"/>
                </a:lnTo>
                <a:lnTo>
                  <a:pt x="1321" y="2180"/>
                </a:lnTo>
                <a:lnTo>
                  <a:pt x="1331" y="2180"/>
                </a:lnTo>
                <a:lnTo>
                  <a:pt x="1340" y="2145"/>
                </a:lnTo>
                <a:lnTo>
                  <a:pt x="1335" y="2145"/>
                </a:lnTo>
                <a:lnTo>
                  <a:pt x="1335" y="2142"/>
                </a:lnTo>
                <a:lnTo>
                  <a:pt x="1331" y="2145"/>
                </a:lnTo>
                <a:lnTo>
                  <a:pt x="1328" y="2149"/>
                </a:lnTo>
                <a:lnTo>
                  <a:pt x="1326" y="2152"/>
                </a:lnTo>
                <a:lnTo>
                  <a:pt x="1323" y="2156"/>
                </a:lnTo>
                <a:lnTo>
                  <a:pt x="1316" y="2158"/>
                </a:lnTo>
                <a:lnTo>
                  <a:pt x="1316" y="2154"/>
                </a:lnTo>
                <a:lnTo>
                  <a:pt x="1328" y="2081"/>
                </a:lnTo>
                <a:lnTo>
                  <a:pt x="1326" y="2074"/>
                </a:lnTo>
                <a:lnTo>
                  <a:pt x="1323" y="2062"/>
                </a:lnTo>
                <a:lnTo>
                  <a:pt x="1325" y="2051"/>
                </a:lnTo>
                <a:lnTo>
                  <a:pt x="1337" y="2009"/>
                </a:lnTo>
                <a:lnTo>
                  <a:pt x="1347" y="1966"/>
                </a:lnTo>
                <a:lnTo>
                  <a:pt x="1356" y="1919"/>
                </a:lnTo>
                <a:lnTo>
                  <a:pt x="1366" y="1873"/>
                </a:lnTo>
                <a:lnTo>
                  <a:pt x="1372" y="1843"/>
                </a:lnTo>
                <a:lnTo>
                  <a:pt x="1373" y="1812"/>
                </a:lnTo>
                <a:lnTo>
                  <a:pt x="1375" y="1782"/>
                </a:lnTo>
                <a:lnTo>
                  <a:pt x="1379" y="1754"/>
                </a:lnTo>
                <a:lnTo>
                  <a:pt x="1344" y="1741"/>
                </a:lnTo>
                <a:lnTo>
                  <a:pt x="1314" y="1721"/>
                </a:lnTo>
                <a:lnTo>
                  <a:pt x="1290" y="1695"/>
                </a:lnTo>
                <a:lnTo>
                  <a:pt x="1270" y="1667"/>
                </a:lnTo>
                <a:lnTo>
                  <a:pt x="1263" y="1651"/>
                </a:lnTo>
                <a:lnTo>
                  <a:pt x="1258" y="1636"/>
                </a:lnTo>
                <a:lnTo>
                  <a:pt x="1253" y="1618"/>
                </a:lnTo>
                <a:lnTo>
                  <a:pt x="1246" y="1604"/>
                </a:lnTo>
                <a:lnTo>
                  <a:pt x="1235" y="1594"/>
                </a:lnTo>
                <a:lnTo>
                  <a:pt x="1232" y="1590"/>
                </a:lnTo>
                <a:lnTo>
                  <a:pt x="1227" y="1590"/>
                </a:lnTo>
                <a:lnTo>
                  <a:pt x="1223" y="1589"/>
                </a:lnTo>
                <a:lnTo>
                  <a:pt x="1220" y="1585"/>
                </a:lnTo>
                <a:lnTo>
                  <a:pt x="1216" y="1582"/>
                </a:lnTo>
                <a:lnTo>
                  <a:pt x="1220" y="1575"/>
                </a:lnTo>
                <a:lnTo>
                  <a:pt x="1220" y="1569"/>
                </a:lnTo>
                <a:lnTo>
                  <a:pt x="1220" y="1562"/>
                </a:lnTo>
                <a:lnTo>
                  <a:pt x="1220" y="1555"/>
                </a:lnTo>
                <a:lnTo>
                  <a:pt x="1229" y="1550"/>
                </a:lnTo>
                <a:lnTo>
                  <a:pt x="1235" y="1545"/>
                </a:lnTo>
                <a:lnTo>
                  <a:pt x="1244" y="1540"/>
                </a:lnTo>
                <a:lnTo>
                  <a:pt x="1244" y="1536"/>
                </a:lnTo>
                <a:lnTo>
                  <a:pt x="1235" y="1536"/>
                </a:lnTo>
                <a:lnTo>
                  <a:pt x="1230" y="1535"/>
                </a:lnTo>
                <a:lnTo>
                  <a:pt x="1225" y="1535"/>
                </a:lnTo>
                <a:lnTo>
                  <a:pt x="1220" y="1533"/>
                </a:lnTo>
                <a:lnTo>
                  <a:pt x="1227" y="1517"/>
                </a:lnTo>
                <a:lnTo>
                  <a:pt x="1232" y="1501"/>
                </a:lnTo>
                <a:lnTo>
                  <a:pt x="1239" y="1486"/>
                </a:lnTo>
                <a:lnTo>
                  <a:pt x="1251" y="1473"/>
                </a:lnTo>
                <a:lnTo>
                  <a:pt x="1265" y="1461"/>
                </a:lnTo>
                <a:lnTo>
                  <a:pt x="1277" y="1447"/>
                </a:lnTo>
                <a:lnTo>
                  <a:pt x="1276" y="1437"/>
                </a:lnTo>
                <a:lnTo>
                  <a:pt x="1276" y="1423"/>
                </a:lnTo>
                <a:lnTo>
                  <a:pt x="1274" y="1409"/>
                </a:lnTo>
                <a:lnTo>
                  <a:pt x="1269" y="1400"/>
                </a:lnTo>
                <a:lnTo>
                  <a:pt x="1262" y="1390"/>
                </a:lnTo>
                <a:lnTo>
                  <a:pt x="1255" y="1379"/>
                </a:lnTo>
                <a:lnTo>
                  <a:pt x="1248" y="1379"/>
                </a:lnTo>
                <a:lnTo>
                  <a:pt x="1246" y="1381"/>
                </a:lnTo>
                <a:lnTo>
                  <a:pt x="1244" y="1383"/>
                </a:lnTo>
                <a:lnTo>
                  <a:pt x="1242" y="1384"/>
                </a:lnTo>
                <a:lnTo>
                  <a:pt x="1239" y="1386"/>
                </a:lnTo>
                <a:lnTo>
                  <a:pt x="1241" y="1390"/>
                </a:lnTo>
                <a:lnTo>
                  <a:pt x="1241" y="1393"/>
                </a:lnTo>
                <a:lnTo>
                  <a:pt x="1241" y="1393"/>
                </a:lnTo>
                <a:lnTo>
                  <a:pt x="1241" y="1395"/>
                </a:lnTo>
                <a:lnTo>
                  <a:pt x="1241" y="1395"/>
                </a:lnTo>
                <a:lnTo>
                  <a:pt x="1239" y="1398"/>
                </a:lnTo>
                <a:lnTo>
                  <a:pt x="1237" y="1398"/>
                </a:lnTo>
                <a:lnTo>
                  <a:pt x="1235" y="1400"/>
                </a:lnTo>
                <a:lnTo>
                  <a:pt x="1234" y="1400"/>
                </a:lnTo>
                <a:lnTo>
                  <a:pt x="1232" y="1400"/>
                </a:lnTo>
                <a:lnTo>
                  <a:pt x="1229" y="1402"/>
                </a:lnTo>
                <a:lnTo>
                  <a:pt x="1220" y="1395"/>
                </a:lnTo>
                <a:lnTo>
                  <a:pt x="1204" y="1386"/>
                </a:lnTo>
                <a:lnTo>
                  <a:pt x="1188" y="1377"/>
                </a:lnTo>
                <a:lnTo>
                  <a:pt x="1173" y="1370"/>
                </a:lnTo>
                <a:lnTo>
                  <a:pt x="1162" y="1367"/>
                </a:lnTo>
                <a:lnTo>
                  <a:pt x="1153" y="1346"/>
                </a:lnTo>
                <a:lnTo>
                  <a:pt x="1145" y="1334"/>
                </a:lnTo>
                <a:lnTo>
                  <a:pt x="1136" y="1325"/>
                </a:lnTo>
                <a:lnTo>
                  <a:pt x="1127" y="1322"/>
                </a:lnTo>
                <a:lnTo>
                  <a:pt x="1113" y="1318"/>
                </a:lnTo>
                <a:lnTo>
                  <a:pt x="1098" y="1313"/>
                </a:lnTo>
                <a:lnTo>
                  <a:pt x="1078" y="1306"/>
                </a:lnTo>
                <a:lnTo>
                  <a:pt x="1066" y="1297"/>
                </a:lnTo>
                <a:lnTo>
                  <a:pt x="1056" y="1288"/>
                </a:lnTo>
                <a:lnTo>
                  <a:pt x="1040" y="1281"/>
                </a:lnTo>
                <a:lnTo>
                  <a:pt x="1030" y="1281"/>
                </a:lnTo>
                <a:lnTo>
                  <a:pt x="1023" y="1285"/>
                </a:lnTo>
                <a:lnTo>
                  <a:pt x="1017" y="1288"/>
                </a:lnTo>
                <a:lnTo>
                  <a:pt x="1010" y="1292"/>
                </a:lnTo>
                <a:lnTo>
                  <a:pt x="1002" y="1290"/>
                </a:lnTo>
                <a:lnTo>
                  <a:pt x="998" y="1288"/>
                </a:lnTo>
                <a:lnTo>
                  <a:pt x="995" y="1285"/>
                </a:lnTo>
                <a:lnTo>
                  <a:pt x="991" y="1281"/>
                </a:lnTo>
                <a:lnTo>
                  <a:pt x="986" y="1276"/>
                </a:lnTo>
                <a:lnTo>
                  <a:pt x="982" y="1273"/>
                </a:lnTo>
                <a:lnTo>
                  <a:pt x="979" y="1271"/>
                </a:lnTo>
                <a:lnTo>
                  <a:pt x="956" y="1267"/>
                </a:lnTo>
                <a:lnTo>
                  <a:pt x="953" y="1264"/>
                </a:lnTo>
                <a:lnTo>
                  <a:pt x="949" y="1261"/>
                </a:lnTo>
                <a:lnTo>
                  <a:pt x="946" y="1257"/>
                </a:lnTo>
                <a:lnTo>
                  <a:pt x="942" y="1254"/>
                </a:lnTo>
                <a:lnTo>
                  <a:pt x="941" y="1252"/>
                </a:lnTo>
                <a:lnTo>
                  <a:pt x="921" y="1255"/>
                </a:lnTo>
                <a:lnTo>
                  <a:pt x="918" y="1254"/>
                </a:lnTo>
                <a:lnTo>
                  <a:pt x="913" y="1247"/>
                </a:lnTo>
                <a:lnTo>
                  <a:pt x="904" y="1240"/>
                </a:lnTo>
                <a:lnTo>
                  <a:pt x="897" y="1231"/>
                </a:lnTo>
                <a:lnTo>
                  <a:pt x="890" y="1224"/>
                </a:lnTo>
                <a:lnTo>
                  <a:pt x="886" y="1220"/>
                </a:lnTo>
                <a:lnTo>
                  <a:pt x="893" y="1198"/>
                </a:lnTo>
                <a:lnTo>
                  <a:pt x="874" y="1177"/>
                </a:lnTo>
                <a:lnTo>
                  <a:pt x="857" y="1154"/>
                </a:lnTo>
                <a:lnTo>
                  <a:pt x="839" y="1130"/>
                </a:lnTo>
                <a:lnTo>
                  <a:pt x="822" y="1105"/>
                </a:lnTo>
                <a:lnTo>
                  <a:pt x="818" y="1103"/>
                </a:lnTo>
                <a:lnTo>
                  <a:pt x="813" y="1102"/>
                </a:lnTo>
                <a:lnTo>
                  <a:pt x="810" y="1102"/>
                </a:lnTo>
                <a:lnTo>
                  <a:pt x="804" y="1100"/>
                </a:lnTo>
                <a:lnTo>
                  <a:pt x="803" y="1098"/>
                </a:lnTo>
                <a:lnTo>
                  <a:pt x="796" y="1089"/>
                </a:lnTo>
                <a:lnTo>
                  <a:pt x="792" y="1079"/>
                </a:lnTo>
                <a:lnTo>
                  <a:pt x="789" y="1069"/>
                </a:lnTo>
                <a:lnTo>
                  <a:pt x="783" y="1058"/>
                </a:lnTo>
                <a:lnTo>
                  <a:pt x="775" y="1053"/>
                </a:lnTo>
                <a:lnTo>
                  <a:pt x="771" y="1049"/>
                </a:lnTo>
                <a:lnTo>
                  <a:pt x="768" y="1046"/>
                </a:lnTo>
                <a:lnTo>
                  <a:pt x="764" y="1044"/>
                </a:lnTo>
                <a:lnTo>
                  <a:pt x="764" y="1063"/>
                </a:lnTo>
                <a:lnTo>
                  <a:pt x="769" y="1070"/>
                </a:lnTo>
                <a:lnTo>
                  <a:pt x="780" y="1082"/>
                </a:lnTo>
                <a:lnTo>
                  <a:pt x="790" y="1096"/>
                </a:lnTo>
                <a:lnTo>
                  <a:pt x="803" y="1114"/>
                </a:lnTo>
                <a:lnTo>
                  <a:pt x="813" y="1131"/>
                </a:lnTo>
                <a:lnTo>
                  <a:pt x="824" y="1149"/>
                </a:lnTo>
                <a:lnTo>
                  <a:pt x="832" y="1165"/>
                </a:lnTo>
                <a:lnTo>
                  <a:pt x="836" y="1175"/>
                </a:lnTo>
                <a:lnTo>
                  <a:pt x="836" y="1182"/>
                </a:lnTo>
                <a:lnTo>
                  <a:pt x="834" y="1185"/>
                </a:lnTo>
                <a:lnTo>
                  <a:pt x="832" y="1187"/>
                </a:lnTo>
                <a:lnTo>
                  <a:pt x="832" y="1189"/>
                </a:lnTo>
                <a:lnTo>
                  <a:pt x="829" y="1191"/>
                </a:lnTo>
                <a:lnTo>
                  <a:pt x="829" y="1184"/>
                </a:lnTo>
                <a:lnTo>
                  <a:pt x="827" y="1178"/>
                </a:lnTo>
                <a:lnTo>
                  <a:pt x="827" y="1175"/>
                </a:lnTo>
                <a:lnTo>
                  <a:pt x="825" y="1171"/>
                </a:lnTo>
                <a:lnTo>
                  <a:pt x="822" y="1171"/>
                </a:lnTo>
                <a:lnTo>
                  <a:pt x="820" y="1171"/>
                </a:lnTo>
                <a:lnTo>
                  <a:pt x="818" y="1171"/>
                </a:lnTo>
                <a:lnTo>
                  <a:pt x="817" y="1171"/>
                </a:lnTo>
                <a:lnTo>
                  <a:pt x="815" y="1171"/>
                </a:lnTo>
                <a:lnTo>
                  <a:pt x="810" y="1171"/>
                </a:lnTo>
                <a:lnTo>
                  <a:pt x="806" y="1159"/>
                </a:lnTo>
                <a:lnTo>
                  <a:pt x="803" y="1147"/>
                </a:lnTo>
                <a:lnTo>
                  <a:pt x="797" y="1137"/>
                </a:lnTo>
                <a:lnTo>
                  <a:pt x="789" y="1128"/>
                </a:lnTo>
                <a:lnTo>
                  <a:pt x="778" y="1121"/>
                </a:lnTo>
                <a:lnTo>
                  <a:pt x="768" y="1114"/>
                </a:lnTo>
                <a:lnTo>
                  <a:pt x="759" y="1102"/>
                </a:lnTo>
                <a:lnTo>
                  <a:pt x="762" y="1100"/>
                </a:lnTo>
                <a:lnTo>
                  <a:pt x="764" y="1100"/>
                </a:lnTo>
                <a:lnTo>
                  <a:pt x="764" y="1100"/>
                </a:lnTo>
                <a:lnTo>
                  <a:pt x="766" y="1100"/>
                </a:lnTo>
                <a:lnTo>
                  <a:pt x="766" y="1098"/>
                </a:lnTo>
                <a:lnTo>
                  <a:pt x="766" y="1096"/>
                </a:lnTo>
                <a:lnTo>
                  <a:pt x="768" y="1095"/>
                </a:lnTo>
                <a:lnTo>
                  <a:pt x="755" y="1086"/>
                </a:lnTo>
                <a:lnTo>
                  <a:pt x="749" y="1075"/>
                </a:lnTo>
                <a:lnTo>
                  <a:pt x="743" y="1063"/>
                </a:lnTo>
                <a:lnTo>
                  <a:pt x="740" y="1049"/>
                </a:lnTo>
                <a:lnTo>
                  <a:pt x="733" y="1037"/>
                </a:lnTo>
                <a:lnTo>
                  <a:pt x="724" y="1027"/>
                </a:lnTo>
                <a:lnTo>
                  <a:pt x="714" y="1021"/>
                </a:lnTo>
                <a:lnTo>
                  <a:pt x="701" y="1016"/>
                </a:lnTo>
                <a:lnTo>
                  <a:pt x="691" y="1009"/>
                </a:lnTo>
                <a:lnTo>
                  <a:pt x="684" y="1000"/>
                </a:lnTo>
                <a:lnTo>
                  <a:pt x="680" y="990"/>
                </a:lnTo>
                <a:lnTo>
                  <a:pt x="675" y="979"/>
                </a:lnTo>
                <a:lnTo>
                  <a:pt x="663" y="962"/>
                </a:lnTo>
                <a:lnTo>
                  <a:pt x="653" y="950"/>
                </a:lnTo>
                <a:lnTo>
                  <a:pt x="642" y="939"/>
                </a:lnTo>
                <a:lnTo>
                  <a:pt x="635" y="927"/>
                </a:lnTo>
                <a:lnTo>
                  <a:pt x="630" y="911"/>
                </a:lnTo>
                <a:lnTo>
                  <a:pt x="626" y="890"/>
                </a:lnTo>
                <a:lnTo>
                  <a:pt x="625" y="861"/>
                </a:lnTo>
                <a:lnTo>
                  <a:pt x="625" y="854"/>
                </a:lnTo>
                <a:lnTo>
                  <a:pt x="626" y="840"/>
                </a:lnTo>
                <a:lnTo>
                  <a:pt x="626" y="821"/>
                </a:lnTo>
                <a:lnTo>
                  <a:pt x="626" y="798"/>
                </a:lnTo>
                <a:lnTo>
                  <a:pt x="626" y="777"/>
                </a:lnTo>
                <a:lnTo>
                  <a:pt x="628" y="760"/>
                </a:lnTo>
                <a:lnTo>
                  <a:pt x="630" y="749"/>
                </a:lnTo>
                <a:lnTo>
                  <a:pt x="635" y="747"/>
                </a:lnTo>
                <a:lnTo>
                  <a:pt x="639" y="747"/>
                </a:lnTo>
                <a:lnTo>
                  <a:pt x="642" y="747"/>
                </a:lnTo>
                <a:lnTo>
                  <a:pt x="646" y="747"/>
                </a:lnTo>
                <a:lnTo>
                  <a:pt x="649" y="749"/>
                </a:lnTo>
                <a:lnTo>
                  <a:pt x="651" y="753"/>
                </a:lnTo>
                <a:lnTo>
                  <a:pt x="654" y="756"/>
                </a:lnTo>
                <a:lnTo>
                  <a:pt x="656" y="760"/>
                </a:lnTo>
                <a:lnTo>
                  <a:pt x="656" y="740"/>
                </a:lnTo>
                <a:lnTo>
                  <a:pt x="644" y="726"/>
                </a:lnTo>
                <a:lnTo>
                  <a:pt x="630" y="712"/>
                </a:lnTo>
                <a:lnTo>
                  <a:pt x="614" y="702"/>
                </a:lnTo>
                <a:lnTo>
                  <a:pt x="614" y="711"/>
                </a:lnTo>
                <a:lnTo>
                  <a:pt x="621" y="716"/>
                </a:lnTo>
                <a:lnTo>
                  <a:pt x="628" y="721"/>
                </a:lnTo>
                <a:lnTo>
                  <a:pt x="635" y="726"/>
                </a:lnTo>
                <a:lnTo>
                  <a:pt x="640" y="733"/>
                </a:lnTo>
                <a:lnTo>
                  <a:pt x="640" y="737"/>
                </a:lnTo>
                <a:lnTo>
                  <a:pt x="639" y="737"/>
                </a:lnTo>
                <a:lnTo>
                  <a:pt x="639" y="739"/>
                </a:lnTo>
                <a:lnTo>
                  <a:pt x="639" y="739"/>
                </a:lnTo>
                <a:lnTo>
                  <a:pt x="637" y="740"/>
                </a:lnTo>
                <a:lnTo>
                  <a:pt x="633" y="742"/>
                </a:lnTo>
                <a:lnTo>
                  <a:pt x="632" y="744"/>
                </a:lnTo>
                <a:lnTo>
                  <a:pt x="626" y="744"/>
                </a:lnTo>
                <a:lnTo>
                  <a:pt x="621" y="744"/>
                </a:lnTo>
                <a:lnTo>
                  <a:pt x="619" y="744"/>
                </a:lnTo>
                <a:lnTo>
                  <a:pt x="619" y="742"/>
                </a:lnTo>
                <a:lnTo>
                  <a:pt x="618" y="742"/>
                </a:lnTo>
                <a:lnTo>
                  <a:pt x="618" y="742"/>
                </a:lnTo>
                <a:lnTo>
                  <a:pt x="614" y="740"/>
                </a:lnTo>
                <a:lnTo>
                  <a:pt x="602" y="725"/>
                </a:lnTo>
                <a:lnTo>
                  <a:pt x="591" y="709"/>
                </a:lnTo>
                <a:lnTo>
                  <a:pt x="583" y="691"/>
                </a:lnTo>
                <a:lnTo>
                  <a:pt x="591" y="691"/>
                </a:lnTo>
                <a:lnTo>
                  <a:pt x="595" y="693"/>
                </a:lnTo>
                <a:lnTo>
                  <a:pt x="598" y="693"/>
                </a:lnTo>
                <a:lnTo>
                  <a:pt x="602" y="693"/>
                </a:lnTo>
                <a:lnTo>
                  <a:pt x="605" y="691"/>
                </a:lnTo>
                <a:lnTo>
                  <a:pt x="591" y="686"/>
                </a:lnTo>
                <a:lnTo>
                  <a:pt x="583" y="678"/>
                </a:lnTo>
                <a:lnTo>
                  <a:pt x="576" y="667"/>
                </a:lnTo>
                <a:lnTo>
                  <a:pt x="570" y="655"/>
                </a:lnTo>
                <a:lnTo>
                  <a:pt x="567" y="643"/>
                </a:lnTo>
                <a:lnTo>
                  <a:pt x="562" y="632"/>
                </a:lnTo>
                <a:lnTo>
                  <a:pt x="555" y="623"/>
                </a:lnTo>
                <a:lnTo>
                  <a:pt x="544" y="618"/>
                </a:lnTo>
                <a:lnTo>
                  <a:pt x="548" y="595"/>
                </a:lnTo>
                <a:lnTo>
                  <a:pt x="536" y="582"/>
                </a:lnTo>
                <a:lnTo>
                  <a:pt x="525" y="566"/>
                </a:lnTo>
                <a:lnTo>
                  <a:pt x="516" y="550"/>
                </a:lnTo>
                <a:lnTo>
                  <a:pt x="504" y="534"/>
                </a:lnTo>
                <a:lnTo>
                  <a:pt x="490" y="522"/>
                </a:lnTo>
                <a:lnTo>
                  <a:pt x="471" y="513"/>
                </a:lnTo>
                <a:lnTo>
                  <a:pt x="448" y="508"/>
                </a:lnTo>
                <a:lnTo>
                  <a:pt x="429" y="499"/>
                </a:lnTo>
                <a:lnTo>
                  <a:pt x="415" y="487"/>
                </a:lnTo>
                <a:lnTo>
                  <a:pt x="399" y="473"/>
                </a:lnTo>
                <a:lnTo>
                  <a:pt x="384" y="465"/>
                </a:lnTo>
                <a:lnTo>
                  <a:pt x="352" y="465"/>
                </a:lnTo>
                <a:lnTo>
                  <a:pt x="342" y="459"/>
                </a:lnTo>
                <a:lnTo>
                  <a:pt x="333" y="452"/>
                </a:lnTo>
                <a:lnTo>
                  <a:pt x="323" y="447"/>
                </a:lnTo>
                <a:lnTo>
                  <a:pt x="307" y="445"/>
                </a:lnTo>
                <a:lnTo>
                  <a:pt x="307" y="468"/>
                </a:lnTo>
                <a:lnTo>
                  <a:pt x="289" y="477"/>
                </a:lnTo>
                <a:lnTo>
                  <a:pt x="274" y="486"/>
                </a:lnTo>
                <a:lnTo>
                  <a:pt x="253" y="491"/>
                </a:lnTo>
                <a:lnTo>
                  <a:pt x="258" y="475"/>
                </a:lnTo>
                <a:lnTo>
                  <a:pt x="265" y="459"/>
                </a:lnTo>
                <a:lnTo>
                  <a:pt x="275" y="445"/>
                </a:lnTo>
                <a:lnTo>
                  <a:pt x="284" y="430"/>
                </a:lnTo>
                <a:lnTo>
                  <a:pt x="275" y="430"/>
                </a:lnTo>
                <a:lnTo>
                  <a:pt x="275" y="433"/>
                </a:lnTo>
                <a:lnTo>
                  <a:pt x="262" y="444"/>
                </a:lnTo>
                <a:lnTo>
                  <a:pt x="251" y="458"/>
                </a:lnTo>
                <a:lnTo>
                  <a:pt x="244" y="473"/>
                </a:lnTo>
                <a:lnTo>
                  <a:pt x="239" y="489"/>
                </a:lnTo>
                <a:lnTo>
                  <a:pt x="232" y="506"/>
                </a:lnTo>
                <a:lnTo>
                  <a:pt x="221" y="522"/>
                </a:lnTo>
                <a:lnTo>
                  <a:pt x="214" y="529"/>
                </a:lnTo>
                <a:lnTo>
                  <a:pt x="200" y="540"/>
                </a:lnTo>
                <a:lnTo>
                  <a:pt x="183" y="550"/>
                </a:lnTo>
                <a:lnTo>
                  <a:pt x="162" y="562"/>
                </a:lnTo>
                <a:lnTo>
                  <a:pt x="141" y="576"/>
                </a:lnTo>
                <a:lnTo>
                  <a:pt x="120" y="589"/>
                </a:lnTo>
                <a:lnTo>
                  <a:pt x="99" y="599"/>
                </a:lnTo>
                <a:lnTo>
                  <a:pt x="83" y="606"/>
                </a:lnTo>
                <a:lnTo>
                  <a:pt x="73" y="609"/>
                </a:lnTo>
                <a:lnTo>
                  <a:pt x="73" y="606"/>
                </a:lnTo>
                <a:lnTo>
                  <a:pt x="77" y="606"/>
                </a:lnTo>
                <a:lnTo>
                  <a:pt x="89" y="594"/>
                </a:lnTo>
                <a:lnTo>
                  <a:pt x="104" y="583"/>
                </a:lnTo>
                <a:lnTo>
                  <a:pt x="122" y="573"/>
                </a:lnTo>
                <a:lnTo>
                  <a:pt x="139" y="562"/>
                </a:lnTo>
                <a:lnTo>
                  <a:pt x="155" y="550"/>
                </a:lnTo>
                <a:lnTo>
                  <a:pt x="167" y="536"/>
                </a:lnTo>
                <a:lnTo>
                  <a:pt x="176" y="520"/>
                </a:lnTo>
                <a:lnTo>
                  <a:pt x="179" y="499"/>
                </a:lnTo>
                <a:lnTo>
                  <a:pt x="166" y="503"/>
                </a:lnTo>
                <a:lnTo>
                  <a:pt x="157" y="506"/>
                </a:lnTo>
                <a:lnTo>
                  <a:pt x="145" y="510"/>
                </a:lnTo>
                <a:lnTo>
                  <a:pt x="145" y="506"/>
                </a:lnTo>
                <a:lnTo>
                  <a:pt x="145" y="503"/>
                </a:lnTo>
                <a:lnTo>
                  <a:pt x="145" y="503"/>
                </a:lnTo>
                <a:lnTo>
                  <a:pt x="143" y="501"/>
                </a:lnTo>
                <a:lnTo>
                  <a:pt x="143" y="501"/>
                </a:lnTo>
                <a:lnTo>
                  <a:pt x="141" y="501"/>
                </a:lnTo>
                <a:lnTo>
                  <a:pt x="138" y="499"/>
                </a:lnTo>
                <a:lnTo>
                  <a:pt x="136" y="501"/>
                </a:lnTo>
                <a:lnTo>
                  <a:pt x="134" y="503"/>
                </a:lnTo>
                <a:lnTo>
                  <a:pt x="132" y="505"/>
                </a:lnTo>
                <a:lnTo>
                  <a:pt x="131" y="505"/>
                </a:lnTo>
                <a:lnTo>
                  <a:pt x="127" y="506"/>
                </a:lnTo>
                <a:lnTo>
                  <a:pt x="122" y="506"/>
                </a:lnTo>
                <a:lnTo>
                  <a:pt x="120" y="496"/>
                </a:lnTo>
                <a:lnTo>
                  <a:pt x="115" y="482"/>
                </a:lnTo>
                <a:lnTo>
                  <a:pt x="111" y="472"/>
                </a:lnTo>
                <a:lnTo>
                  <a:pt x="108" y="475"/>
                </a:lnTo>
                <a:lnTo>
                  <a:pt x="106" y="477"/>
                </a:lnTo>
                <a:lnTo>
                  <a:pt x="104" y="477"/>
                </a:lnTo>
                <a:lnTo>
                  <a:pt x="101" y="477"/>
                </a:lnTo>
                <a:lnTo>
                  <a:pt x="99" y="475"/>
                </a:lnTo>
                <a:lnTo>
                  <a:pt x="82" y="463"/>
                </a:lnTo>
                <a:lnTo>
                  <a:pt x="68" y="445"/>
                </a:lnTo>
                <a:lnTo>
                  <a:pt x="57" y="426"/>
                </a:lnTo>
                <a:lnTo>
                  <a:pt x="63" y="416"/>
                </a:lnTo>
                <a:lnTo>
                  <a:pt x="68" y="403"/>
                </a:lnTo>
                <a:lnTo>
                  <a:pt x="73" y="393"/>
                </a:lnTo>
                <a:lnTo>
                  <a:pt x="80" y="384"/>
                </a:lnTo>
                <a:lnTo>
                  <a:pt x="92" y="377"/>
                </a:lnTo>
                <a:lnTo>
                  <a:pt x="103" y="374"/>
                </a:lnTo>
                <a:lnTo>
                  <a:pt x="113" y="369"/>
                </a:lnTo>
                <a:lnTo>
                  <a:pt x="120" y="362"/>
                </a:lnTo>
                <a:lnTo>
                  <a:pt x="125" y="351"/>
                </a:lnTo>
                <a:lnTo>
                  <a:pt x="125" y="334"/>
                </a:lnTo>
                <a:lnTo>
                  <a:pt x="127" y="332"/>
                </a:lnTo>
                <a:lnTo>
                  <a:pt x="129" y="332"/>
                </a:lnTo>
                <a:lnTo>
                  <a:pt x="129" y="330"/>
                </a:lnTo>
                <a:lnTo>
                  <a:pt x="129" y="328"/>
                </a:lnTo>
                <a:lnTo>
                  <a:pt x="131" y="327"/>
                </a:lnTo>
                <a:lnTo>
                  <a:pt x="115" y="327"/>
                </a:lnTo>
                <a:lnTo>
                  <a:pt x="111" y="330"/>
                </a:lnTo>
                <a:lnTo>
                  <a:pt x="110" y="332"/>
                </a:lnTo>
                <a:lnTo>
                  <a:pt x="108" y="334"/>
                </a:lnTo>
                <a:lnTo>
                  <a:pt x="104" y="335"/>
                </a:lnTo>
                <a:lnTo>
                  <a:pt x="101" y="337"/>
                </a:lnTo>
                <a:lnTo>
                  <a:pt x="96" y="337"/>
                </a:lnTo>
                <a:lnTo>
                  <a:pt x="85" y="334"/>
                </a:lnTo>
                <a:lnTo>
                  <a:pt x="70" y="328"/>
                </a:lnTo>
                <a:lnTo>
                  <a:pt x="52" y="325"/>
                </a:lnTo>
                <a:lnTo>
                  <a:pt x="38" y="318"/>
                </a:lnTo>
                <a:lnTo>
                  <a:pt x="35" y="292"/>
                </a:lnTo>
                <a:lnTo>
                  <a:pt x="42" y="292"/>
                </a:lnTo>
                <a:lnTo>
                  <a:pt x="45" y="290"/>
                </a:lnTo>
                <a:lnTo>
                  <a:pt x="50" y="288"/>
                </a:lnTo>
                <a:lnTo>
                  <a:pt x="54" y="287"/>
                </a:lnTo>
                <a:lnTo>
                  <a:pt x="57" y="287"/>
                </a:lnTo>
                <a:lnTo>
                  <a:pt x="61" y="283"/>
                </a:lnTo>
                <a:lnTo>
                  <a:pt x="64" y="280"/>
                </a:lnTo>
                <a:lnTo>
                  <a:pt x="63" y="278"/>
                </a:lnTo>
                <a:lnTo>
                  <a:pt x="63" y="278"/>
                </a:lnTo>
                <a:lnTo>
                  <a:pt x="63" y="276"/>
                </a:lnTo>
                <a:lnTo>
                  <a:pt x="63" y="276"/>
                </a:lnTo>
                <a:lnTo>
                  <a:pt x="61" y="273"/>
                </a:lnTo>
                <a:lnTo>
                  <a:pt x="77" y="273"/>
                </a:lnTo>
                <a:lnTo>
                  <a:pt x="78" y="271"/>
                </a:lnTo>
                <a:lnTo>
                  <a:pt x="80" y="271"/>
                </a:lnTo>
                <a:lnTo>
                  <a:pt x="82" y="269"/>
                </a:lnTo>
                <a:lnTo>
                  <a:pt x="83" y="269"/>
                </a:lnTo>
                <a:lnTo>
                  <a:pt x="87" y="269"/>
                </a:lnTo>
                <a:lnTo>
                  <a:pt x="92" y="274"/>
                </a:lnTo>
                <a:lnTo>
                  <a:pt x="97" y="278"/>
                </a:lnTo>
                <a:lnTo>
                  <a:pt x="103" y="283"/>
                </a:lnTo>
                <a:lnTo>
                  <a:pt x="106" y="288"/>
                </a:lnTo>
                <a:lnTo>
                  <a:pt x="118" y="283"/>
                </a:lnTo>
                <a:lnTo>
                  <a:pt x="118" y="276"/>
                </a:lnTo>
                <a:lnTo>
                  <a:pt x="115" y="271"/>
                </a:lnTo>
                <a:lnTo>
                  <a:pt x="113" y="266"/>
                </a:lnTo>
                <a:lnTo>
                  <a:pt x="111" y="260"/>
                </a:lnTo>
                <a:lnTo>
                  <a:pt x="110" y="255"/>
                </a:lnTo>
                <a:lnTo>
                  <a:pt x="106" y="250"/>
                </a:lnTo>
                <a:lnTo>
                  <a:pt x="94" y="236"/>
                </a:lnTo>
                <a:lnTo>
                  <a:pt x="80" y="225"/>
                </a:lnTo>
                <a:lnTo>
                  <a:pt x="64" y="215"/>
                </a:lnTo>
                <a:lnTo>
                  <a:pt x="50" y="205"/>
                </a:lnTo>
                <a:lnTo>
                  <a:pt x="42" y="189"/>
                </a:lnTo>
                <a:lnTo>
                  <a:pt x="45" y="184"/>
                </a:lnTo>
                <a:lnTo>
                  <a:pt x="47" y="178"/>
                </a:lnTo>
                <a:lnTo>
                  <a:pt x="49" y="173"/>
                </a:lnTo>
                <a:lnTo>
                  <a:pt x="70" y="175"/>
                </a:lnTo>
                <a:lnTo>
                  <a:pt x="90" y="173"/>
                </a:lnTo>
                <a:lnTo>
                  <a:pt x="106" y="164"/>
                </a:lnTo>
                <a:lnTo>
                  <a:pt x="111" y="152"/>
                </a:lnTo>
                <a:lnTo>
                  <a:pt x="115" y="140"/>
                </a:lnTo>
                <a:lnTo>
                  <a:pt x="118" y="129"/>
                </a:lnTo>
                <a:lnTo>
                  <a:pt x="131" y="119"/>
                </a:lnTo>
                <a:lnTo>
                  <a:pt x="148" y="110"/>
                </a:lnTo>
                <a:lnTo>
                  <a:pt x="167" y="105"/>
                </a:lnTo>
                <a:lnTo>
                  <a:pt x="183" y="98"/>
                </a:lnTo>
                <a:lnTo>
                  <a:pt x="199" y="88"/>
                </a:lnTo>
                <a:lnTo>
                  <a:pt x="204" y="91"/>
                </a:lnTo>
                <a:lnTo>
                  <a:pt x="207" y="93"/>
                </a:lnTo>
                <a:lnTo>
                  <a:pt x="207" y="96"/>
                </a:lnTo>
                <a:lnTo>
                  <a:pt x="209" y="98"/>
                </a:lnTo>
                <a:lnTo>
                  <a:pt x="209" y="102"/>
                </a:lnTo>
                <a:lnTo>
                  <a:pt x="211" y="103"/>
                </a:lnTo>
                <a:lnTo>
                  <a:pt x="214" y="107"/>
                </a:lnTo>
                <a:lnTo>
                  <a:pt x="218" y="110"/>
                </a:lnTo>
                <a:lnTo>
                  <a:pt x="223" y="110"/>
                </a:lnTo>
                <a:lnTo>
                  <a:pt x="227" y="110"/>
                </a:lnTo>
                <a:lnTo>
                  <a:pt x="230" y="109"/>
                </a:lnTo>
                <a:lnTo>
                  <a:pt x="234" y="107"/>
                </a:lnTo>
                <a:lnTo>
                  <a:pt x="237" y="107"/>
                </a:lnTo>
                <a:lnTo>
                  <a:pt x="241" y="107"/>
                </a:lnTo>
                <a:lnTo>
                  <a:pt x="244" y="109"/>
                </a:lnTo>
                <a:lnTo>
                  <a:pt x="248" y="112"/>
                </a:lnTo>
                <a:lnTo>
                  <a:pt x="253" y="117"/>
                </a:lnTo>
                <a:lnTo>
                  <a:pt x="256" y="121"/>
                </a:lnTo>
                <a:lnTo>
                  <a:pt x="260" y="124"/>
                </a:lnTo>
                <a:lnTo>
                  <a:pt x="265" y="126"/>
                </a:lnTo>
                <a:lnTo>
                  <a:pt x="270" y="128"/>
                </a:lnTo>
                <a:lnTo>
                  <a:pt x="275" y="126"/>
                </a:lnTo>
                <a:lnTo>
                  <a:pt x="279" y="126"/>
                </a:lnTo>
                <a:lnTo>
                  <a:pt x="282" y="124"/>
                </a:lnTo>
                <a:lnTo>
                  <a:pt x="288" y="122"/>
                </a:lnTo>
                <a:lnTo>
                  <a:pt x="291" y="122"/>
                </a:lnTo>
                <a:lnTo>
                  <a:pt x="302" y="126"/>
                </a:lnTo>
                <a:lnTo>
                  <a:pt x="317" y="131"/>
                </a:lnTo>
                <a:lnTo>
                  <a:pt x="331" y="138"/>
                </a:lnTo>
                <a:lnTo>
                  <a:pt x="345" y="142"/>
                </a:lnTo>
                <a:lnTo>
                  <a:pt x="375" y="138"/>
                </a:lnTo>
                <a:lnTo>
                  <a:pt x="394" y="147"/>
                </a:lnTo>
                <a:lnTo>
                  <a:pt x="412" y="159"/>
                </a:lnTo>
                <a:lnTo>
                  <a:pt x="429" y="170"/>
                </a:lnTo>
                <a:lnTo>
                  <a:pt x="448" y="180"/>
                </a:lnTo>
                <a:lnTo>
                  <a:pt x="471" y="184"/>
                </a:lnTo>
                <a:lnTo>
                  <a:pt x="471" y="177"/>
                </a:lnTo>
                <a:lnTo>
                  <a:pt x="466" y="171"/>
                </a:lnTo>
                <a:lnTo>
                  <a:pt x="461" y="164"/>
                </a:lnTo>
                <a:lnTo>
                  <a:pt x="455" y="157"/>
                </a:lnTo>
                <a:lnTo>
                  <a:pt x="452" y="149"/>
                </a:lnTo>
                <a:lnTo>
                  <a:pt x="473" y="147"/>
                </a:lnTo>
                <a:lnTo>
                  <a:pt x="487" y="143"/>
                </a:lnTo>
                <a:lnTo>
                  <a:pt x="499" y="136"/>
                </a:lnTo>
                <a:lnTo>
                  <a:pt x="509" y="129"/>
                </a:lnTo>
                <a:lnTo>
                  <a:pt x="520" y="121"/>
                </a:lnTo>
                <a:lnTo>
                  <a:pt x="532" y="115"/>
                </a:lnTo>
                <a:lnTo>
                  <a:pt x="548" y="112"/>
                </a:lnTo>
                <a:lnTo>
                  <a:pt x="551" y="114"/>
                </a:lnTo>
                <a:lnTo>
                  <a:pt x="557" y="115"/>
                </a:lnTo>
                <a:lnTo>
                  <a:pt x="560" y="117"/>
                </a:lnTo>
                <a:lnTo>
                  <a:pt x="563" y="119"/>
                </a:lnTo>
                <a:lnTo>
                  <a:pt x="557" y="119"/>
                </a:lnTo>
                <a:lnTo>
                  <a:pt x="539" y="133"/>
                </a:lnTo>
                <a:lnTo>
                  <a:pt x="520" y="145"/>
                </a:lnTo>
                <a:lnTo>
                  <a:pt x="499" y="154"/>
                </a:lnTo>
                <a:lnTo>
                  <a:pt x="499" y="161"/>
                </a:lnTo>
                <a:lnTo>
                  <a:pt x="518" y="164"/>
                </a:lnTo>
                <a:lnTo>
                  <a:pt x="527" y="154"/>
                </a:lnTo>
                <a:lnTo>
                  <a:pt x="536" y="149"/>
                </a:lnTo>
                <a:lnTo>
                  <a:pt x="548" y="147"/>
                </a:lnTo>
                <a:lnTo>
                  <a:pt x="560" y="147"/>
                </a:lnTo>
                <a:lnTo>
                  <a:pt x="576" y="145"/>
                </a:lnTo>
                <a:lnTo>
                  <a:pt x="577" y="140"/>
                </a:lnTo>
                <a:lnTo>
                  <a:pt x="579" y="135"/>
                </a:lnTo>
                <a:lnTo>
                  <a:pt x="583" y="129"/>
                </a:lnTo>
                <a:lnTo>
                  <a:pt x="586" y="126"/>
                </a:lnTo>
                <a:lnTo>
                  <a:pt x="591" y="138"/>
                </a:lnTo>
                <a:lnTo>
                  <a:pt x="597" y="147"/>
                </a:lnTo>
                <a:lnTo>
                  <a:pt x="605" y="154"/>
                </a:lnTo>
                <a:lnTo>
                  <a:pt x="618" y="157"/>
                </a:lnTo>
                <a:lnTo>
                  <a:pt x="621" y="154"/>
                </a:lnTo>
                <a:lnTo>
                  <a:pt x="623" y="152"/>
                </a:lnTo>
                <a:lnTo>
                  <a:pt x="626" y="150"/>
                </a:lnTo>
                <a:lnTo>
                  <a:pt x="628" y="149"/>
                </a:lnTo>
                <a:lnTo>
                  <a:pt x="632" y="149"/>
                </a:lnTo>
                <a:lnTo>
                  <a:pt x="633" y="149"/>
                </a:lnTo>
                <a:lnTo>
                  <a:pt x="637" y="154"/>
                </a:lnTo>
                <a:lnTo>
                  <a:pt x="639" y="157"/>
                </a:lnTo>
                <a:lnTo>
                  <a:pt x="640" y="161"/>
                </a:lnTo>
                <a:lnTo>
                  <a:pt x="646" y="159"/>
                </a:lnTo>
                <a:lnTo>
                  <a:pt x="651" y="156"/>
                </a:lnTo>
                <a:lnTo>
                  <a:pt x="654" y="152"/>
                </a:lnTo>
                <a:lnTo>
                  <a:pt x="659" y="150"/>
                </a:lnTo>
                <a:lnTo>
                  <a:pt x="663" y="149"/>
                </a:lnTo>
                <a:lnTo>
                  <a:pt x="682" y="154"/>
                </a:lnTo>
                <a:lnTo>
                  <a:pt x="698" y="166"/>
                </a:lnTo>
                <a:lnTo>
                  <a:pt x="714" y="178"/>
                </a:lnTo>
                <a:lnTo>
                  <a:pt x="729" y="189"/>
                </a:lnTo>
                <a:lnTo>
                  <a:pt x="735" y="189"/>
                </a:lnTo>
                <a:lnTo>
                  <a:pt x="740" y="189"/>
                </a:lnTo>
                <a:lnTo>
                  <a:pt x="743" y="187"/>
                </a:lnTo>
                <a:lnTo>
                  <a:pt x="749" y="185"/>
                </a:lnTo>
                <a:lnTo>
                  <a:pt x="752" y="184"/>
                </a:lnTo>
                <a:lnTo>
                  <a:pt x="755" y="184"/>
                </a:lnTo>
                <a:lnTo>
                  <a:pt x="759" y="187"/>
                </a:lnTo>
                <a:lnTo>
                  <a:pt x="762" y="191"/>
                </a:lnTo>
                <a:lnTo>
                  <a:pt x="766" y="196"/>
                </a:lnTo>
                <a:lnTo>
                  <a:pt x="769" y="203"/>
                </a:lnTo>
                <a:lnTo>
                  <a:pt x="771" y="206"/>
                </a:lnTo>
                <a:lnTo>
                  <a:pt x="768" y="208"/>
                </a:lnTo>
                <a:lnTo>
                  <a:pt x="764" y="210"/>
                </a:lnTo>
                <a:lnTo>
                  <a:pt x="764" y="210"/>
                </a:lnTo>
                <a:lnTo>
                  <a:pt x="762" y="211"/>
                </a:lnTo>
                <a:lnTo>
                  <a:pt x="762" y="213"/>
                </a:lnTo>
                <a:lnTo>
                  <a:pt x="761" y="215"/>
                </a:lnTo>
                <a:lnTo>
                  <a:pt x="759" y="218"/>
                </a:lnTo>
                <a:lnTo>
                  <a:pt x="771" y="218"/>
                </a:lnTo>
                <a:lnTo>
                  <a:pt x="787" y="220"/>
                </a:lnTo>
                <a:lnTo>
                  <a:pt x="803" y="220"/>
                </a:lnTo>
                <a:lnTo>
                  <a:pt x="817" y="220"/>
                </a:lnTo>
                <a:lnTo>
                  <a:pt x="825" y="222"/>
                </a:lnTo>
                <a:lnTo>
                  <a:pt x="834" y="232"/>
                </a:lnTo>
                <a:lnTo>
                  <a:pt x="843" y="243"/>
                </a:lnTo>
                <a:lnTo>
                  <a:pt x="851" y="253"/>
                </a:lnTo>
                <a:lnTo>
                  <a:pt x="851" y="218"/>
                </a:lnTo>
                <a:lnTo>
                  <a:pt x="860" y="218"/>
                </a:lnTo>
                <a:lnTo>
                  <a:pt x="867" y="218"/>
                </a:lnTo>
                <a:lnTo>
                  <a:pt x="872" y="217"/>
                </a:lnTo>
                <a:lnTo>
                  <a:pt x="879" y="215"/>
                </a:lnTo>
                <a:lnTo>
                  <a:pt x="879" y="211"/>
                </a:lnTo>
                <a:lnTo>
                  <a:pt x="848" y="211"/>
                </a:lnTo>
                <a:lnTo>
                  <a:pt x="846" y="206"/>
                </a:lnTo>
                <a:lnTo>
                  <a:pt x="845" y="205"/>
                </a:lnTo>
                <a:lnTo>
                  <a:pt x="843" y="201"/>
                </a:lnTo>
                <a:lnTo>
                  <a:pt x="841" y="198"/>
                </a:lnTo>
                <a:lnTo>
                  <a:pt x="841" y="192"/>
                </a:lnTo>
                <a:lnTo>
                  <a:pt x="845" y="192"/>
                </a:lnTo>
                <a:lnTo>
                  <a:pt x="845" y="189"/>
                </a:lnTo>
                <a:lnTo>
                  <a:pt x="890" y="184"/>
                </a:lnTo>
                <a:lnTo>
                  <a:pt x="890" y="196"/>
                </a:lnTo>
                <a:lnTo>
                  <a:pt x="895" y="199"/>
                </a:lnTo>
                <a:lnTo>
                  <a:pt x="899" y="205"/>
                </a:lnTo>
                <a:lnTo>
                  <a:pt x="902" y="208"/>
                </a:lnTo>
                <a:lnTo>
                  <a:pt x="906" y="215"/>
                </a:lnTo>
                <a:lnTo>
                  <a:pt x="925" y="215"/>
                </a:lnTo>
                <a:lnTo>
                  <a:pt x="937" y="218"/>
                </a:lnTo>
                <a:lnTo>
                  <a:pt x="949" y="220"/>
                </a:lnTo>
                <a:lnTo>
                  <a:pt x="961" y="222"/>
                </a:lnTo>
                <a:lnTo>
                  <a:pt x="979" y="222"/>
                </a:lnTo>
                <a:lnTo>
                  <a:pt x="981" y="220"/>
                </a:lnTo>
                <a:lnTo>
                  <a:pt x="982" y="218"/>
                </a:lnTo>
                <a:lnTo>
                  <a:pt x="984" y="217"/>
                </a:lnTo>
                <a:lnTo>
                  <a:pt x="986" y="215"/>
                </a:lnTo>
                <a:lnTo>
                  <a:pt x="986" y="203"/>
                </a:lnTo>
                <a:lnTo>
                  <a:pt x="1009" y="203"/>
                </a:lnTo>
                <a:lnTo>
                  <a:pt x="1016" y="218"/>
                </a:lnTo>
                <a:lnTo>
                  <a:pt x="1024" y="234"/>
                </a:lnTo>
                <a:lnTo>
                  <a:pt x="1026" y="227"/>
                </a:lnTo>
                <a:lnTo>
                  <a:pt x="1026" y="224"/>
                </a:lnTo>
                <a:lnTo>
                  <a:pt x="1028" y="218"/>
                </a:lnTo>
                <a:lnTo>
                  <a:pt x="1028" y="215"/>
                </a:lnTo>
                <a:lnTo>
                  <a:pt x="1040" y="215"/>
                </a:lnTo>
                <a:lnTo>
                  <a:pt x="1040" y="201"/>
                </a:lnTo>
                <a:lnTo>
                  <a:pt x="1040" y="185"/>
                </a:lnTo>
                <a:lnTo>
                  <a:pt x="1042" y="171"/>
                </a:lnTo>
                <a:lnTo>
                  <a:pt x="1040" y="164"/>
                </a:lnTo>
                <a:lnTo>
                  <a:pt x="1028" y="150"/>
                </a:lnTo>
                <a:lnTo>
                  <a:pt x="1019" y="135"/>
                </a:lnTo>
                <a:lnTo>
                  <a:pt x="1017" y="117"/>
                </a:lnTo>
                <a:lnTo>
                  <a:pt x="1021" y="100"/>
                </a:lnTo>
                <a:lnTo>
                  <a:pt x="1033" y="81"/>
                </a:lnTo>
                <a:lnTo>
                  <a:pt x="1042" y="77"/>
                </a:lnTo>
                <a:lnTo>
                  <a:pt x="1052" y="74"/>
                </a:lnTo>
                <a:lnTo>
                  <a:pt x="1063" y="72"/>
                </a:lnTo>
                <a:close/>
                <a:moveTo>
                  <a:pt x="851" y="23"/>
                </a:moveTo>
                <a:lnTo>
                  <a:pt x="872" y="37"/>
                </a:lnTo>
                <a:lnTo>
                  <a:pt x="885" y="54"/>
                </a:lnTo>
                <a:lnTo>
                  <a:pt x="892" y="75"/>
                </a:lnTo>
                <a:lnTo>
                  <a:pt x="897" y="102"/>
                </a:lnTo>
                <a:lnTo>
                  <a:pt x="902" y="129"/>
                </a:lnTo>
                <a:lnTo>
                  <a:pt x="918" y="131"/>
                </a:lnTo>
                <a:lnTo>
                  <a:pt x="928" y="133"/>
                </a:lnTo>
                <a:lnTo>
                  <a:pt x="937" y="140"/>
                </a:lnTo>
                <a:lnTo>
                  <a:pt x="942" y="149"/>
                </a:lnTo>
                <a:lnTo>
                  <a:pt x="944" y="164"/>
                </a:lnTo>
                <a:lnTo>
                  <a:pt x="941" y="164"/>
                </a:lnTo>
                <a:lnTo>
                  <a:pt x="939" y="163"/>
                </a:lnTo>
                <a:lnTo>
                  <a:pt x="937" y="161"/>
                </a:lnTo>
                <a:lnTo>
                  <a:pt x="935" y="159"/>
                </a:lnTo>
                <a:lnTo>
                  <a:pt x="932" y="157"/>
                </a:lnTo>
                <a:lnTo>
                  <a:pt x="932" y="164"/>
                </a:lnTo>
                <a:lnTo>
                  <a:pt x="935" y="168"/>
                </a:lnTo>
                <a:lnTo>
                  <a:pt x="937" y="170"/>
                </a:lnTo>
                <a:lnTo>
                  <a:pt x="939" y="170"/>
                </a:lnTo>
                <a:lnTo>
                  <a:pt x="939" y="173"/>
                </a:lnTo>
                <a:lnTo>
                  <a:pt x="939" y="175"/>
                </a:lnTo>
                <a:lnTo>
                  <a:pt x="941" y="180"/>
                </a:lnTo>
                <a:lnTo>
                  <a:pt x="932" y="182"/>
                </a:lnTo>
                <a:lnTo>
                  <a:pt x="923" y="184"/>
                </a:lnTo>
                <a:lnTo>
                  <a:pt x="913" y="184"/>
                </a:lnTo>
                <a:lnTo>
                  <a:pt x="895" y="177"/>
                </a:lnTo>
                <a:lnTo>
                  <a:pt x="878" y="175"/>
                </a:lnTo>
                <a:lnTo>
                  <a:pt x="858" y="178"/>
                </a:lnTo>
                <a:lnTo>
                  <a:pt x="839" y="184"/>
                </a:lnTo>
                <a:lnTo>
                  <a:pt x="820" y="187"/>
                </a:lnTo>
                <a:lnTo>
                  <a:pt x="799" y="187"/>
                </a:lnTo>
                <a:lnTo>
                  <a:pt x="775" y="180"/>
                </a:lnTo>
                <a:lnTo>
                  <a:pt x="762" y="177"/>
                </a:lnTo>
                <a:lnTo>
                  <a:pt x="752" y="175"/>
                </a:lnTo>
                <a:lnTo>
                  <a:pt x="743" y="173"/>
                </a:lnTo>
                <a:lnTo>
                  <a:pt x="735" y="168"/>
                </a:lnTo>
                <a:lnTo>
                  <a:pt x="729" y="157"/>
                </a:lnTo>
                <a:lnTo>
                  <a:pt x="733" y="157"/>
                </a:lnTo>
                <a:lnTo>
                  <a:pt x="742" y="149"/>
                </a:lnTo>
                <a:lnTo>
                  <a:pt x="755" y="145"/>
                </a:lnTo>
                <a:lnTo>
                  <a:pt x="771" y="143"/>
                </a:lnTo>
                <a:lnTo>
                  <a:pt x="787" y="142"/>
                </a:lnTo>
                <a:lnTo>
                  <a:pt x="787" y="138"/>
                </a:lnTo>
                <a:lnTo>
                  <a:pt x="780" y="133"/>
                </a:lnTo>
                <a:lnTo>
                  <a:pt x="775" y="129"/>
                </a:lnTo>
                <a:lnTo>
                  <a:pt x="768" y="128"/>
                </a:lnTo>
                <a:lnTo>
                  <a:pt x="755" y="126"/>
                </a:lnTo>
                <a:lnTo>
                  <a:pt x="749" y="126"/>
                </a:lnTo>
                <a:lnTo>
                  <a:pt x="736" y="126"/>
                </a:lnTo>
                <a:lnTo>
                  <a:pt x="721" y="126"/>
                </a:lnTo>
                <a:lnTo>
                  <a:pt x="719" y="115"/>
                </a:lnTo>
                <a:lnTo>
                  <a:pt x="714" y="105"/>
                </a:lnTo>
                <a:lnTo>
                  <a:pt x="710" y="96"/>
                </a:lnTo>
                <a:lnTo>
                  <a:pt x="707" y="86"/>
                </a:lnTo>
                <a:lnTo>
                  <a:pt x="707" y="68"/>
                </a:lnTo>
                <a:lnTo>
                  <a:pt x="714" y="58"/>
                </a:lnTo>
                <a:lnTo>
                  <a:pt x="721" y="46"/>
                </a:lnTo>
                <a:lnTo>
                  <a:pt x="729" y="35"/>
                </a:lnTo>
                <a:lnTo>
                  <a:pt x="740" y="28"/>
                </a:lnTo>
                <a:lnTo>
                  <a:pt x="752" y="30"/>
                </a:lnTo>
                <a:lnTo>
                  <a:pt x="755" y="30"/>
                </a:lnTo>
                <a:lnTo>
                  <a:pt x="755" y="33"/>
                </a:lnTo>
                <a:lnTo>
                  <a:pt x="755" y="35"/>
                </a:lnTo>
                <a:lnTo>
                  <a:pt x="754" y="35"/>
                </a:lnTo>
                <a:lnTo>
                  <a:pt x="754" y="37"/>
                </a:lnTo>
                <a:lnTo>
                  <a:pt x="754" y="37"/>
                </a:lnTo>
                <a:lnTo>
                  <a:pt x="755" y="39"/>
                </a:lnTo>
                <a:lnTo>
                  <a:pt x="755" y="42"/>
                </a:lnTo>
                <a:lnTo>
                  <a:pt x="764" y="42"/>
                </a:lnTo>
                <a:lnTo>
                  <a:pt x="776" y="42"/>
                </a:lnTo>
                <a:lnTo>
                  <a:pt x="787" y="42"/>
                </a:lnTo>
                <a:lnTo>
                  <a:pt x="794" y="42"/>
                </a:lnTo>
                <a:lnTo>
                  <a:pt x="797" y="44"/>
                </a:lnTo>
                <a:lnTo>
                  <a:pt x="799" y="46"/>
                </a:lnTo>
                <a:lnTo>
                  <a:pt x="801" y="49"/>
                </a:lnTo>
                <a:lnTo>
                  <a:pt x="803" y="53"/>
                </a:lnTo>
                <a:lnTo>
                  <a:pt x="806" y="54"/>
                </a:lnTo>
                <a:lnTo>
                  <a:pt x="810" y="58"/>
                </a:lnTo>
                <a:lnTo>
                  <a:pt x="811" y="53"/>
                </a:lnTo>
                <a:lnTo>
                  <a:pt x="813" y="51"/>
                </a:lnTo>
                <a:lnTo>
                  <a:pt x="817" y="49"/>
                </a:lnTo>
                <a:lnTo>
                  <a:pt x="818" y="47"/>
                </a:lnTo>
                <a:lnTo>
                  <a:pt x="824" y="47"/>
                </a:lnTo>
                <a:lnTo>
                  <a:pt x="829" y="46"/>
                </a:lnTo>
                <a:lnTo>
                  <a:pt x="836" y="60"/>
                </a:lnTo>
                <a:lnTo>
                  <a:pt x="843" y="70"/>
                </a:lnTo>
                <a:lnTo>
                  <a:pt x="848" y="77"/>
                </a:lnTo>
                <a:lnTo>
                  <a:pt x="850" y="72"/>
                </a:lnTo>
                <a:lnTo>
                  <a:pt x="851" y="67"/>
                </a:lnTo>
                <a:lnTo>
                  <a:pt x="851" y="61"/>
                </a:lnTo>
                <a:lnTo>
                  <a:pt x="851" y="54"/>
                </a:lnTo>
                <a:lnTo>
                  <a:pt x="845" y="44"/>
                </a:lnTo>
                <a:lnTo>
                  <a:pt x="846" y="33"/>
                </a:lnTo>
                <a:lnTo>
                  <a:pt x="851" y="23"/>
                </a:lnTo>
                <a:close/>
                <a:moveTo>
                  <a:pt x="871" y="7"/>
                </a:moveTo>
                <a:lnTo>
                  <a:pt x="879" y="7"/>
                </a:lnTo>
                <a:lnTo>
                  <a:pt x="886" y="9"/>
                </a:lnTo>
                <a:lnTo>
                  <a:pt x="893" y="11"/>
                </a:lnTo>
                <a:lnTo>
                  <a:pt x="899" y="14"/>
                </a:lnTo>
                <a:lnTo>
                  <a:pt x="900" y="19"/>
                </a:lnTo>
                <a:lnTo>
                  <a:pt x="900" y="23"/>
                </a:lnTo>
                <a:lnTo>
                  <a:pt x="902" y="28"/>
                </a:lnTo>
                <a:lnTo>
                  <a:pt x="902" y="35"/>
                </a:lnTo>
                <a:lnTo>
                  <a:pt x="897" y="35"/>
                </a:lnTo>
                <a:lnTo>
                  <a:pt x="893" y="37"/>
                </a:lnTo>
                <a:lnTo>
                  <a:pt x="888" y="37"/>
                </a:lnTo>
                <a:lnTo>
                  <a:pt x="883" y="39"/>
                </a:lnTo>
                <a:lnTo>
                  <a:pt x="874" y="30"/>
                </a:lnTo>
                <a:lnTo>
                  <a:pt x="864" y="23"/>
                </a:lnTo>
                <a:lnTo>
                  <a:pt x="871" y="7"/>
                </a:lnTo>
                <a:close/>
                <a:moveTo>
                  <a:pt x="4266" y="0"/>
                </a:moveTo>
                <a:lnTo>
                  <a:pt x="4285" y="0"/>
                </a:lnTo>
                <a:lnTo>
                  <a:pt x="4301" y="4"/>
                </a:lnTo>
                <a:lnTo>
                  <a:pt x="4316" y="7"/>
                </a:lnTo>
                <a:lnTo>
                  <a:pt x="4320" y="23"/>
                </a:lnTo>
                <a:lnTo>
                  <a:pt x="4269" y="23"/>
                </a:lnTo>
                <a:lnTo>
                  <a:pt x="4267" y="18"/>
                </a:lnTo>
                <a:lnTo>
                  <a:pt x="4267" y="13"/>
                </a:lnTo>
                <a:lnTo>
                  <a:pt x="4266" y="7"/>
                </a:lnTo>
                <a:lnTo>
                  <a:pt x="426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6" name="CustomShape 3"/>
          <p:cNvSpPr/>
          <p:nvPr/>
        </p:nvSpPr>
        <p:spPr>
          <a:xfrm>
            <a:off x="3924000" y="2018160"/>
            <a:ext cx="5044320" cy="2594520"/>
          </a:xfrm>
          <a:custGeom>
            <a:avLst/>
            <a:gdLst/>
            <a:ahLst/>
            <a:rect l="l" t="t" r="r" b="b"/>
            <a:pathLst>
              <a:path w="4352" h="2211">
                <a:moveTo>
                  <a:pt x="2697" y="200"/>
                </a:moveTo>
                <a:lnTo>
                  <a:pt x="2708" y="204"/>
                </a:lnTo>
                <a:lnTo>
                  <a:pt x="2708" y="211"/>
                </a:lnTo>
                <a:lnTo>
                  <a:pt x="2704" y="211"/>
                </a:lnTo>
                <a:lnTo>
                  <a:pt x="2702" y="213"/>
                </a:lnTo>
                <a:lnTo>
                  <a:pt x="2701" y="214"/>
                </a:lnTo>
                <a:lnTo>
                  <a:pt x="2699" y="214"/>
                </a:lnTo>
                <a:lnTo>
                  <a:pt x="2697" y="214"/>
                </a:lnTo>
                <a:lnTo>
                  <a:pt x="2694" y="214"/>
                </a:lnTo>
                <a:lnTo>
                  <a:pt x="2694" y="209"/>
                </a:lnTo>
                <a:lnTo>
                  <a:pt x="2694" y="206"/>
                </a:lnTo>
                <a:lnTo>
                  <a:pt x="2695" y="204"/>
                </a:lnTo>
                <a:lnTo>
                  <a:pt x="2697" y="200"/>
                </a:lnTo>
                <a:close/>
                <a:moveTo>
                  <a:pt x="562" y="192"/>
                </a:moveTo>
                <a:lnTo>
                  <a:pt x="562" y="195"/>
                </a:lnTo>
                <a:lnTo>
                  <a:pt x="566" y="195"/>
                </a:lnTo>
                <a:lnTo>
                  <a:pt x="564" y="213"/>
                </a:lnTo>
                <a:lnTo>
                  <a:pt x="566" y="228"/>
                </a:lnTo>
                <a:lnTo>
                  <a:pt x="573" y="242"/>
                </a:lnTo>
                <a:lnTo>
                  <a:pt x="576" y="244"/>
                </a:lnTo>
                <a:lnTo>
                  <a:pt x="580" y="244"/>
                </a:lnTo>
                <a:lnTo>
                  <a:pt x="583" y="246"/>
                </a:lnTo>
                <a:lnTo>
                  <a:pt x="589" y="246"/>
                </a:lnTo>
                <a:lnTo>
                  <a:pt x="589" y="204"/>
                </a:lnTo>
                <a:lnTo>
                  <a:pt x="615" y="204"/>
                </a:lnTo>
                <a:lnTo>
                  <a:pt x="620" y="216"/>
                </a:lnTo>
                <a:lnTo>
                  <a:pt x="627" y="228"/>
                </a:lnTo>
                <a:lnTo>
                  <a:pt x="634" y="239"/>
                </a:lnTo>
                <a:lnTo>
                  <a:pt x="646" y="242"/>
                </a:lnTo>
                <a:lnTo>
                  <a:pt x="646" y="247"/>
                </a:lnTo>
                <a:lnTo>
                  <a:pt x="648" y="258"/>
                </a:lnTo>
                <a:lnTo>
                  <a:pt x="650" y="270"/>
                </a:lnTo>
                <a:lnTo>
                  <a:pt x="650" y="277"/>
                </a:lnTo>
                <a:lnTo>
                  <a:pt x="653" y="275"/>
                </a:lnTo>
                <a:lnTo>
                  <a:pt x="655" y="275"/>
                </a:lnTo>
                <a:lnTo>
                  <a:pt x="655" y="275"/>
                </a:lnTo>
                <a:lnTo>
                  <a:pt x="657" y="274"/>
                </a:lnTo>
                <a:lnTo>
                  <a:pt x="658" y="272"/>
                </a:lnTo>
                <a:lnTo>
                  <a:pt x="660" y="268"/>
                </a:lnTo>
                <a:lnTo>
                  <a:pt x="662" y="263"/>
                </a:lnTo>
                <a:lnTo>
                  <a:pt x="664" y="258"/>
                </a:lnTo>
                <a:lnTo>
                  <a:pt x="665" y="254"/>
                </a:lnTo>
                <a:lnTo>
                  <a:pt x="669" y="251"/>
                </a:lnTo>
                <a:lnTo>
                  <a:pt x="672" y="249"/>
                </a:lnTo>
                <a:lnTo>
                  <a:pt x="678" y="247"/>
                </a:lnTo>
                <a:lnTo>
                  <a:pt x="681" y="244"/>
                </a:lnTo>
                <a:lnTo>
                  <a:pt x="685" y="242"/>
                </a:lnTo>
                <a:lnTo>
                  <a:pt x="681" y="242"/>
                </a:lnTo>
                <a:lnTo>
                  <a:pt x="681" y="239"/>
                </a:lnTo>
                <a:lnTo>
                  <a:pt x="672" y="242"/>
                </a:lnTo>
                <a:lnTo>
                  <a:pt x="667" y="246"/>
                </a:lnTo>
                <a:lnTo>
                  <a:pt x="660" y="251"/>
                </a:lnTo>
                <a:lnTo>
                  <a:pt x="650" y="254"/>
                </a:lnTo>
                <a:lnTo>
                  <a:pt x="648" y="239"/>
                </a:lnTo>
                <a:lnTo>
                  <a:pt x="646" y="228"/>
                </a:lnTo>
                <a:lnTo>
                  <a:pt x="643" y="219"/>
                </a:lnTo>
                <a:lnTo>
                  <a:pt x="639" y="207"/>
                </a:lnTo>
                <a:lnTo>
                  <a:pt x="643" y="206"/>
                </a:lnTo>
                <a:lnTo>
                  <a:pt x="644" y="206"/>
                </a:lnTo>
                <a:lnTo>
                  <a:pt x="648" y="204"/>
                </a:lnTo>
                <a:lnTo>
                  <a:pt x="653" y="204"/>
                </a:lnTo>
                <a:lnTo>
                  <a:pt x="658" y="207"/>
                </a:lnTo>
                <a:lnTo>
                  <a:pt x="662" y="209"/>
                </a:lnTo>
                <a:lnTo>
                  <a:pt x="667" y="211"/>
                </a:lnTo>
                <a:lnTo>
                  <a:pt x="672" y="213"/>
                </a:lnTo>
                <a:lnTo>
                  <a:pt x="678" y="214"/>
                </a:lnTo>
                <a:lnTo>
                  <a:pt x="685" y="226"/>
                </a:lnTo>
                <a:lnTo>
                  <a:pt x="692" y="240"/>
                </a:lnTo>
                <a:lnTo>
                  <a:pt x="697" y="253"/>
                </a:lnTo>
                <a:lnTo>
                  <a:pt x="704" y="261"/>
                </a:lnTo>
                <a:lnTo>
                  <a:pt x="707" y="263"/>
                </a:lnTo>
                <a:lnTo>
                  <a:pt x="713" y="263"/>
                </a:lnTo>
                <a:lnTo>
                  <a:pt x="718" y="263"/>
                </a:lnTo>
                <a:lnTo>
                  <a:pt x="723" y="263"/>
                </a:lnTo>
                <a:lnTo>
                  <a:pt x="726" y="263"/>
                </a:lnTo>
                <a:lnTo>
                  <a:pt x="730" y="265"/>
                </a:lnTo>
                <a:lnTo>
                  <a:pt x="747" y="277"/>
                </a:lnTo>
                <a:lnTo>
                  <a:pt x="761" y="293"/>
                </a:lnTo>
                <a:lnTo>
                  <a:pt x="777" y="307"/>
                </a:lnTo>
                <a:lnTo>
                  <a:pt x="777" y="319"/>
                </a:lnTo>
                <a:lnTo>
                  <a:pt x="791" y="324"/>
                </a:lnTo>
                <a:lnTo>
                  <a:pt x="803" y="331"/>
                </a:lnTo>
                <a:lnTo>
                  <a:pt x="810" y="342"/>
                </a:lnTo>
                <a:lnTo>
                  <a:pt x="819" y="354"/>
                </a:lnTo>
                <a:lnTo>
                  <a:pt x="826" y="366"/>
                </a:lnTo>
                <a:lnTo>
                  <a:pt x="835" y="377"/>
                </a:lnTo>
                <a:lnTo>
                  <a:pt x="829" y="384"/>
                </a:lnTo>
                <a:lnTo>
                  <a:pt x="826" y="387"/>
                </a:lnTo>
                <a:lnTo>
                  <a:pt x="824" y="392"/>
                </a:lnTo>
                <a:lnTo>
                  <a:pt x="822" y="396"/>
                </a:lnTo>
                <a:lnTo>
                  <a:pt x="829" y="408"/>
                </a:lnTo>
                <a:lnTo>
                  <a:pt x="840" y="417"/>
                </a:lnTo>
                <a:lnTo>
                  <a:pt x="854" y="422"/>
                </a:lnTo>
                <a:lnTo>
                  <a:pt x="854" y="427"/>
                </a:lnTo>
                <a:lnTo>
                  <a:pt x="854" y="429"/>
                </a:lnTo>
                <a:lnTo>
                  <a:pt x="856" y="431"/>
                </a:lnTo>
                <a:lnTo>
                  <a:pt x="856" y="432"/>
                </a:lnTo>
                <a:lnTo>
                  <a:pt x="857" y="434"/>
                </a:lnTo>
                <a:lnTo>
                  <a:pt x="861" y="436"/>
                </a:lnTo>
                <a:lnTo>
                  <a:pt x="864" y="439"/>
                </a:lnTo>
                <a:lnTo>
                  <a:pt x="870" y="441"/>
                </a:lnTo>
                <a:lnTo>
                  <a:pt x="873" y="443"/>
                </a:lnTo>
                <a:lnTo>
                  <a:pt x="877" y="446"/>
                </a:lnTo>
                <a:lnTo>
                  <a:pt x="878" y="448"/>
                </a:lnTo>
                <a:lnTo>
                  <a:pt x="880" y="452"/>
                </a:lnTo>
                <a:lnTo>
                  <a:pt x="878" y="453"/>
                </a:lnTo>
                <a:lnTo>
                  <a:pt x="878" y="455"/>
                </a:lnTo>
                <a:lnTo>
                  <a:pt x="878" y="455"/>
                </a:lnTo>
                <a:lnTo>
                  <a:pt x="878" y="457"/>
                </a:lnTo>
                <a:lnTo>
                  <a:pt x="880" y="459"/>
                </a:lnTo>
                <a:lnTo>
                  <a:pt x="884" y="460"/>
                </a:lnTo>
                <a:lnTo>
                  <a:pt x="889" y="462"/>
                </a:lnTo>
                <a:lnTo>
                  <a:pt x="892" y="464"/>
                </a:lnTo>
                <a:lnTo>
                  <a:pt x="898" y="464"/>
                </a:lnTo>
                <a:lnTo>
                  <a:pt x="903" y="464"/>
                </a:lnTo>
                <a:lnTo>
                  <a:pt x="896" y="511"/>
                </a:lnTo>
                <a:lnTo>
                  <a:pt x="891" y="513"/>
                </a:lnTo>
                <a:lnTo>
                  <a:pt x="885" y="513"/>
                </a:lnTo>
                <a:lnTo>
                  <a:pt x="880" y="514"/>
                </a:lnTo>
                <a:lnTo>
                  <a:pt x="873" y="514"/>
                </a:lnTo>
                <a:lnTo>
                  <a:pt x="866" y="506"/>
                </a:lnTo>
                <a:lnTo>
                  <a:pt x="857" y="497"/>
                </a:lnTo>
                <a:lnTo>
                  <a:pt x="850" y="488"/>
                </a:lnTo>
                <a:lnTo>
                  <a:pt x="845" y="476"/>
                </a:lnTo>
                <a:lnTo>
                  <a:pt x="838" y="476"/>
                </a:lnTo>
                <a:lnTo>
                  <a:pt x="833" y="478"/>
                </a:lnTo>
                <a:lnTo>
                  <a:pt x="828" y="478"/>
                </a:lnTo>
                <a:lnTo>
                  <a:pt x="822" y="480"/>
                </a:lnTo>
                <a:lnTo>
                  <a:pt x="831" y="507"/>
                </a:lnTo>
                <a:lnTo>
                  <a:pt x="838" y="537"/>
                </a:lnTo>
                <a:lnTo>
                  <a:pt x="850" y="537"/>
                </a:lnTo>
                <a:lnTo>
                  <a:pt x="857" y="551"/>
                </a:lnTo>
                <a:lnTo>
                  <a:pt x="863" y="565"/>
                </a:lnTo>
                <a:lnTo>
                  <a:pt x="864" y="584"/>
                </a:lnTo>
                <a:lnTo>
                  <a:pt x="863" y="586"/>
                </a:lnTo>
                <a:lnTo>
                  <a:pt x="861" y="588"/>
                </a:lnTo>
                <a:lnTo>
                  <a:pt x="861" y="590"/>
                </a:lnTo>
                <a:lnTo>
                  <a:pt x="859" y="591"/>
                </a:lnTo>
                <a:lnTo>
                  <a:pt x="857" y="593"/>
                </a:lnTo>
                <a:lnTo>
                  <a:pt x="854" y="595"/>
                </a:lnTo>
                <a:lnTo>
                  <a:pt x="847" y="591"/>
                </a:lnTo>
                <a:lnTo>
                  <a:pt x="838" y="586"/>
                </a:lnTo>
                <a:lnTo>
                  <a:pt x="829" y="581"/>
                </a:lnTo>
                <a:lnTo>
                  <a:pt x="822" y="577"/>
                </a:lnTo>
                <a:lnTo>
                  <a:pt x="819" y="576"/>
                </a:lnTo>
                <a:lnTo>
                  <a:pt x="816" y="576"/>
                </a:lnTo>
                <a:lnTo>
                  <a:pt x="826" y="590"/>
                </a:lnTo>
                <a:lnTo>
                  <a:pt x="835" y="602"/>
                </a:lnTo>
                <a:lnTo>
                  <a:pt x="842" y="617"/>
                </a:lnTo>
                <a:lnTo>
                  <a:pt x="838" y="617"/>
                </a:lnTo>
                <a:lnTo>
                  <a:pt x="826" y="612"/>
                </a:lnTo>
                <a:lnTo>
                  <a:pt x="810" y="609"/>
                </a:lnTo>
                <a:lnTo>
                  <a:pt x="793" y="605"/>
                </a:lnTo>
                <a:lnTo>
                  <a:pt x="781" y="598"/>
                </a:lnTo>
                <a:lnTo>
                  <a:pt x="770" y="588"/>
                </a:lnTo>
                <a:lnTo>
                  <a:pt x="763" y="572"/>
                </a:lnTo>
                <a:lnTo>
                  <a:pt x="756" y="558"/>
                </a:lnTo>
                <a:lnTo>
                  <a:pt x="746" y="544"/>
                </a:lnTo>
                <a:lnTo>
                  <a:pt x="735" y="534"/>
                </a:lnTo>
                <a:lnTo>
                  <a:pt x="720" y="542"/>
                </a:lnTo>
                <a:lnTo>
                  <a:pt x="702" y="548"/>
                </a:lnTo>
                <a:lnTo>
                  <a:pt x="681" y="549"/>
                </a:lnTo>
                <a:lnTo>
                  <a:pt x="679" y="544"/>
                </a:lnTo>
                <a:lnTo>
                  <a:pt x="678" y="539"/>
                </a:lnTo>
                <a:lnTo>
                  <a:pt x="678" y="534"/>
                </a:lnTo>
                <a:lnTo>
                  <a:pt x="678" y="527"/>
                </a:lnTo>
                <a:lnTo>
                  <a:pt x="693" y="521"/>
                </a:lnTo>
                <a:lnTo>
                  <a:pt x="713" y="516"/>
                </a:lnTo>
                <a:lnTo>
                  <a:pt x="730" y="511"/>
                </a:lnTo>
                <a:lnTo>
                  <a:pt x="735" y="501"/>
                </a:lnTo>
                <a:lnTo>
                  <a:pt x="740" y="487"/>
                </a:lnTo>
                <a:lnTo>
                  <a:pt x="746" y="471"/>
                </a:lnTo>
                <a:lnTo>
                  <a:pt x="749" y="455"/>
                </a:lnTo>
                <a:lnTo>
                  <a:pt x="751" y="443"/>
                </a:lnTo>
                <a:lnTo>
                  <a:pt x="749" y="434"/>
                </a:lnTo>
                <a:lnTo>
                  <a:pt x="742" y="422"/>
                </a:lnTo>
                <a:lnTo>
                  <a:pt x="733" y="415"/>
                </a:lnTo>
                <a:lnTo>
                  <a:pt x="723" y="408"/>
                </a:lnTo>
                <a:lnTo>
                  <a:pt x="716" y="399"/>
                </a:lnTo>
                <a:lnTo>
                  <a:pt x="707" y="357"/>
                </a:lnTo>
                <a:lnTo>
                  <a:pt x="693" y="354"/>
                </a:lnTo>
                <a:lnTo>
                  <a:pt x="683" y="347"/>
                </a:lnTo>
                <a:lnTo>
                  <a:pt x="674" y="340"/>
                </a:lnTo>
                <a:lnTo>
                  <a:pt x="665" y="338"/>
                </a:lnTo>
                <a:lnTo>
                  <a:pt x="657" y="342"/>
                </a:lnTo>
                <a:lnTo>
                  <a:pt x="651" y="347"/>
                </a:lnTo>
                <a:lnTo>
                  <a:pt x="646" y="352"/>
                </a:lnTo>
                <a:lnTo>
                  <a:pt x="639" y="357"/>
                </a:lnTo>
                <a:lnTo>
                  <a:pt x="627" y="361"/>
                </a:lnTo>
                <a:lnTo>
                  <a:pt x="615" y="354"/>
                </a:lnTo>
                <a:lnTo>
                  <a:pt x="599" y="349"/>
                </a:lnTo>
                <a:lnTo>
                  <a:pt x="582" y="345"/>
                </a:lnTo>
                <a:lnTo>
                  <a:pt x="566" y="340"/>
                </a:lnTo>
                <a:lnTo>
                  <a:pt x="552" y="335"/>
                </a:lnTo>
                <a:lnTo>
                  <a:pt x="541" y="326"/>
                </a:lnTo>
                <a:lnTo>
                  <a:pt x="534" y="312"/>
                </a:lnTo>
                <a:lnTo>
                  <a:pt x="536" y="310"/>
                </a:lnTo>
                <a:lnTo>
                  <a:pt x="536" y="309"/>
                </a:lnTo>
                <a:lnTo>
                  <a:pt x="538" y="309"/>
                </a:lnTo>
                <a:lnTo>
                  <a:pt x="538" y="307"/>
                </a:lnTo>
                <a:lnTo>
                  <a:pt x="538" y="303"/>
                </a:lnTo>
                <a:lnTo>
                  <a:pt x="531" y="302"/>
                </a:lnTo>
                <a:lnTo>
                  <a:pt x="524" y="300"/>
                </a:lnTo>
                <a:lnTo>
                  <a:pt x="519" y="296"/>
                </a:lnTo>
                <a:lnTo>
                  <a:pt x="515" y="291"/>
                </a:lnTo>
                <a:lnTo>
                  <a:pt x="512" y="284"/>
                </a:lnTo>
                <a:lnTo>
                  <a:pt x="521" y="267"/>
                </a:lnTo>
                <a:lnTo>
                  <a:pt x="528" y="244"/>
                </a:lnTo>
                <a:lnTo>
                  <a:pt x="531" y="219"/>
                </a:lnTo>
                <a:lnTo>
                  <a:pt x="534" y="195"/>
                </a:lnTo>
                <a:lnTo>
                  <a:pt x="562" y="192"/>
                </a:lnTo>
                <a:close/>
                <a:moveTo>
                  <a:pt x="400" y="188"/>
                </a:moveTo>
                <a:lnTo>
                  <a:pt x="416" y="188"/>
                </a:lnTo>
                <a:lnTo>
                  <a:pt x="425" y="223"/>
                </a:lnTo>
                <a:lnTo>
                  <a:pt x="432" y="261"/>
                </a:lnTo>
                <a:lnTo>
                  <a:pt x="428" y="261"/>
                </a:lnTo>
                <a:lnTo>
                  <a:pt x="423" y="268"/>
                </a:lnTo>
                <a:lnTo>
                  <a:pt x="412" y="265"/>
                </a:lnTo>
                <a:lnTo>
                  <a:pt x="409" y="268"/>
                </a:lnTo>
                <a:lnTo>
                  <a:pt x="409" y="272"/>
                </a:lnTo>
                <a:lnTo>
                  <a:pt x="409" y="275"/>
                </a:lnTo>
                <a:lnTo>
                  <a:pt x="409" y="277"/>
                </a:lnTo>
                <a:lnTo>
                  <a:pt x="407" y="279"/>
                </a:lnTo>
                <a:lnTo>
                  <a:pt x="405" y="282"/>
                </a:lnTo>
                <a:lnTo>
                  <a:pt x="400" y="284"/>
                </a:lnTo>
                <a:lnTo>
                  <a:pt x="395" y="281"/>
                </a:lnTo>
                <a:lnTo>
                  <a:pt x="388" y="275"/>
                </a:lnTo>
                <a:lnTo>
                  <a:pt x="381" y="272"/>
                </a:lnTo>
                <a:lnTo>
                  <a:pt x="381" y="261"/>
                </a:lnTo>
                <a:lnTo>
                  <a:pt x="358" y="258"/>
                </a:lnTo>
                <a:lnTo>
                  <a:pt x="362" y="226"/>
                </a:lnTo>
                <a:lnTo>
                  <a:pt x="369" y="223"/>
                </a:lnTo>
                <a:lnTo>
                  <a:pt x="376" y="218"/>
                </a:lnTo>
                <a:lnTo>
                  <a:pt x="381" y="211"/>
                </a:lnTo>
                <a:lnTo>
                  <a:pt x="376" y="209"/>
                </a:lnTo>
                <a:lnTo>
                  <a:pt x="372" y="207"/>
                </a:lnTo>
                <a:lnTo>
                  <a:pt x="369" y="206"/>
                </a:lnTo>
                <a:lnTo>
                  <a:pt x="365" y="202"/>
                </a:lnTo>
                <a:lnTo>
                  <a:pt x="363" y="199"/>
                </a:lnTo>
                <a:lnTo>
                  <a:pt x="362" y="192"/>
                </a:lnTo>
                <a:lnTo>
                  <a:pt x="381" y="190"/>
                </a:lnTo>
                <a:lnTo>
                  <a:pt x="400" y="188"/>
                </a:lnTo>
                <a:close/>
                <a:moveTo>
                  <a:pt x="3661" y="172"/>
                </a:moveTo>
                <a:lnTo>
                  <a:pt x="3673" y="178"/>
                </a:lnTo>
                <a:lnTo>
                  <a:pt x="3673" y="185"/>
                </a:lnTo>
                <a:lnTo>
                  <a:pt x="3657" y="185"/>
                </a:lnTo>
                <a:lnTo>
                  <a:pt x="3661" y="172"/>
                </a:lnTo>
                <a:close/>
                <a:moveTo>
                  <a:pt x="438" y="172"/>
                </a:moveTo>
                <a:lnTo>
                  <a:pt x="451" y="174"/>
                </a:lnTo>
                <a:lnTo>
                  <a:pt x="465" y="176"/>
                </a:lnTo>
                <a:lnTo>
                  <a:pt x="477" y="178"/>
                </a:lnTo>
                <a:lnTo>
                  <a:pt x="486" y="181"/>
                </a:lnTo>
                <a:lnTo>
                  <a:pt x="487" y="185"/>
                </a:lnTo>
                <a:lnTo>
                  <a:pt x="487" y="190"/>
                </a:lnTo>
                <a:lnTo>
                  <a:pt x="489" y="197"/>
                </a:lnTo>
                <a:lnTo>
                  <a:pt x="489" y="204"/>
                </a:lnTo>
                <a:lnTo>
                  <a:pt x="487" y="207"/>
                </a:lnTo>
                <a:lnTo>
                  <a:pt x="486" y="211"/>
                </a:lnTo>
                <a:lnTo>
                  <a:pt x="484" y="216"/>
                </a:lnTo>
                <a:lnTo>
                  <a:pt x="480" y="219"/>
                </a:lnTo>
                <a:lnTo>
                  <a:pt x="477" y="221"/>
                </a:lnTo>
                <a:lnTo>
                  <a:pt x="473" y="223"/>
                </a:lnTo>
                <a:lnTo>
                  <a:pt x="472" y="225"/>
                </a:lnTo>
                <a:lnTo>
                  <a:pt x="468" y="226"/>
                </a:lnTo>
                <a:lnTo>
                  <a:pt x="466" y="230"/>
                </a:lnTo>
                <a:lnTo>
                  <a:pt x="468" y="239"/>
                </a:lnTo>
                <a:lnTo>
                  <a:pt x="466" y="249"/>
                </a:lnTo>
                <a:lnTo>
                  <a:pt x="465" y="256"/>
                </a:lnTo>
                <a:lnTo>
                  <a:pt x="461" y="261"/>
                </a:lnTo>
                <a:lnTo>
                  <a:pt x="458" y="263"/>
                </a:lnTo>
                <a:lnTo>
                  <a:pt x="454" y="265"/>
                </a:lnTo>
                <a:lnTo>
                  <a:pt x="449" y="265"/>
                </a:lnTo>
                <a:lnTo>
                  <a:pt x="442" y="265"/>
                </a:lnTo>
                <a:lnTo>
                  <a:pt x="438" y="254"/>
                </a:lnTo>
                <a:lnTo>
                  <a:pt x="442" y="244"/>
                </a:lnTo>
                <a:lnTo>
                  <a:pt x="442" y="232"/>
                </a:lnTo>
                <a:lnTo>
                  <a:pt x="438" y="218"/>
                </a:lnTo>
                <a:lnTo>
                  <a:pt x="437" y="202"/>
                </a:lnTo>
                <a:lnTo>
                  <a:pt x="435" y="188"/>
                </a:lnTo>
                <a:lnTo>
                  <a:pt x="438" y="172"/>
                </a:lnTo>
                <a:close/>
                <a:moveTo>
                  <a:pt x="60" y="171"/>
                </a:moveTo>
                <a:lnTo>
                  <a:pt x="74" y="172"/>
                </a:lnTo>
                <a:lnTo>
                  <a:pt x="74" y="185"/>
                </a:lnTo>
                <a:lnTo>
                  <a:pt x="91" y="185"/>
                </a:lnTo>
                <a:lnTo>
                  <a:pt x="105" y="185"/>
                </a:lnTo>
                <a:lnTo>
                  <a:pt x="121" y="185"/>
                </a:lnTo>
                <a:lnTo>
                  <a:pt x="124" y="192"/>
                </a:lnTo>
                <a:lnTo>
                  <a:pt x="128" y="200"/>
                </a:lnTo>
                <a:lnTo>
                  <a:pt x="131" y="209"/>
                </a:lnTo>
                <a:lnTo>
                  <a:pt x="135" y="216"/>
                </a:lnTo>
                <a:lnTo>
                  <a:pt x="135" y="219"/>
                </a:lnTo>
                <a:lnTo>
                  <a:pt x="124" y="232"/>
                </a:lnTo>
                <a:lnTo>
                  <a:pt x="110" y="237"/>
                </a:lnTo>
                <a:lnTo>
                  <a:pt x="96" y="242"/>
                </a:lnTo>
                <a:lnTo>
                  <a:pt x="88" y="258"/>
                </a:lnTo>
                <a:lnTo>
                  <a:pt x="81" y="272"/>
                </a:lnTo>
                <a:lnTo>
                  <a:pt x="79" y="288"/>
                </a:lnTo>
                <a:lnTo>
                  <a:pt x="82" y="303"/>
                </a:lnTo>
                <a:lnTo>
                  <a:pt x="67" y="305"/>
                </a:lnTo>
                <a:lnTo>
                  <a:pt x="53" y="310"/>
                </a:lnTo>
                <a:lnTo>
                  <a:pt x="35" y="315"/>
                </a:lnTo>
                <a:lnTo>
                  <a:pt x="34" y="312"/>
                </a:lnTo>
                <a:lnTo>
                  <a:pt x="32" y="309"/>
                </a:lnTo>
                <a:lnTo>
                  <a:pt x="30" y="307"/>
                </a:lnTo>
                <a:lnTo>
                  <a:pt x="30" y="303"/>
                </a:lnTo>
                <a:lnTo>
                  <a:pt x="28" y="300"/>
                </a:lnTo>
                <a:lnTo>
                  <a:pt x="30" y="298"/>
                </a:lnTo>
                <a:lnTo>
                  <a:pt x="30" y="296"/>
                </a:lnTo>
                <a:lnTo>
                  <a:pt x="30" y="295"/>
                </a:lnTo>
                <a:lnTo>
                  <a:pt x="32" y="291"/>
                </a:lnTo>
                <a:lnTo>
                  <a:pt x="32" y="288"/>
                </a:lnTo>
                <a:lnTo>
                  <a:pt x="20" y="288"/>
                </a:lnTo>
                <a:lnTo>
                  <a:pt x="20" y="282"/>
                </a:lnTo>
                <a:lnTo>
                  <a:pt x="20" y="281"/>
                </a:lnTo>
                <a:lnTo>
                  <a:pt x="18" y="279"/>
                </a:lnTo>
                <a:lnTo>
                  <a:pt x="18" y="277"/>
                </a:lnTo>
                <a:lnTo>
                  <a:pt x="16" y="275"/>
                </a:lnTo>
                <a:lnTo>
                  <a:pt x="13" y="272"/>
                </a:lnTo>
                <a:lnTo>
                  <a:pt x="11" y="272"/>
                </a:lnTo>
                <a:lnTo>
                  <a:pt x="9" y="272"/>
                </a:lnTo>
                <a:lnTo>
                  <a:pt x="9" y="272"/>
                </a:lnTo>
                <a:lnTo>
                  <a:pt x="7" y="272"/>
                </a:lnTo>
                <a:lnTo>
                  <a:pt x="6" y="272"/>
                </a:lnTo>
                <a:lnTo>
                  <a:pt x="0" y="272"/>
                </a:lnTo>
                <a:lnTo>
                  <a:pt x="0" y="261"/>
                </a:lnTo>
                <a:lnTo>
                  <a:pt x="13" y="247"/>
                </a:lnTo>
                <a:lnTo>
                  <a:pt x="21" y="228"/>
                </a:lnTo>
                <a:lnTo>
                  <a:pt x="28" y="207"/>
                </a:lnTo>
                <a:lnTo>
                  <a:pt x="23" y="204"/>
                </a:lnTo>
                <a:lnTo>
                  <a:pt x="21" y="199"/>
                </a:lnTo>
                <a:lnTo>
                  <a:pt x="20" y="195"/>
                </a:lnTo>
                <a:lnTo>
                  <a:pt x="18" y="188"/>
                </a:lnTo>
                <a:lnTo>
                  <a:pt x="16" y="181"/>
                </a:lnTo>
                <a:lnTo>
                  <a:pt x="30" y="178"/>
                </a:lnTo>
                <a:lnTo>
                  <a:pt x="41" y="176"/>
                </a:lnTo>
                <a:lnTo>
                  <a:pt x="49" y="172"/>
                </a:lnTo>
                <a:lnTo>
                  <a:pt x="60" y="171"/>
                </a:lnTo>
                <a:close/>
                <a:moveTo>
                  <a:pt x="1556" y="130"/>
                </a:moveTo>
                <a:lnTo>
                  <a:pt x="1571" y="130"/>
                </a:lnTo>
                <a:lnTo>
                  <a:pt x="1571" y="134"/>
                </a:lnTo>
                <a:lnTo>
                  <a:pt x="1568" y="134"/>
                </a:lnTo>
                <a:lnTo>
                  <a:pt x="1564" y="136"/>
                </a:lnTo>
                <a:lnTo>
                  <a:pt x="1563" y="136"/>
                </a:lnTo>
                <a:lnTo>
                  <a:pt x="1563" y="136"/>
                </a:lnTo>
                <a:lnTo>
                  <a:pt x="1561" y="136"/>
                </a:lnTo>
                <a:lnTo>
                  <a:pt x="1561" y="136"/>
                </a:lnTo>
                <a:lnTo>
                  <a:pt x="1559" y="134"/>
                </a:lnTo>
                <a:lnTo>
                  <a:pt x="1556" y="130"/>
                </a:lnTo>
                <a:close/>
                <a:moveTo>
                  <a:pt x="454" y="130"/>
                </a:moveTo>
                <a:lnTo>
                  <a:pt x="458" y="153"/>
                </a:lnTo>
                <a:lnTo>
                  <a:pt x="452" y="157"/>
                </a:lnTo>
                <a:lnTo>
                  <a:pt x="449" y="158"/>
                </a:lnTo>
                <a:lnTo>
                  <a:pt x="445" y="160"/>
                </a:lnTo>
                <a:lnTo>
                  <a:pt x="440" y="164"/>
                </a:lnTo>
                <a:lnTo>
                  <a:pt x="435" y="165"/>
                </a:lnTo>
                <a:lnTo>
                  <a:pt x="433" y="164"/>
                </a:lnTo>
                <a:lnTo>
                  <a:pt x="432" y="164"/>
                </a:lnTo>
                <a:lnTo>
                  <a:pt x="430" y="162"/>
                </a:lnTo>
                <a:lnTo>
                  <a:pt x="428" y="162"/>
                </a:lnTo>
                <a:lnTo>
                  <a:pt x="423" y="162"/>
                </a:lnTo>
                <a:lnTo>
                  <a:pt x="423" y="158"/>
                </a:lnTo>
                <a:lnTo>
                  <a:pt x="423" y="157"/>
                </a:lnTo>
                <a:lnTo>
                  <a:pt x="421" y="157"/>
                </a:lnTo>
                <a:lnTo>
                  <a:pt x="421" y="155"/>
                </a:lnTo>
                <a:lnTo>
                  <a:pt x="419" y="153"/>
                </a:lnTo>
                <a:lnTo>
                  <a:pt x="419" y="146"/>
                </a:lnTo>
                <a:lnTo>
                  <a:pt x="428" y="141"/>
                </a:lnTo>
                <a:lnTo>
                  <a:pt x="435" y="136"/>
                </a:lnTo>
                <a:lnTo>
                  <a:pt x="442" y="132"/>
                </a:lnTo>
                <a:lnTo>
                  <a:pt x="454" y="130"/>
                </a:lnTo>
                <a:close/>
                <a:moveTo>
                  <a:pt x="109" y="127"/>
                </a:moveTo>
                <a:lnTo>
                  <a:pt x="112" y="127"/>
                </a:lnTo>
                <a:lnTo>
                  <a:pt x="116" y="129"/>
                </a:lnTo>
                <a:lnTo>
                  <a:pt x="117" y="129"/>
                </a:lnTo>
                <a:lnTo>
                  <a:pt x="117" y="129"/>
                </a:lnTo>
                <a:lnTo>
                  <a:pt x="117" y="129"/>
                </a:lnTo>
                <a:lnTo>
                  <a:pt x="119" y="130"/>
                </a:lnTo>
                <a:lnTo>
                  <a:pt x="121" y="134"/>
                </a:lnTo>
                <a:lnTo>
                  <a:pt x="109" y="134"/>
                </a:lnTo>
                <a:lnTo>
                  <a:pt x="109" y="127"/>
                </a:lnTo>
                <a:close/>
                <a:moveTo>
                  <a:pt x="3744" y="115"/>
                </a:moveTo>
                <a:lnTo>
                  <a:pt x="3760" y="117"/>
                </a:lnTo>
                <a:lnTo>
                  <a:pt x="3776" y="120"/>
                </a:lnTo>
                <a:lnTo>
                  <a:pt x="3790" y="125"/>
                </a:lnTo>
                <a:lnTo>
                  <a:pt x="3800" y="134"/>
                </a:lnTo>
                <a:lnTo>
                  <a:pt x="3807" y="146"/>
                </a:lnTo>
                <a:lnTo>
                  <a:pt x="3811" y="162"/>
                </a:lnTo>
                <a:lnTo>
                  <a:pt x="3788" y="158"/>
                </a:lnTo>
                <a:lnTo>
                  <a:pt x="3767" y="151"/>
                </a:lnTo>
                <a:lnTo>
                  <a:pt x="3751" y="141"/>
                </a:lnTo>
                <a:lnTo>
                  <a:pt x="3741" y="127"/>
                </a:lnTo>
                <a:lnTo>
                  <a:pt x="3743" y="125"/>
                </a:lnTo>
                <a:lnTo>
                  <a:pt x="3743" y="123"/>
                </a:lnTo>
                <a:lnTo>
                  <a:pt x="3744" y="122"/>
                </a:lnTo>
                <a:lnTo>
                  <a:pt x="3744" y="118"/>
                </a:lnTo>
                <a:lnTo>
                  <a:pt x="3744" y="115"/>
                </a:lnTo>
                <a:close/>
                <a:moveTo>
                  <a:pt x="384" y="104"/>
                </a:moveTo>
                <a:lnTo>
                  <a:pt x="390" y="104"/>
                </a:lnTo>
                <a:lnTo>
                  <a:pt x="391" y="104"/>
                </a:lnTo>
                <a:lnTo>
                  <a:pt x="393" y="106"/>
                </a:lnTo>
                <a:lnTo>
                  <a:pt x="395" y="106"/>
                </a:lnTo>
                <a:lnTo>
                  <a:pt x="397" y="108"/>
                </a:lnTo>
                <a:lnTo>
                  <a:pt x="398" y="111"/>
                </a:lnTo>
                <a:lnTo>
                  <a:pt x="400" y="113"/>
                </a:lnTo>
                <a:lnTo>
                  <a:pt x="400" y="118"/>
                </a:lnTo>
                <a:lnTo>
                  <a:pt x="400" y="123"/>
                </a:lnTo>
                <a:lnTo>
                  <a:pt x="397" y="134"/>
                </a:lnTo>
                <a:lnTo>
                  <a:pt x="395" y="150"/>
                </a:lnTo>
                <a:lnTo>
                  <a:pt x="393" y="162"/>
                </a:lnTo>
                <a:lnTo>
                  <a:pt x="388" y="164"/>
                </a:lnTo>
                <a:lnTo>
                  <a:pt x="384" y="165"/>
                </a:lnTo>
                <a:lnTo>
                  <a:pt x="381" y="169"/>
                </a:lnTo>
                <a:lnTo>
                  <a:pt x="377" y="169"/>
                </a:lnTo>
                <a:lnTo>
                  <a:pt x="377" y="167"/>
                </a:lnTo>
                <a:lnTo>
                  <a:pt x="376" y="167"/>
                </a:lnTo>
                <a:lnTo>
                  <a:pt x="376" y="167"/>
                </a:lnTo>
                <a:lnTo>
                  <a:pt x="374" y="165"/>
                </a:lnTo>
                <a:lnTo>
                  <a:pt x="370" y="162"/>
                </a:lnTo>
                <a:lnTo>
                  <a:pt x="369" y="158"/>
                </a:lnTo>
                <a:lnTo>
                  <a:pt x="369" y="153"/>
                </a:lnTo>
                <a:lnTo>
                  <a:pt x="369" y="150"/>
                </a:lnTo>
                <a:lnTo>
                  <a:pt x="365" y="146"/>
                </a:lnTo>
                <a:lnTo>
                  <a:pt x="358" y="141"/>
                </a:lnTo>
                <a:lnTo>
                  <a:pt x="349" y="139"/>
                </a:lnTo>
                <a:lnTo>
                  <a:pt x="341" y="141"/>
                </a:lnTo>
                <a:lnTo>
                  <a:pt x="332" y="139"/>
                </a:lnTo>
                <a:lnTo>
                  <a:pt x="323" y="134"/>
                </a:lnTo>
                <a:lnTo>
                  <a:pt x="316" y="123"/>
                </a:lnTo>
                <a:lnTo>
                  <a:pt x="320" y="123"/>
                </a:lnTo>
                <a:lnTo>
                  <a:pt x="322" y="120"/>
                </a:lnTo>
                <a:lnTo>
                  <a:pt x="323" y="118"/>
                </a:lnTo>
                <a:lnTo>
                  <a:pt x="323" y="117"/>
                </a:lnTo>
                <a:lnTo>
                  <a:pt x="325" y="117"/>
                </a:lnTo>
                <a:lnTo>
                  <a:pt x="327" y="117"/>
                </a:lnTo>
                <a:lnTo>
                  <a:pt x="330" y="117"/>
                </a:lnTo>
                <a:lnTo>
                  <a:pt x="336" y="115"/>
                </a:lnTo>
                <a:lnTo>
                  <a:pt x="346" y="118"/>
                </a:lnTo>
                <a:lnTo>
                  <a:pt x="358" y="117"/>
                </a:lnTo>
                <a:lnTo>
                  <a:pt x="372" y="115"/>
                </a:lnTo>
                <a:lnTo>
                  <a:pt x="384" y="115"/>
                </a:lnTo>
                <a:lnTo>
                  <a:pt x="384" y="104"/>
                </a:lnTo>
                <a:close/>
                <a:moveTo>
                  <a:pt x="255" y="101"/>
                </a:moveTo>
                <a:lnTo>
                  <a:pt x="257" y="104"/>
                </a:lnTo>
                <a:lnTo>
                  <a:pt x="259" y="106"/>
                </a:lnTo>
                <a:lnTo>
                  <a:pt x="260" y="110"/>
                </a:lnTo>
                <a:lnTo>
                  <a:pt x="260" y="113"/>
                </a:lnTo>
                <a:lnTo>
                  <a:pt x="262" y="117"/>
                </a:lnTo>
                <a:lnTo>
                  <a:pt x="262" y="123"/>
                </a:lnTo>
                <a:lnTo>
                  <a:pt x="259" y="123"/>
                </a:lnTo>
                <a:lnTo>
                  <a:pt x="259" y="127"/>
                </a:lnTo>
                <a:lnTo>
                  <a:pt x="262" y="127"/>
                </a:lnTo>
                <a:lnTo>
                  <a:pt x="267" y="129"/>
                </a:lnTo>
                <a:lnTo>
                  <a:pt x="273" y="130"/>
                </a:lnTo>
                <a:lnTo>
                  <a:pt x="278" y="130"/>
                </a:lnTo>
                <a:lnTo>
                  <a:pt x="285" y="130"/>
                </a:lnTo>
                <a:lnTo>
                  <a:pt x="288" y="127"/>
                </a:lnTo>
                <a:lnTo>
                  <a:pt x="290" y="125"/>
                </a:lnTo>
                <a:lnTo>
                  <a:pt x="290" y="125"/>
                </a:lnTo>
                <a:lnTo>
                  <a:pt x="292" y="125"/>
                </a:lnTo>
                <a:lnTo>
                  <a:pt x="294" y="125"/>
                </a:lnTo>
                <a:lnTo>
                  <a:pt x="297" y="127"/>
                </a:lnTo>
                <a:lnTo>
                  <a:pt x="299" y="129"/>
                </a:lnTo>
                <a:lnTo>
                  <a:pt x="299" y="130"/>
                </a:lnTo>
                <a:lnTo>
                  <a:pt x="299" y="132"/>
                </a:lnTo>
                <a:lnTo>
                  <a:pt x="301" y="134"/>
                </a:lnTo>
                <a:lnTo>
                  <a:pt x="301" y="137"/>
                </a:lnTo>
                <a:lnTo>
                  <a:pt x="299" y="141"/>
                </a:lnTo>
                <a:lnTo>
                  <a:pt x="299" y="143"/>
                </a:lnTo>
                <a:lnTo>
                  <a:pt x="299" y="143"/>
                </a:lnTo>
                <a:lnTo>
                  <a:pt x="299" y="144"/>
                </a:lnTo>
                <a:lnTo>
                  <a:pt x="299" y="146"/>
                </a:lnTo>
                <a:lnTo>
                  <a:pt x="297" y="150"/>
                </a:lnTo>
                <a:lnTo>
                  <a:pt x="287" y="155"/>
                </a:lnTo>
                <a:lnTo>
                  <a:pt x="274" y="155"/>
                </a:lnTo>
                <a:lnTo>
                  <a:pt x="260" y="155"/>
                </a:lnTo>
                <a:lnTo>
                  <a:pt x="246" y="158"/>
                </a:lnTo>
                <a:lnTo>
                  <a:pt x="236" y="165"/>
                </a:lnTo>
                <a:lnTo>
                  <a:pt x="224" y="174"/>
                </a:lnTo>
                <a:lnTo>
                  <a:pt x="213" y="183"/>
                </a:lnTo>
                <a:lnTo>
                  <a:pt x="198" y="188"/>
                </a:lnTo>
                <a:lnTo>
                  <a:pt x="196" y="185"/>
                </a:lnTo>
                <a:lnTo>
                  <a:pt x="194" y="181"/>
                </a:lnTo>
                <a:lnTo>
                  <a:pt x="194" y="178"/>
                </a:lnTo>
                <a:lnTo>
                  <a:pt x="192" y="172"/>
                </a:lnTo>
                <a:lnTo>
                  <a:pt x="198" y="169"/>
                </a:lnTo>
                <a:lnTo>
                  <a:pt x="203" y="165"/>
                </a:lnTo>
                <a:lnTo>
                  <a:pt x="206" y="160"/>
                </a:lnTo>
                <a:lnTo>
                  <a:pt x="210" y="155"/>
                </a:lnTo>
                <a:lnTo>
                  <a:pt x="212" y="150"/>
                </a:lnTo>
                <a:lnTo>
                  <a:pt x="192" y="150"/>
                </a:lnTo>
                <a:lnTo>
                  <a:pt x="180" y="155"/>
                </a:lnTo>
                <a:lnTo>
                  <a:pt x="166" y="157"/>
                </a:lnTo>
                <a:lnTo>
                  <a:pt x="150" y="155"/>
                </a:lnTo>
                <a:lnTo>
                  <a:pt x="140" y="150"/>
                </a:lnTo>
                <a:lnTo>
                  <a:pt x="135" y="150"/>
                </a:lnTo>
                <a:lnTo>
                  <a:pt x="135" y="146"/>
                </a:lnTo>
                <a:lnTo>
                  <a:pt x="140" y="144"/>
                </a:lnTo>
                <a:lnTo>
                  <a:pt x="144" y="143"/>
                </a:lnTo>
                <a:lnTo>
                  <a:pt x="145" y="141"/>
                </a:lnTo>
                <a:lnTo>
                  <a:pt x="149" y="139"/>
                </a:lnTo>
                <a:lnTo>
                  <a:pt x="150" y="134"/>
                </a:lnTo>
                <a:lnTo>
                  <a:pt x="147" y="134"/>
                </a:lnTo>
                <a:lnTo>
                  <a:pt x="147" y="130"/>
                </a:lnTo>
                <a:lnTo>
                  <a:pt x="152" y="130"/>
                </a:lnTo>
                <a:lnTo>
                  <a:pt x="156" y="129"/>
                </a:lnTo>
                <a:lnTo>
                  <a:pt x="159" y="129"/>
                </a:lnTo>
                <a:lnTo>
                  <a:pt x="163" y="127"/>
                </a:lnTo>
                <a:lnTo>
                  <a:pt x="161" y="125"/>
                </a:lnTo>
                <a:lnTo>
                  <a:pt x="159" y="123"/>
                </a:lnTo>
                <a:lnTo>
                  <a:pt x="157" y="122"/>
                </a:lnTo>
                <a:lnTo>
                  <a:pt x="157" y="120"/>
                </a:lnTo>
                <a:lnTo>
                  <a:pt x="156" y="118"/>
                </a:lnTo>
                <a:lnTo>
                  <a:pt x="154" y="115"/>
                </a:lnTo>
                <a:lnTo>
                  <a:pt x="157" y="115"/>
                </a:lnTo>
                <a:lnTo>
                  <a:pt x="159" y="113"/>
                </a:lnTo>
                <a:lnTo>
                  <a:pt x="159" y="113"/>
                </a:lnTo>
                <a:lnTo>
                  <a:pt x="161" y="113"/>
                </a:lnTo>
                <a:lnTo>
                  <a:pt x="163" y="111"/>
                </a:lnTo>
                <a:lnTo>
                  <a:pt x="182" y="117"/>
                </a:lnTo>
                <a:lnTo>
                  <a:pt x="198" y="123"/>
                </a:lnTo>
                <a:lnTo>
                  <a:pt x="212" y="130"/>
                </a:lnTo>
                <a:lnTo>
                  <a:pt x="227" y="136"/>
                </a:lnTo>
                <a:lnTo>
                  <a:pt x="246" y="137"/>
                </a:lnTo>
                <a:lnTo>
                  <a:pt x="243" y="129"/>
                </a:lnTo>
                <a:lnTo>
                  <a:pt x="240" y="122"/>
                </a:lnTo>
                <a:lnTo>
                  <a:pt x="238" y="117"/>
                </a:lnTo>
                <a:lnTo>
                  <a:pt x="236" y="104"/>
                </a:lnTo>
                <a:lnTo>
                  <a:pt x="240" y="103"/>
                </a:lnTo>
                <a:lnTo>
                  <a:pt x="243" y="101"/>
                </a:lnTo>
                <a:lnTo>
                  <a:pt x="248" y="101"/>
                </a:lnTo>
                <a:lnTo>
                  <a:pt x="255" y="101"/>
                </a:lnTo>
                <a:close/>
                <a:moveTo>
                  <a:pt x="742" y="80"/>
                </a:moveTo>
                <a:lnTo>
                  <a:pt x="754" y="85"/>
                </a:lnTo>
                <a:lnTo>
                  <a:pt x="754" y="89"/>
                </a:lnTo>
                <a:lnTo>
                  <a:pt x="749" y="89"/>
                </a:lnTo>
                <a:lnTo>
                  <a:pt x="746" y="89"/>
                </a:lnTo>
                <a:lnTo>
                  <a:pt x="744" y="89"/>
                </a:lnTo>
                <a:lnTo>
                  <a:pt x="742" y="87"/>
                </a:lnTo>
                <a:lnTo>
                  <a:pt x="742" y="87"/>
                </a:lnTo>
                <a:lnTo>
                  <a:pt x="742" y="85"/>
                </a:lnTo>
                <a:lnTo>
                  <a:pt x="742" y="80"/>
                </a:lnTo>
                <a:close/>
                <a:moveTo>
                  <a:pt x="140" y="80"/>
                </a:moveTo>
                <a:lnTo>
                  <a:pt x="140" y="87"/>
                </a:lnTo>
                <a:lnTo>
                  <a:pt x="140" y="92"/>
                </a:lnTo>
                <a:lnTo>
                  <a:pt x="142" y="97"/>
                </a:lnTo>
                <a:lnTo>
                  <a:pt x="140" y="101"/>
                </a:lnTo>
                <a:lnTo>
                  <a:pt x="140" y="104"/>
                </a:lnTo>
                <a:lnTo>
                  <a:pt x="135" y="108"/>
                </a:lnTo>
                <a:lnTo>
                  <a:pt x="130" y="111"/>
                </a:lnTo>
                <a:lnTo>
                  <a:pt x="124" y="115"/>
                </a:lnTo>
                <a:lnTo>
                  <a:pt x="121" y="120"/>
                </a:lnTo>
                <a:lnTo>
                  <a:pt x="114" y="117"/>
                </a:lnTo>
                <a:lnTo>
                  <a:pt x="110" y="115"/>
                </a:lnTo>
                <a:lnTo>
                  <a:pt x="107" y="113"/>
                </a:lnTo>
                <a:lnTo>
                  <a:pt x="105" y="111"/>
                </a:lnTo>
                <a:lnTo>
                  <a:pt x="102" y="108"/>
                </a:lnTo>
                <a:lnTo>
                  <a:pt x="100" y="125"/>
                </a:lnTo>
                <a:lnTo>
                  <a:pt x="95" y="134"/>
                </a:lnTo>
                <a:lnTo>
                  <a:pt x="82" y="137"/>
                </a:lnTo>
                <a:lnTo>
                  <a:pt x="72" y="137"/>
                </a:lnTo>
                <a:lnTo>
                  <a:pt x="61" y="137"/>
                </a:lnTo>
                <a:lnTo>
                  <a:pt x="48" y="137"/>
                </a:lnTo>
                <a:lnTo>
                  <a:pt x="48" y="123"/>
                </a:lnTo>
                <a:lnTo>
                  <a:pt x="67" y="110"/>
                </a:lnTo>
                <a:lnTo>
                  <a:pt x="88" y="97"/>
                </a:lnTo>
                <a:lnTo>
                  <a:pt x="112" y="87"/>
                </a:lnTo>
                <a:lnTo>
                  <a:pt x="140" y="80"/>
                </a:lnTo>
                <a:close/>
                <a:moveTo>
                  <a:pt x="3671" y="80"/>
                </a:moveTo>
                <a:lnTo>
                  <a:pt x="3680" y="80"/>
                </a:lnTo>
                <a:lnTo>
                  <a:pt x="3683" y="89"/>
                </a:lnTo>
                <a:lnTo>
                  <a:pt x="3683" y="99"/>
                </a:lnTo>
                <a:lnTo>
                  <a:pt x="3683" y="111"/>
                </a:lnTo>
                <a:lnTo>
                  <a:pt x="3699" y="106"/>
                </a:lnTo>
                <a:lnTo>
                  <a:pt x="3711" y="99"/>
                </a:lnTo>
                <a:lnTo>
                  <a:pt x="3725" y="92"/>
                </a:lnTo>
                <a:lnTo>
                  <a:pt x="3725" y="146"/>
                </a:lnTo>
                <a:lnTo>
                  <a:pt x="3725" y="148"/>
                </a:lnTo>
                <a:lnTo>
                  <a:pt x="3723" y="148"/>
                </a:lnTo>
                <a:lnTo>
                  <a:pt x="3723" y="148"/>
                </a:lnTo>
                <a:lnTo>
                  <a:pt x="3723" y="148"/>
                </a:lnTo>
                <a:lnTo>
                  <a:pt x="3723" y="148"/>
                </a:lnTo>
                <a:lnTo>
                  <a:pt x="3722" y="150"/>
                </a:lnTo>
                <a:lnTo>
                  <a:pt x="3709" y="150"/>
                </a:lnTo>
                <a:lnTo>
                  <a:pt x="3692" y="151"/>
                </a:lnTo>
                <a:lnTo>
                  <a:pt x="3675" y="153"/>
                </a:lnTo>
                <a:lnTo>
                  <a:pt x="3661" y="155"/>
                </a:lnTo>
                <a:lnTo>
                  <a:pt x="3650" y="157"/>
                </a:lnTo>
                <a:lnTo>
                  <a:pt x="3645" y="158"/>
                </a:lnTo>
                <a:lnTo>
                  <a:pt x="3633" y="148"/>
                </a:lnTo>
                <a:lnTo>
                  <a:pt x="3624" y="134"/>
                </a:lnTo>
                <a:lnTo>
                  <a:pt x="3619" y="115"/>
                </a:lnTo>
                <a:lnTo>
                  <a:pt x="3620" y="110"/>
                </a:lnTo>
                <a:lnTo>
                  <a:pt x="3622" y="106"/>
                </a:lnTo>
                <a:lnTo>
                  <a:pt x="3624" y="103"/>
                </a:lnTo>
                <a:lnTo>
                  <a:pt x="3626" y="99"/>
                </a:lnTo>
                <a:lnTo>
                  <a:pt x="3627" y="96"/>
                </a:lnTo>
                <a:lnTo>
                  <a:pt x="3634" y="92"/>
                </a:lnTo>
                <a:lnTo>
                  <a:pt x="3643" y="87"/>
                </a:lnTo>
                <a:lnTo>
                  <a:pt x="3657" y="82"/>
                </a:lnTo>
                <a:lnTo>
                  <a:pt x="3671" y="80"/>
                </a:lnTo>
                <a:close/>
                <a:moveTo>
                  <a:pt x="458" y="73"/>
                </a:moveTo>
                <a:lnTo>
                  <a:pt x="461" y="83"/>
                </a:lnTo>
                <a:lnTo>
                  <a:pt x="468" y="87"/>
                </a:lnTo>
                <a:lnTo>
                  <a:pt x="479" y="87"/>
                </a:lnTo>
                <a:lnTo>
                  <a:pt x="496" y="85"/>
                </a:lnTo>
                <a:lnTo>
                  <a:pt x="496" y="89"/>
                </a:lnTo>
                <a:lnTo>
                  <a:pt x="498" y="94"/>
                </a:lnTo>
                <a:lnTo>
                  <a:pt x="500" y="99"/>
                </a:lnTo>
                <a:lnTo>
                  <a:pt x="500" y="103"/>
                </a:lnTo>
                <a:lnTo>
                  <a:pt x="500" y="108"/>
                </a:lnTo>
                <a:lnTo>
                  <a:pt x="500" y="111"/>
                </a:lnTo>
                <a:lnTo>
                  <a:pt x="519" y="122"/>
                </a:lnTo>
                <a:lnTo>
                  <a:pt x="541" y="127"/>
                </a:lnTo>
                <a:lnTo>
                  <a:pt x="566" y="127"/>
                </a:lnTo>
                <a:lnTo>
                  <a:pt x="590" y="127"/>
                </a:lnTo>
                <a:lnTo>
                  <a:pt x="617" y="125"/>
                </a:lnTo>
                <a:lnTo>
                  <a:pt x="639" y="127"/>
                </a:lnTo>
                <a:lnTo>
                  <a:pt x="639" y="132"/>
                </a:lnTo>
                <a:lnTo>
                  <a:pt x="641" y="137"/>
                </a:lnTo>
                <a:lnTo>
                  <a:pt x="643" y="141"/>
                </a:lnTo>
                <a:lnTo>
                  <a:pt x="643" y="143"/>
                </a:lnTo>
                <a:lnTo>
                  <a:pt x="643" y="146"/>
                </a:lnTo>
                <a:lnTo>
                  <a:pt x="643" y="150"/>
                </a:lnTo>
                <a:lnTo>
                  <a:pt x="639" y="162"/>
                </a:lnTo>
                <a:lnTo>
                  <a:pt x="629" y="162"/>
                </a:lnTo>
                <a:lnTo>
                  <a:pt x="617" y="160"/>
                </a:lnTo>
                <a:lnTo>
                  <a:pt x="608" y="158"/>
                </a:lnTo>
                <a:lnTo>
                  <a:pt x="604" y="158"/>
                </a:lnTo>
                <a:lnTo>
                  <a:pt x="601" y="160"/>
                </a:lnTo>
                <a:lnTo>
                  <a:pt x="599" y="164"/>
                </a:lnTo>
                <a:lnTo>
                  <a:pt x="597" y="165"/>
                </a:lnTo>
                <a:lnTo>
                  <a:pt x="594" y="165"/>
                </a:lnTo>
                <a:lnTo>
                  <a:pt x="592" y="167"/>
                </a:lnTo>
                <a:lnTo>
                  <a:pt x="587" y="169"/>
                </a:lnTo>
                <a:lnTo>
                  <a:pt x="582" y="169"/>
                </a:lnTo>
                <a:lnTo>
                  <a:pt x="576" y="171"/>
                </a:lnTo>
                <a:lnTo>
                  <a:pt x="573" y="172"/>
                </a:lnTo>
                <a:lnTo>
                  <a:pt x="568" y="172"/>
                </a:lnTo>
                <a:lnTo>
                  <a:pt x="562" y="172"/>
                </a:lnTo>
                <a:lnTo>
                  <a:pt x="559" y="167"/>
                </a:lnTo>
                <a:lnTo>
                  <a:pt x="557" y="162"/>
                </a:lnTo>
                <a:lnTo>
                  <a:pt x="554" y="158"/>
                </a:lnTo>
                <a:lnTo>
                  <a:pt x="554" y="162"/>
                </a:lnTo>
                <a:lnTo>
                  <a:pt x="550" y="165"/>
                </a:lnTo>
                <a:lnTo>
                  <a:pt x="548" y="169"/>
                </a:lnTo>
                <a:lnTo>
                  <a:pt x="547" y="172"/>
                </a:lnTo>
                <a:lnTo>
                  <a:pt x="538" y="172"/>
                </a:lnTo>
                <a:lnTo>
                  <a:pt x="534" y="167"/>
                </a:lnTo>
                <a:lnTo>
                  <a:pt x="531" y="160"/>
                </a:lnTo>
                <a:lnTo>
                  <a:pt x="528" y="153"/>
                </a:lnTo>
                <a:lnTo>
                  <a:pt x="526" y="158"/>
                </a:lnTo>
                <a:lnTo>
                  <a:pt x="524" y="162"/>
                </a:lnTo>
                <a:lnTo>
                  <a:pt x="522" y="164"/>
                </a:lnTo>
                <a:lnTo>
                  <a:pt x="522" y="164"/>
                </a:lnTo>
                <a:lnTo>
                  <a:pt x="519" y="164"/>
                </a:lnTo>
                <a:lnTo>
                  <a:pt x="515" y="162"/>
                </a:lnTo>
                <a:lnTo>
                  <a:pt x="512" y="160"/>
                </a:lnTo>
                <a:lnTo>
                  <a:pt x="510" y="158"/>
                </a:lnTo>
                <a:lnTo>
                  <a:pt x="510" y="157"/>
                </a:lnTo>
                <a:lnTo>
                  <a:pt x="510" y="155"/>
                </a:lnTo>
                <a:lnTo>
                  <a:pt x="510" y="153"/>
                </a:lnTo>
                <a:lnTo>
                  <a:pt x="510" y="151"/>
                </a:lnTo>
                <a:lnTo>
                  <a:pt x="508" y="150"/>
                </a:lnTo>
                <a:lnTo>
                  <a:pt x="507" y="150"/>
                </a:lnTo>
                <a:lnTo>
                  <a:pt x="505" y="151"/>
                </a:lnTo>
                <a:lnTo>
                  <a:pt x="501" y="151"/>
                </a:lnTo>
                <a:lnTo>
                  <a:pt x="496" y="153"/>
                </a:lnTo>
                <a:lnTo>
                  <a:pt x="493" y="153"/>
                </a:lnTo>
                <a:lnTo>
                  <a:pt x="487" y="155"/>
                </a:lnTo>
                <a:lnTo>
                  <a:pt x="486" y="153"/>
                </a:lnTo>
                <a:lnTo>
                  <a:pt x="484" y="153"/>
                </a:lnTo>
                <a:lnTo>
                  <a:pt x="480" y="151"/>
                </a:lnTo>
                <a:lnTo>
                  <a:pt x="479" y="150"/>
                </a:lnTo>
                <a:lnTo>
                  <a:pt x="475" y="148"/>
                </a:lnTo>
                <a:lnTo>
                  <a:pt x="473" y="146"/>
                </a:lnTo>
                <a:lnTo>
                  <a:pt x="475" y="136"/>
                </a:lnTo>
                <a:lnTo>
                  <a:pt x="473" y="129"/>
                </a:lnTo>
                <a:lnTo>
                  <a:pt x="470" y="123"/>
                </a:lnTo>
                <a:lnTo>
                  <a:pt x="466" y="115"/>
                </a:lnTo>
                <a:lnTo>
                  <a:pt x="466" y="104"/>
                </a:lnTo>
                <a:lnTo>
                  <a:pt x="449" y="103"/>
                </a:lnTo>
                <a:lnTo>
                  <a:pt x="433" y="97"/>
                </a:lnTo>
                <a:lnTo>
                  <a:pt x="419" y="92"/>
                </a:lnTo>
                <a:lnTo>
                  <a:pt x="418" y="90"/>
                </a:lnTo>
                <a:lnTo>
                  <a:pt x="418" y="89"/>
                </a:lnTo>
                <a:lnTo>
                  <a:pt x="418" y="87"/>
                </a:lnTo>
                <a:lnTo>
                  <a:pt x="416" y="85"/>
                </a:lnTo>
                <a:lnTo>
                  <a:pt x="416" y="80"/>
                </a:lnTo>
                <a:lnTo>
                  <a:pt x="423" y="78"/>
                </a:lnTo>
                <a:lnTo>
                  <a:pt x="432" y="78"/>
                </a:lnTo>
                <a:lnTo>
                  <a:pt x="442" y="76"/>
                </a:lnTo>
                <a:lnTo>
                  <a:pt x="445" y="75"/>
                </a:lnTo>
                <a:lnTo>
                  <a:pt x="449" y="75"/>
                </a:lnTo>
                <a:lnTo>
                  <a:pt x="452" y="73"/>
                </a:lnTo>
                <a:lnTo>
                  <a:pt x="458" y="73"/>
                </a:lnTo>
                <a:close/>
                <a:moveTo>
                  <a:pt x="377" y="73"/>
                </a:moveTo>
                <a:lnTo>
                  <a:pt x="409" y="73"/>
                </a:lnTo>
                <a:lnTo>
                  <a:pt x="409" y="76"/>
                </a:lnTo>
                <a:lnTo>
                  <a:pt x="411" y="80"/>
                </a:lnTo>
                <a:lnTo>
                  <a:pt x="411" y="83"/>
                </a:lnTo>
                <a:lnTo>
                  <a:pt x="412" y="89"/>
                </a:lnTo>
                <a:lnTo>
                  <a:pt x="404" y="89"/>
                </a:lnTo>
                <a:lnTo>
                  <a:pt x="400" y="89"/>
                </a:lnTo>
                <a:lnTo>
                  <a:pt x="397" y="89"/>
                </a:lnTo>
                <a:lnTo>
                  <a:pt x="390" y="87"/>
                </a:lnTo>
                <a:lnTo>
                  <a:pt x="384" y="87"/>
                </a:lnTo>
                <a:lnTo>
                  <a:pt x="377" y="85"/>
                </a:lnTo>
                <a:lnTo>
                  <a:pt x="377" y="73"/>
                </a:lnTo>
                <a:close/>
                <a:moveTo>
                  <a:pt x="301" y="69"/>
                </a:moveTo>
                <a:lnTo>
                  <a:pt x="308" y="73"/>
                </a:lnTo>
                <a:lnTo>
                  <a:pt x="315" y="76"/>
                </a:lnTo>
                <a:lnTo>
                  <a:pt x="318" y="82"/>
                </a:lnTo>
                <a:lnTo>
                  <a:pt x="322" y="89"/>
                </a:lnTo>
                <a:lnTo>
                  <a:pt x="323" y="96"/>
                </a:lnTo>
                <a:lnTo>
                  <a:pt x="313" y="96"/>
                </a:lnTo>
                <a:lnTo>
                  <a:pt x="313" y="92"/>
                </a:lnTo>
                <a:lnTo>
                  <a:pt x="308" y="89"/>
                </a:lnTo>
                <a:lnTo>
                  <a:pt x="306" y="85"/>
                </a:lnTo>
                <a:lnTo>
                  <a:pt x="304" y="82"/>
                </a:lnTo>
                <a:lnTo>
                  <a:pt x="302" y="76"/>
                </a:lnTo>
                <a:lnTo>
                  <a:pt x="301" y="69"/>
                </a:lnTo>
                <a:close/>
                <a:moveTo>
                  <a:pt x="489" y="61"/>
                </a:moveTo>
                <a:lnTo>
                  <a:pt x="505" y="61"/>
                </a:lnTo>
                <a:lnTo>
                  <a:pt x="505" y="69"/>
                </a:lnTo>
                <a:lnTo>
                  <a:pt x="489" y="69"/>
                </a:lnTo>
                <a:lnTo>
                  <a:pt x="489" y="61"/>
                </a:lnTo>
                <a:close/>
                <a:moveTo>
                  <a:pt x="192" y="61"/>
                </a:moveTo>
                <a:lnTo>
                  <a:pt x="201" y="62"/>
                </a:lnTo>
                <a:lnTo>
                  <a:pt x="208" y="62"/>
                </a:lnTo>
                <a:lnTo>
                  <a:pt x="215" y="64"/>
                </a:lnTo>
                <a:lnTo>
                  <a:pt x="220" y="66"/>
                </a:lnTo>
                <a:lnTo>
                  <a:pt x="217" y="71"/>
                </a:lnTo>
                <a:lnTo>
                  <a:pt x="213" y="76"/>
                </a:lnTo>
                <a:lnTo>
                  <a:pt x="210" y="80"/>
                </a:lnTo>
                <a:lnTo>
                  <a:pt x="205" y="85"/>
                </a:lnTo>
                <a:lnTo>
                  <a:pt x="199" y="89"/>
                </a:lnTo>
                <a:lnTo>
                  <a:pt x="194" y="90"/>
                </a:lnTo>
                <a:lnTo>
                  <a:pt x="191" y="90"/>
                </a:lnTo>
                <a:lnTo>
                  <a:pt x="185" y="89"/>
                </a:lnTo>
                <a:lnTo>
                  <a:pt x="182" y="85"/>
                </a:lnTo>
                <a:lnTo>
                  <a:pt x="180" y="82"/>
                </a:lnTo>
                <a:lnTo>
                  <a:pt x="178" y="78"/>
                </a:lnTo>
                <a:lnTo>
                  <a:pt x="178" y="73"/>
                </a:lnTo>
                <a:lnTo>
                  <a:pt x="185" y="68"/>
                </a:lnTo>
                <a:lnTo>
                  <a:pt x="192" y="61"/>
                </a:lnTo>
                <a:close/>
                <a:moveTo>
                  <a:pt x="435" y="54"/>
                </a:moveTo>
                <a:lnTo>
                  <a:pt x="440" y="54"/>
                </a:lnTo>
                <a:lnTo>
                  <a:pt x="444" y="54"/>
                </a:lnTo>
                <a:lnTo>
                  <a:pt x="447" y="54"/>
                </a:lnTo>
                <a:lnTo>
                  <a:pt x="449" y="54"/>
                </a:lnTo>
                <a:lnTo>
                  <a:pt x="452" y="54"/>
                </a:lnTo>
                <a:lnTo>
                  <a:pt x="456" y="54"/>
                </a:lnTo>
                <a:lnTo>
                  <a:pt x="461" y="54"/>
                </a:lnTo>
                <a:lnTo>
                  <a:pt x="461" y="61"/>
                </a:lnTo>
                <a:lnTo>
                  <a:pt x="438" y="66"/>
                </a:lnTo>
                <a:lnTo>
                  <a:pt x="435" y="54"/>
                </a:lnTo>
                <a:close/>
                <a:moveTo>
                  <a:pt x="220" y="43"/>
                </a:moveTo>
                <a:lnTo>
                  <a:pt x="227" y="45"/>
                </a:lnTo>
                <a:lnTo>
                  <a:pt x="234" y="47"/>
                </a:lnTo>
                <a:lnTo>
                  <a:pt x="240" y="50"/>
                </a:lnTo>
                <a:lnTo>
                  <a:pt x="236" y="50"/>
                </a:lnTo>
                <a:lnTo>
                  <a:pt x="227" y="54"/>
                </a:lnTo>
                <a:lnTo>
                  <a:pt x="217" y="54"/>
                </a:lnTo>
                <a:lnTo>
                  <a:pt x="205" y="54"/>
                </a:lnTo>
                <a:lnTo>
                  <a:pt x="205" y="50"/>
                </a:lnTo>
                <a:lnTo>
                  <a:pt x="208" y="50"/>
                </a:lnTo>
                <a:lnTo>
                  <a:pt x="212" y="47"/>
                </a:lnTo>
                <a:lnTo>
                  <a:pt x="217" y="45"/>
                </a:lnTo>
                <a:lnTo>
                  <a:pt x="220" y="43"/>
                </a:lnTo>
                <a:close/>
                <a:moveTo>
                  <a:pt x="2671" y="41"/>
                </a:moveTo>
                <a:lnTo>
                  <a:pt x="2688" y="43"/>
                </a:lnTo>
                <a:lnTo>
                  <a:pt x="2692" y="47"/>
                </a:lnTo>
                <a:lnTo>
                  <a:pt x="2694" y="50"/>
                </a:lnTo>
                <a:lnTo>
                  <a:pt x="2697" y="54"/>
                </a:lnTo>
                <a:lnTo>
                  <a:pt x="2695" y="57"/>
                </a:lnTo>
                <a:lnTo>
                  <a:pt x="2695" y="59"/>
                </a:lnTo>
                <a:lnTo>
                  <a:pt x="2695" y="59"/>
                </a:lnTo>
                <a:lnTo>
                  <a:pt x="2694" y="61"/>
                </a:lnTo>
                <a:lnTo>
                  <a:pt x="2694" y="61"/>
                </a:lnTo>
                <a:lnTo>
                  <a:pt x="2683" y="75"/>
                </a:lnTo>
                <a:lnTo>
                  <a:pt x="2669" y="85"/>
                </a:lnTo>
                <a:lnTo>
                  <a:pt x="2653" y="94"/>
                </a:lnTo>
                <a:lnTo>
                  <a:pt x="2634" y="101"/>
                </a:lnTo>
                <a:lnTo>
                  <a:pt x="2617" y="108"/>
                </a:lnTo>
                <a:lnTo>
                  <a:pt x="2601" y="115"/>
                </a:lnTo>
                <a:lnTo>
                  <a:pt x="2584" y="129"/>
                </a:lnTo>
                <a:lnTo>
                  <a:pt x="2564" y="150"/>
                </a:lnTo>
                <a:lnTo>
                  <a:pt x="2544" y="174"/>
                </a:lnTo>
                <a:lnTo>
                  <a:pt x="2524" y="202"/>
                </a:lnTo>
                <a:lnTo>
                  <a:pt x="2509" y="230"/>
                </a:lnTo>
                <a:lnTo>
                  <a:pt x="2498" y="258"/>
                </a:lnTo>
                <a:lnTo>
                  <a:pt x="2493" y="284"/>
                </a:lnTo>
                <a:lnTo>
                  <a:pt x="2495" y="293"/>
                </a:lnTo>
                <a:lnTo>
                  <a:pt x="2502" y="303"/>
                </a:lnTo>
                <a:lnTo>
                  <a:pt x="2510" y="314"/>
                </a:lnTo>
                <a:lnTo>
                  <a:pt x="2521" y="322"/>
                </a:lnTo>
                <a:lnTo>
                  <a:pt x="2521" y="326"/>
                </a:lnTo>
                <a:lnTo>
                  <a:pt x="2516" y="326"/>
                </a:lnTo>
                <a:lnTo>
                  <a:pt x="2512" y="335"/>
                </a:lnTo>
                <a:lnTo>
                  <a:pt x="2498" y="329"/>
                </a:lnTo>
                <a:lnTo>
                  <a:pt x="2482" y="326"/>
                </a:lnTo>
                <a:lnTo>
                  <a:pt x="2477" y="312"/>
                </a:lnTo>
                <a:lnTo>
                  <a:pt x="2468" y="300"/>
                </a:lnTo>
                <a:lnTo>
                  <a:pt x="2460" y="291"/>
                </a:lnTo>
                <a:lnTo>
                  <a:pt x="2451" y="282"/>
                </a:lnTo>
                <a:lnTo>
                  <a:pt x="2444" y="268"/>
                </a:lnTo>
                <a:lnTo>
                  <a:pt x="2454" y="261"/>
                </a:lnTo>
                <a:lnTo>
                  <a:pt x="2460" y="258"/>
                </a:lnTo>
                <a:lnTo>
                  <a:pt x="2460" y="253"/>
                </a:lnTo>
                <a:lnTo>
                  <a:pt x="2458" y="249"/>
                </a:lnTo>
                <a:lnTo>
                  <a:pt x="2456" y="242"/>
                </a:lnTo>
                <a:lnTo>
                  <a:pt x="2458" y="235"/>
                </a:lnTo>
                <a:lnTo>
                  <a:pt x="2463" y="226"/>
                </a:lnTo>
                <a:lnTo>
                  <a:pt x="2470" y="221"/>
                </a:lnTo>
                <a:lnTo>
                  <a:pt x="2477" y="214"/>
                </a:lnTo>
                <a:lnTo>
                  <a:pt x="2482" y="204"/>
                </a:lnTo>
                <a:lnTo>
                  <a:pt x="2479" y="202"/>
                </a:lnTo>
                <a:lnTo>
                  <a:pt x="2475" y="200"/>
                </a:lnTo>
                <a:lnTo>
                  <a:pt x="2475" y="199"/>
                </a:lnTo>
                <a:lnTo>
                  <a:pt x="2474" y="199"/>
                </a:lnTo>
                <a:lnTo>
                  <a:pt x="2474" y="197"/>
                </a:lnTo>
                <a:lnTo>
                  <a:pt x="2474" y="195"/>
                </a:lnTo>
                <a:lnTo>
                  <a:pt x="2482" y="186"/>
                </a:lnTo>
                <a:lnTo>
                  <a:pt x="2491" y="178"/>
                </a:lnTo>
                <a:lnTo>
                  <a:pt x="2496" y="165"/>
                </a:lnTo>
                <a:lnTo>
                  <a:pt x="2498" y="162"/>
                </a:lnTo>
                <a:lnTo>
                  <a:pt x="2496" y="157"/>
                </a:lnTo>
                <a:lnTo>
                  <a:pt x="2496" y="153"/>
                </a:lnTo>
                <a:lnTo>
                  <a:pt x="2495" y="151"/>
                </a:lnTo>
                <a:lnTo>
                  <a:pt x="2495" y="146"/>
                </a:lnTo>
                <a:lnTo>
                  <a:pt x="2495" y="143"/>
                </a:lnTo>
                <a:lnTo>
                  <a:pt x="2496" y="137"/>
                </a:lnTo>
                <a:lnTo>
                  <a:pt x="2510" y="122"/>
                </a:lnTo>
                <a:lnTo>
                  <a:pt x="2528" y="106"/>
                </a:lnTo>
                <a:lnTo>
                  <a:pt x="2550" y="90"/>
                </a:lnTo>
                <a:lnTo>
                  <a:pt x="2573" y="78"/>
                </a:lnTo>
                <a:lnTo>
                  <a:pt x="2592" y="69"/>
                </a:lnTo>
                <a:lnTo>
                  <a:pt x="2624" y="69"/>
                </a:lnTo>
                <a:lnTo>
                  <a:pt x="2634" y="64"/>
                </a:lnTo>
                <a:lnTo>
                  <a:pt x="2641" y="59"/>
                </a:lnTo>
                <a:lnTo>
                  <a:pt x="2646" y="52"/>
                </a:lnTo>
                <a:lnTo>
                  <a:pt x="2652" y="48"/>
                </a:lnTo>
                <a:lnTo>
                  <a:pt x="2659" y="45"/>
                </a:lnTo>
                <a:lnTo>
                  <a:pt x="2671" y="41"/>
                </a:lnTo>
                <a:close/>
                <a:moveTo>
                  <a:pt x="400" y="15"/>
                </a:moveTo>
                <a:lnTo>
                  <a:pt x="416" y="15"/>
                </a:lnTo>
                <a:lnTo>
                  <a:pt x="421" y="22"/>
                </a:lnTo>
                <a:lnTo>
                  <a:pt x="428" y="29"/>
                </a:lnTo>
                <a:lnTo>
                  <a:pt x="435" y="34"/>
                </a:lnTo>
                <a:lnTo>
                  <a:pt x="432" y="38"/>
                </a:lnTo>
                <a:lnTo>
                  <a:pt x="430" y="40"/>
                </a:lnTo>
                <a:lnTo>
                  <a:pt x="428" y="41"/>
                </a:lnTo>
                <a:lnTo>
                  <a:pt x="426" y="45"/>
                </a:lnTo>
                <a:lnTo>
                  <a:pt x="425" y="48"/>
                </a:lnTo>
                <a:lnTo>
                  <a:pt x="423" y="54"/>
                </a:lnTo>
                <a:lnTo>
                  <a:pt x="418" y="54"/>
                </a:lnTo>
                <a:lnTo>
                  <a:pt x="411" y="54"/>
                </a:lnTo>
                <a:lnTo>
                  <a:pt x="407" y="52"/>
                </a:lnTo>
                <a:lnTo>
                  <a:pt x="402" y="52"/>
                </a:lnTo>
                <a:lnTo>
                  <a:pt x="397" y="50"/>
                </a:lnTo>
                <a:lnTo>
                  <a:pt x="397" y="43"/>
                </a:lnTo>
                <a:lnTo>
                  <a:pt x="398" y="38"/>
                </a:lnTo>
                <a:lnTo>
                  <a:pt x="400" y="31"/>
                </a:lnTo>
                <a:lnTo>
                  <a:pt x="400" y="24"/>
                </a:lnTo>
                <a:lnTo>
                  <a:pt x="400" y="15"/>
                </a:lnTo>
                <a:close/>
                <a:moveTo>
                  <a:pt x="3165" y="0"/>
                </a:moveTo>
                <a:lnTo>
                  <a:pt x="3184" y="0"/>
                </a:lnTo>
                <a:lnTo>
                  <a:pt x="3188" y="5"/>
                </a:lnTo>
                <a:lnTo>
                  <a:pt x="3189" y="7"/>
                </a:lnTo>
                <a:lnTo>
                  <a:pt x="3191" y="10"/>
                </a:lnTo>
                <a:lnTo>
                  <a:pt x="3195" y="14"/>
                </a:lnTo>
                <a:lnTo>
                  <a:pt x="3196" y="19"/>
                </a:lnTo>
                <a:lnTo>
                  <a:pt x="3191" y="21"/>
                </a:lnTo>
                <a:lnTo>
                  <a:pt x="3189" y="22"/>
                </a:lnTo>
                <a:lnTo>
                  <a:pt x="3186" y="24"/>
                </a:lnTo>
                <a:lnTo>
                  <a:pt x="3184" y="27"/>
                </a:lnTo>
                <a:lnTo>
                  <a:pt x="3182" y="29"/>
                </a:lnTo>
                <a:lnTo>
                  <a:pt x="3181" y="34"/>
                </a:lnTo>
                <a:lnTo>
                  <a:pt x="3195" y="38"/>
                </a:lnTo>
                <a:lnTo>
                  <a:pt x="3202" y="41"/>
                </a:lnTo>
                <a:lnTo>
                  <a:pt x="3209" y="48"/>
                </a:lnTo>
                <a:lnTo>
                  <a:pt x="3216" y="57"/>
                </a:lnTo>
                <a:lnTo>
                  <a:pt x="3228" y="52"/>
                </a:lnTo>
                <a:lnTo>
                  <a:pt x="3240" y="50"/>
                </a:lnTo>
                <a:lnTo>
                  <a:pt x="3254" y="48"/>
                </a:lnTo>
                <a:lnTo>
                  <a:pt x="3270" y="43"/>
                </a:lnTo>
                <a:lnTo>
                  <a:pt x="3271" y="41"/>
                </a:lnTo>
                <a:lnTo>
                  <a:pt x="3271" y="41"/>
                </a:lnTo>
                <a:lnTo>
                  <a:pt x="3273" y="43"/>
                </a:lnTo>
                <a:lnTo>
                  <a:pt x="3273" y="45"/>
                </a:lnTo>
                <a:lnTo>
                  <a:pt x="3273" y="47"/>
                </a:lnTo>
                <a:lnTo>
                  <a:pt x="3287" y="54"/>
                </a:lnTo>
                <a:lnTo>
                  <a:pt x="3298" y="62"/>
                </a:lnTo>
                <a:lnTo>
                  <a:pt x="3306" y="73"/>
                </a:lnTo>
                <a:lnTo>
                  <a:pt x="3315" y="85"/>
                </a:lnTo>
                <a:lnTo>
                  <a:pt x="3315" y="108"/>
                </a:lnTo>
                <a:lnTo>
                  <a:pt x="3303" y="117"/>
                </a:lnTo>
                <a:lnTo>
                  <a:pt x="3298" y="125"/>
                </a:lnTo>
                <a:lnTo>
                  <a:pt x="3294" y="134"/>
                </a:lnTo>
                <a:lnTo>
                  <a:pt x="3289" y="143"/>
                </a:lnTo>
                <a:lnTo>
                  <a:pt x="3275" y="151"/>
                </a:lnTo>
                <a:lnTo>
                  <a:pt x="3259" y="160"/>
                </a:lnTo>
                <a:lnTo>
                  <a:pt x="3243" y="171"/>
                </a:lnTo>
                <a:lnTo>
                  <a:pt x="3231" y="185"/>
                </a:lnTo>
                <a:lnTo>
                  <a:pt x="3235" y="185"/>
                </a:lnTo>
                <a:lnTo>
                  <a:pt x="3247" y="178"/>
                </a:lnTo>
                <a:lnTo>
                  <a:pt x="3261" y="176"/>
                </a:lnTo>
                <a:lnTo>
                  <a:pt x="3277" y="178"/>
                </a:lnTo>
                <a:lnTo>
                  <a:pt x="3277" y="181"/>
                </a:lnTo>
                <a:lnTo>
                  <a:pt x="3275" y="185"/>
                </a:lnTo>
                <a:lnTo>
                  <a:pt x="3275" y="186"/>
                </a:lnTo>
                <a:lnTo>
                  <a:pt x="3275" y="188"/>
                </a:lnTo>
                <a:lnTo>
                  <a:pt x="3275" y="188"/>
                </a:lnTo>
                <a:lnTo>
                  <a:pt x="3275" y="190"/>
                </a:lnTo>
                <a:lnTo>
                  <a:pt x="3277" y="190"/>
                </a:lnTo>
                <a:lnTo>
                  <a:pt x="3280" y="192"/>
                </a:lnTo>
                <a:lnTo>
                  <a:pt x="3285" y="186"/>
                </a:lnTo>
                <a:lnTo>
                  <a:pt x="3292" y="181"/>
                </a:lnTo>
                <a:lnTo>
                  <a:pt x="3299" y="176"/>
                </a:lnTo>
                <a:lnTo>
                  <a:pt x="3308" y="172"/>
                </a:lnTo>
                <a:lnTo>
                  <a:pt x="3308" y="178"/>
                </a:lnTo>
                <a:lnTo>
                  <a:pt x="3305" y="183"/>
                </a:lnTo>
                <a:lnTo>
                  <a:pt x="3303" y="188"/>
                </a:lnTo>
                <a:lnTo>
                  <a:pt x="3301" y="195"/>
                </a:lnTo>
                <a:lnTo>
                  <a:pt x="3299" y="204"/>
                </a:lnTo>
                <a:lnTo>
                  <a:pt x="3301" y="206"/>
                </a:lnTo>
                <a:lnTo>
                  <a:pt x="3301" y="206"/>
                </a:lnTo>
                <a:lnTo>
                  <a:pt x="3301" y="206"/>
                </a:lnTo>
                <a:lnTo>
                  <a:pt x="3301" y="206"/>
                </a:lnTo>
                <a:lnTo>
                  <a:pt x="3303" y="206"/>
                </a:lnTo>
                <a:lnTo>
                  <a:pt x="3303" y="207"/>
                </a:lnTo>
                <a:lnTo>
                  <a:pt x="3312" y="207"/>
                </a:lnTo>
                <a:lnTo>
                  <a:pt x="3312" y="195"/>
                </a:lnTo>
                <a:lnTo>
                  <a:pt x="3329" y="193"/>
                </a:lnTo>
                <a:lnTo>
                  <a:pt x="3345" y="193"/>
                </a:lnTo>
                <a:lnTo>
                  <a:pt x="3357" y="195"/>
                </a:lnTo>
                <a:lnTo>
                  <a:pt x="3369" y="204"/>
                </a:lnTo>
                <a:lnTo>
                  <a:pt x="3369" y="206"/>
                </a:lnTo>
                <a:lnTo>
                  <a:pt x="3369" y="211"/>
                </a:lnTo>
                <a:lnTo>
                  <a:pt x="3371" y="216"/>
                </a:lnTo>
                <a:lnTo>
                  <a:pt x="3371" y="221"/>
                </a:lnTo>
                <a:lnTo>
                  <a:pt x="3373" y="226"/>
                </a:lnTo>
                <a:lnTo>
                  <a:pt x="3423" y="230"/>
                </a:lnTo>
                <a:lnTo>
                  <a:pt x="3427" y="219"/>
                </a:lnTo>
                <a:lnTo>
                  <a:pt x="3427" y="216"/>
                </a:lnTo>
                <a:lnTo>
                  <a:pt x="3427" y="214"/>
                </a:lnTo>
                <a:lnTo>
                  <a:pt x="3427" y="211"/>
                </a:lnTo>
                <a:lnTo>
                  <a:pt x="3427" y="206"/>
                </a:lnTo>
                <a:lnTo>
                  <a:pt x="3427" y="200"/>
                </a:lnTo>
                <a:lnTo>
                  <a:pt x="3430" y="199"/>
                </a:lnTo>
                <a:lnTo>
                  <a:pt x="3430" y="199"/>
                </a:lnTo>
                <a:lnTo>
                  <a:pt x="3432" y="199"/>
                </a:lnTo>
                <a:lnTo>
                  <a:pt x="3432" y="197"/>
                </a:lnTo>
                <a:lnTo>
                  <a:pt x="3434" y="195"/>
                </a:lnTo>
                <a:lnTo>
                  <a:pt x="3444" y="200"/>
                </a:lnTo>
                <a:lnTo>
                  <a:pt x="3455" y="206"/>
                </a:lnTo>
                <a:lnTo>
                  <a:pt x="3465" y="211"/>
                </a:lnTo>
                <a:lnTo>
                  <a:pt x="3476" y="202"/>
                </a:lnTo>
                <a:lnTo>
                  <a:pt x="3488" y="197"/>
                </a:lnTo>
                <a:lnTo>
                  <a:pt x="3507" y="195"/>
                </a:lnTo>
                <a:lnTo>
                  <a:pt x="3507" y="200"/>
                </a:lnTo>
                <a:lnTo>
                  <a:pt x="3510" y="200"/>
                </a:lnTo>
                <a:lnTo>
                  <a:pt x="3519" y="235"/>
                </a:lnTo>
                <a:lnTo>
                  <a:pt x="3507" y="247"/>
                </a:lnTo>
                <a:lnTo>
                  <a:pt x="3500" y="265"/>
                </a:lnTo>
                <a:lnTo>
                  <a:pt x="3502" y="268"/>
                </a:lnTo>
                <a:lnTo>
                  <a:pt x="3504" y="272"/>
                </a:lnTo>
                <a:lnTo>
                  <a:pt x="3504" y="275"/>
                </a:lnTo>
                <a:lnTo>
                  <a:pt x="3505" y="279"/>
                </a:lnTo>
                <a:lnTo>
                  <a:pt x="3507" y="284"/>
                </a:lnTo>
                <a:lnTo>
                  <a:pt x="3516" y="293"/>
                </a:lnTo>
                <a:lnTo>
                  <a:pt x="3528" y="300"/>
                </a:lnTo>
                <a:lnTo>
                  <a:pt x="3538" y="307"/>
                </a:lnTo>
                <a:lnTo>
                  <a:pt x="3538" y="307"/>
                </a:lnTo>
                <a:lnTo>
                  <a:pt x="3540" y="305"/>
                </a:lnTo>
                <a:lnTo>
                  <a:pt x="3540" y="305"/>
                </a:lnTo>
                <a:lnTo>
                  <a:pt x="3540" y="305"/>
                </a:lnTo>
                <a:lnTo>
                  <a:pt x="3540" y="305"/>
                </a:lnTo>
                <a:lnTo>
                  <a:pt x="3542" y="303"/>
                </a:lnTo>
                <a:lnTo>
                  <a:pt x="3547" y="295"/>
                </a:lnTo>
                <a:lnTo>
                  <a:pt x="3551" y="284"/>
                </a:lnTo>
                <a:lnTo>
                  <a:pt x="3554" y="274"/>
                </a:lnTo>
                <a:lnTo>
                  <a:pt x="3561" y="265"/>
                </a:lnTo>
                <a:lnTo>
                  <a:pt x="3561" y="274"/>
                </a:lnTo>
                <a:lnTo>
                  <a:pt x="3563" y="281"/>
                </a:lnTo>
                <a:lnTo>
                  <a:pt x="3566" y="286"/>
                </a:lnTo>
                <a:lnTo>
                  <a:pt x="3572" y="289"/>
                </a:lnTo>
                <a:lnTo>
                  <a:pt x="3579" y="291"/>
                </a:lnTo>
                <a:lnTo>
                  <a:pt x="3587" y="293"/>
                </a:lnTo>
                <a:lnTo>
                  <a:pt x="3600" y="272"/>
                </a:lnTo>
                <a:lnTo>
                  <a:pt x="3605" y="277"/>
                </a:lnTo>
                <a:lnTo>
                  <a:pt x="3610" y="281"/>
                </a:lnTo>
                <a:lnTo>
                  <a:pt x="3613" y="286"/>
                </a:lnTo>
                <a:lnTo>
                  <a:pt x="3619" y="289"/>
                </a:lnTo>
                <a:lnTo>
                  <a:pt x="3626" y="293"/>
                </a:lnTo>
                <a:lnTo>
                  <a:pt x="3629" y="289"/>
                </a:lnTo>
                <a:lnTo>
                  <a:pt x="3633" y="286"/>
                </a:lnTo>
                <a:lnTo>
                  <a:pt x="3636" y="286"/>
                </a:lnTo>
                <a:lnTo>
                  <a:pt x="3638" y="286"/>
                </a:lnTo>
                <a:lnTo>
                  <a:pt x="3643" y="286"/>
                </a:lnTo>
                <a:lnTo>
                  <a:pt x="3647" y="288"/>
                </a:lnTo>
                <a:lnTo>
                  <a:pt x="3654" y="288"/>
                </a:lnTo>
                <a:lnTo>
                  <a:pt x="3652" y="270"/>
                </a:lnTo>
                <a:lnTo>
                  <a:pt x="3648" y="258"/>
                </a:lnTo>
                <a:lnTo>
                  <a:pt x="3645" y="242"/>
                </a:lnTo>
                <a:lnTo>
                  <a:pt x="3657" y="239"/>
                </a:lnTo>
                <a:lnTo>
                  <a:pt x="3668" y="235"/>
                </a:lnTo>
                <a:lnTo>
                  <a:pt x="3685" y="235"/>
                </a:lnTo>
                <a:lnTo>
                  <a:pt x="3704" y="237"/>
                </a:lnTo>
                <a:lnTo>
                  <a:pt x="3723" y="242"/>
                </a:lnTo>
                <a:lnTo>
                  <a:pt x="3741" y="247"/>
                </a:lnTo>
                <a:lnTo>
                  <a:pt x="3757" y="253"/>
                </a:lnTo>
                <a:lnTo>
                  <a:pt x="3764" y="258"/>
                </a:lnTo>
                <a:lnTo>
                  <a:pt x="3767" y="261"/>
                </a:lnTo>
                <a:lnTo>
                  <a:pt x="3769" y="267"/>
                </a:lnTo>
                <a:lnTo>
                  <a:pt x="3769" y="270"/>
                </a:lnTo>
                <a:lnTo>
                  <a:pt x="3771" y="272"/>
                </a:lnTo>
                <a:lnTo>
                  <a:pt x="3771" y="275"/>
                </a:lnTo>
                <a:lnTo>
                  <a:pt x="3774" y="277"/>
                </a:lnTo>
                <a:lnTo>
                  <a:pt x="3778" y="279"/>
                </a:lnTo>
                <a:lnTo>
                  <a:pt x="3783" y="281"/>
                </a:lnTo>
                <a:lnTo>
                  <a:pt x="3793" y="277"/>
                </a:lnTo>
                <a:lnTo>
                  <a:pt x="3805" y="277"/>
                </a:lnTo>
                <a:lnTo>
                  <a:pt x="3818" y="277"/>
                </a:lnTo>
                <a:lnTo>
                  <a:pt x="3823" y="288"/>
                </a:lnTo>
                <a:lnTo>
                  <a:pt x="3830" y="298"/>
                </a:lnTo>
                <a:lnTo>
                  <a:pt x="3840" y="307"/>
                </a:lnTo>
                <a:lnTo>
                  <a:pt x="3853" y="312"/>
                </a:lnTo>
                <a:lnTo>
                  <a:pt x="3865" y="307"/>
                </a:lnTo>
                <a:lnTo>
                  <a:pt x="3882" y="307"/>
                </a:lnTo>
                <a:lnTo>
                  <a:pt x="3898" y="309"/>
                </a:lnTo>
                <a:lnTo>
                  <a:pt x="3914" y="312"/>
                </a:lnTo>
                <a:lnTo>
                  <a:pt x="3926" y="315"/>
                </a:lnTo>
                <a:lnTo>
                  <a:pt x="3931" y="331"/>
                </a:lnTo>
                <a:lnTo>
                  <a:pt x="3933" y="345"/>
                </a:lnTo>
                <a:lnTo>
                  <a:pt x="3936" y="357"/>
                </a:lnTo>
                <a:lnTo>
                  <a:pt x="3940" y="359"/>
                </a:lnTo>
                <a:lnTo>
                  <a:pt x="3942" y="363"/>
                </a:lnTo>
                <a:lnTo>
                  <a:pt x="3945" y="364"/>
                </a:lnTo>
                <a:lnTo>
                  <a:pt x="3978" y="361"/>
                </a:lnTo>
                <a:lnTo>
                  <a:pt x="4011" y="361"/>
                </a:lnTo>
                <a:lnTo>
                  <a:pt x="4045" y="361"/>
                </a:lnTo>
                <a:lnTo>
                  <a:pt x="4048" y="368"/>
                </a:lnTo>
                <a:lnTo>
                  <a:pt x="4053" y="373"/>
                </a:lnTo>
                <a:lnTo>
                  <a:pt x="4059" y="380"/>
                </a:lnTo>
                <a:lnTo>
                  <a:pt x="4064" y="384"/>
                </a:lnTo>
                <a:lnTo>
                  <a:pt x="4071" y="389"/>
                </a:lnTo>
                <a:lnTo>
                  <a:pt x="4071" y="384"/>
                </a:lnTo>
                <a:lnTo>
                  <a:pt x="4073" y="382"/>
                </a:lnTo>
                <a:lnTo>
                  <a:pt x="4074" y="378"/>
                </a:lnTo>
                <a:lnTo>
                  <a:pt x="4074" y="375"/>
                </a:lnTo>
                <a:lnTo>
                  <a:pt x="4076" y="370"/>
                </a:lnTo>
                <a:lnTo>
                  <a:pt x="4073" y="364"/>
                </a:lnTo>
                <a:lnTo>
                  <a:pt x="4071" y="361"/>
                </a:lnTo>
                <a:lnTo>
                  <a:pt x="4069" y="359"/>
                </a:lnTo>
                <a:lnTo>
                  <a:pt x="4069" y="356"/>
                </a:lnTo>
                <a:lnTo>
                  <a:pt x="4071" y="352"/>
                </a:lnTo>
                <a:lnTo>
                  <a:pt x="4071" y="347"/>
                </a:lnTo>
                <a:lnTo>
                  <a:pt x="4071" y="342"/>
                </a:lnTo>
                <a:lnTo>
                  <a:pt x="4088" y="345"/>
                </a:lnTo>
                <a:lnTo>
                  <a:pt x="4100" y="352"/>
                </a:lnTo>
                <a:lnTo>
                  <a:pt x="4114" y="357"/>
                </a:lnTo>
                <a:lnTo>
                  <a:pt x="4120" y="357"/>
                </a:lnTo>
                <a:lnTo>
                  <a:pt x="4125" y="357"/>
                </a:lnTo>
                <a:lnTo>
                  <a:pt x="4130" y="356"/>
                </a:lnTo>
                <a:lnTo>
                  <a:pt x="4134" y="352"/>
                </a:lnTo>
                <a:lnTo>
                  <a:pt x="4137" y="350"/>
                </a:lnTo>
                <a:lnTo>
                  <a:pt x="4141" y="349"/>
                </a:lnTo>
                <a:lnTo>
                  <a:pt x="4198" y="373"/>
                </a:lnTo>
                <a:lnTo>
                  <a:pt x="4230" y="406"/>
                </a:lnTo>
                <a:lnTo>
                  <a:pt x="4235" y="410"/>
                </a:lnTo>
                <a:lnTo>
                  <a:pt x="4240" y="410"/>
                </a:lnTo>
                <a:lnTo>
                  <a:pt x="4245" y="411"/>
                </a:lnTo>
                <a:lnTo>
                  <a:pt x="4251" y="411"/>
                </a:lnTo>
                <a:lnTo>
                  <a:pt x="4256" y="415"/>
                </a:lnTo>
                <a:lnTo>
                  <a:pt x="4266" y="424"/>
                </a:lnTo>
                <a:lnTo>
                  <a:pt x="4273" y="434"/>
                </a:lnTo>
                <a:lnTo>
                  <a:pt x="4280" y="443"/>
                </a:lnTo>
                <a:lnTo>
                  <a:pt x="4289" y="450"/>
                </a:lnTo>
                <a:lnTo>
                  <a:pt x="4306" y="453"/>
                </a:lnTo>
                <a:lnTo>
                  <a:pt x="4308" y="452"/>
                </a:lnTo>
                <a:lnTo>
                  <a:pt x="4310" y="452"/>
                </a:lnTo>
                <a:lnTo>
                  <a:pt x="4312" y="450"/>
                </a:lnTo>
                <a:lnTo>
                  <a:pt x="4313" y="450"/>
                </a:lnTo>
                <a:lnTo>
                  <a:pt x="4317" y="450"/>
                </a:lnTo>
                <a:lnTo>
                  <a:pt x="4327" y="462"/>
                </a:lnTo>
                <a:lnTo>
                  <a:pt x="4338" y="474"/>
                </a:lnTo>
                <a:lnTo>
                  <a:pt x="4347" y="487"/>
                </a:lnTo>
                <a:lnTo>
                  <a:pt x="4352" y="504"/>
                </a:lnTo>
                <a:lnTo>
                  <a:pt x="4317" y="504"/>
                </a:lnTo>
                <a:lnTo>
                  <a:pt x="4315" y="507"/>
                </a:lnTo>
                <a:lnTo>
                  <a:pt x="4312" y="511"/>
                </a:lnTo>
                <a:lnTo>
                  <a:pt x="4310" y="513"/>
                </a:lnTo>
                <a:lnTo>
                  <a:pt x="4308" y="518"/>
                </a:lnTo>
                <a:lnTo>
                  <a:pt x="4306" y="523"/>
                </a:lnTo>
                <a:lnTo>
                  <a:pt x="4310" y="525"/>
                </a:lnTo>
                <a:lnTo>
                  <a:pt x="4312" y="527"/>
                </a:lnTo>
                <a:lnTo>
                  <a:pt x="4313" y="528"/>
                </a:lnTo>
                <a:lnTo>
                  <a:pt x="4315" y="532"/>
                </a:lnTo>
                <a:lnTo>
                  <a:pt x="4315" y="534"/>
                </a:lnTo>
                <a:lnTo>
                  <a:pt x="4313" y="537"/>
                </a:lnTo>
                <a:lnTo>
                  <a:pt x="4310" y="542"/>
                </a:lnTo>
                <a:lnTo>
                  <a:pt x="4308" y="544"/>
                </a:lnTo>
                <a:lnTo>
                  <a:pt x="4305" y="546"/>
                </a:lnTo>
                <a:lnTo>
                  <a:pt x="4301" y="546"/>
                </a:lnTo>
                <a:lnTo>
                  <a:pt x="4298" y="546"/>
                </a:lnTo>
                <a:lnTo>
                  <a:pt x="4291" y="546"/>
                </a:lnTo>
                <a:lnTo>
                  <a:pt x="4284" y="535"/>
                </a:lnTo>
                <a:lnTo>
                  <a:pt x="4273" y="530"/>
                </a:lnTo>
                <a:lnTo>
                  <a:pt x="4259" y="527"/>
                </a:lnTo>
                <a:lnTo>
                  <a:pt x="4259" y="514"/>
                </a:lnTo>
                <a:lnTo>
                  <a:pt x="4256" y="513"/>
                </a:lnTo>
                <a:lnTo>
                  <a:pt x="4252" y="511"/>
                </a:lnTo>
                <a:lnTo>
                  <a:pt x="4251" y="509"/>
                </a:lnTo>
                <a:lnTo>
                  <a:pt x="4247" y="507"/>
                </a:lnTo>
                <a:lnTo>
                  <a:pt x="4240" y="507"/>
                </a:lnTo>
                <a:lnTo>
                  <a:pt x="4238" y="507"/>
                </a:lnTo>
                <a:lnTo>
                  <a:pt x="4237" y="509"/>
                </a:lnTo>
                <a:lnTo>
                  <a:pt x="4235" y="509"/>
                </a:lnTo>
                <a:lnTo>
                  <a:pt x="4233" y="509"/>
                </a:lnTo>
                <a:lnTo>
                  <a:pt x="4230" y="511"/>
                </a:lnTo>
                <a:lnTo>
                  <a:pt x="4226" y="504"/>
                </a:lnTo>
                <a:lnTo>
                  <a:pt x="4221" y="497"/>
                </a:lnTo>
                <a:lnTo>
                  <a:pt x="4217" y="492"/>
                </a:lnTo>
                <a:lnTo>
                  <a:pt x="4217" y="504"/>
                </a:lnTo>
                <a:lnTo>
                  <a:pt x="4214" y="518"/>
                </a:lnTo>
                <a:lnTo>
                  <a:pt x="4210" y="530"/>
                </a:lnTo>
                <a:lnTo>
                  <a:pt x="4202" y="537"/>
                </a:lnTo>
                <a:lnTo>
                  <a:pt x="4198" y="539"/>
                </a:lnTo>
                <a:lnTo>
                  <a:pt x="4195" y="539"/>
                </a:lnTo>
                <a:lnTo>
                  <a:pt x="4193" y="539"/>
                </a:lnTo>
                <a:lnTo>
                  <a:pt x="4191" y="539"/>
                </a:lnTo>
                <a:lnTo>
                  <a:pt x="4189" y="537"/>
                </a:lnTo>
                <a:lnTo>
                  <a:pt x="4188" y="537"/>
                </a:lnTo>
                <a:lnTo>
                  <a:pt x="4186" y="537"/>
                </a:lnTo>
                <a:lnTo>
                  <a:pt x="4184" y="539"/>
                </a:lnTo>
                <a:lnTo>
                  <a:pt x="4182" y="541"/>
                </a:lnTo>
                <a:lnTo>
                  <a:pt x="4179" y="546"/>
                </a:lnTo>
                <a:lnTo>
                  <a:pt x="4189" y="558"/>
                </a:lnTo>
                <a:lnTo>
                  <a:pt x="4200" y="579"/>
                </a:lnTo>
                <a:lnTo>
                  <a:pt x="4205" y="603"/>
                </a:lnTo>
                <a:lnTo>
                  <a:pt x="4202" y="603"/>
                </a:lnTo>
                <a:lnTo>
                  <a:pt x="4200" y="605"/>
                </a:lnTo>
                <a:lnTo>
                  <a:pt x="4196" y="605"/>
                </a:lnTo>
                <a:lnTo>
                  <a:pt x="4191" y="607"/>
                </a:lnTo>
                <a:lnTo>
                  <a:pt x="4184" y="602"/>
                </a:lnTo>
                <a:lnTo>
                  <a:pt x="4179" y="598"/>
                </a:lnTo>
                <a:lnTo>
                  <a:pt x="4172" y="597"/>
                </a:lnTo>
                <a:lnTo>
                  <a:pt x="4163" y="595"/>
                </a:lnTo>
                <a:lnTo>
                  <a:pt x="4158" y="609"/>
                </a:lnTo>
                <a:lnTo>
                  <a:pt x="4148" y="616"/>
                </a:lnTo>
                <a:lnTo>
                  <a:pt x="4135" y="621"/>
                </a:lnTo>
                <a:lnTo>
                  <a:pt x="4121" y="626"/>
                </a:lnTo>
                <a:lnTo>
                  <a:pt x="4120" y="640"/>
                </a:lnTo>
                <a:lnTo>
                  <a:pt x="4116" y="651"/>
                </a:lnTo>
                <a:lnTo>
                  <a:pt x="4109" y="661"/>
                </a:lnTo>
                <a:lnTo>
                  <a:pt x="4095" y="663"/>
                </a:lnTo>
                <a:lnTo>
                  <a:pt x="4085" y="666"/>
                </a:lnTo>
                <a:lnTo>
                  <a:pt x="4078" y="670"/>
                </a:lnTo>
                <a:lnTo>
                  <a:pt x="4071" y="672"/>
                </a:lnTo>
                <a:lnTo>
                  <a:pt x="4066" y="668"/>
                </a:lnTo>
                <a:lnTo>
                  <a:pt x="4060" y="663"/>
                </a:lnTo>
                <a:lnTo>
                  <a:pt x="4057" y="658"/>
                </a:lnTo>
                <a:lnTo>
                  <a:pt x="4050" y="659"/>
                </a:lnTo>
                <a:lnTo>
                  <a:pt x="4041" y="661"/>
                </a:lnTo>
                <a:lnTo>
                  <a:pt x="4034" y="665"/>
                </a:lnTo>
                <a:lnTo>
                  <a:pt x="4029" y="668"/>
                </a:lnTo>
                <a:lnTo>
                  <a:pt x="4029" y="675"/>
                </a:lnTo>
                <a:lnTo>
                  <a:pt x="4024" y="677"/>
                </a:lnTo>
                <a:lnTo>
                  <a:pt x="4015" y="677"/>
                </a:lnTo>
                <a:lnTo>
                  <a:pt x="4003" y="677"/>
                </a:lnTo>
                <a:lnTo>
                  <a:pt x="3992" y="679"/>
                </a:lnTo>
                <a:lnTo>
                  <a:pt x="3987" y="680"/>
                </a:lnTo>
                <a:lnTo>
                  <a:pt x="3978" y="701"/>
                </a:lnTo>
                <a:lnTo>
                  <a:pt x="3977" y="724"/>
                </a:lnTo>
                <a:lnTo>
                  <a:pt x="3977" y="750"/>
                </a:lnTo>
                <a:lnTo>
                  <a:pt x="3980" y="773"/>
                </a:lnTo>
                <a:lnTo>
                  <a:pt x="3975" y="773"/>
                </a:lnTo>
                <a:lnTo>
                  <a:pt x="3973" y="773"/>
                </a:lnTo>
                <a:lnTo>
                  <a:pt x="3971" y="773"/>
                </a:lnTo>
                <a:lnTo>
                  <a:pt x="3970" y="775"/>
                </a:lnTo>
                <a:lnTo>
                  <a:pt x="3968" y="776"/>
                </a:lnTo>
                <a:lnTo>
                  <a:pt x="3966" y="782"/>
                </a:lnTo>
                <a:lnTo>
                  <a:pt x="3964" y="787"/>
                </a:lnTo>
                <a:lnTo>
                  <a:pt x="3964" y="794"/>
                </a:lnTo>
                <a:lnTo>
                  <a:pt x="3964" y="802"/>
                </a:lnTo>
                <a:lnTo>
                  <a:pt x="3952" y="802"/>
                </a:lnTo>
                <a:lnTo>
                  <a:pt x="3945" y="813"/>
                </a:lnTo>
                <a:lnTo>
                  <a:pt x="3940" y="820"/>
                </a:lnTo>
                <a:lnTo>
                  <a:pt x="3938" y="827"/>
                </a:lnTo>
                <a:lnTo>
                  <a:pt x="3936" y="841"/>
                </a:lnTo>
                <a:lnTo>
                  <a:pt x="3933" y="841"/>
                </a:lnTo>
                <a:lnTo>
                  <a:pt x="3929" y="841"/>
                </a:lnTo>
                <a:lnTo>
                  <a:pt x="3928" y="841"/>
                </a:lnTo>
                <a:lnTo>
                  <a:pt x="3928" y="841"/>
                </a:lnTo>
                <a:lnTo>
                  <a:pt x="3926" y="841"/>
                </a:lnTo>
                <a:lnTo>
                  <a:pt x="3922" y="841"/>
                </a:lnTo>
                <a:lnTo>
                  <a:pt x="3915" y="855"/>
                </a:lnTo>
                <a:lnTo>
                  <a:pt x="3910" y="872"/>
                </a:lnTo>
                <a:lnTo>
                  <a:pt x="3898" y="872"/>
                </a:lnTo>
                <a:lnTo>
                  <a:pt x="3894" y="891"/>
                </a:lnTo>
                <a:lnTo>
                  <a:pt x="3888" y="891"/>
                </a:lnTo>
                <a:lnTo>
                  <a:pt x="3888" y="886"/>
                </a:lnTo>
                <a:lnTo>
                  <a:pt x="3874" y="867"/>
                </a:lnTo>
                <a:lnTo>
                  <a:pt x="3865" y="844"/>
                </a:lnTo>
                <a:lnTo>
                  <a:pt x="3863" y="818"/>
                </a:lnTo>
                <a:lnTo>
                  <a:pt x="3865" y="787"/>
                </a:lnTo>
                <a:lnTo>
                  <a:pt x="3870" y="783"/>
                </a:lnTo>
                <a:lnTo>
                  <a:pt x="3874" y="780"/>
                </a:lnTo>
                <a:lnTo>
                  <a:pt x="3879" y="776"/>
                </a:lnTo>
                <a:lnTo>
                  <a:pt x="3881" y="771"/>
                </a:lnTo>
                <a:lnTo>
                  <a:pt x="3884" y="764"/>
                </a:lnTo>
                <a:lnTo>
                  <a:pt x="3879" y="755"/>
                </a:lnTo>
                <a:lnTo>
                  <a:pt x="3877" y="743"/>
                </a:lnTo>
                <a:lnTo>
                  <a:pt x="3884" y="729"/>
                </a:lnTo>
                <a:lnTo>
                  <a:pt x="3891" y="724"/>
                </a:lnTo>
                <a:lnTo>
                  <a:pt x="3900" y="720"/>
                </a:lnTo>
                <a:lnTo>
                  <a:pt x="3910" y="717"/>
                </a:lnTo>
                <a:lnTo>
                  <a:pt x="3917" y="710"/>
                </a:lnTo>
                <a:lnTo>
                  <a:pt x="3931" y="689"/>
                </a:lnTo>
                <a:lnTo>
                  <a:pt x="3945" y="668"/>
                </a:lnTo>
                <a:lnTo>
                  <a:pt x="3956" y="659"/>
                </a:lnTo>
                <a:lnTo>
                  <a:pt x="3968" y="651"/>
                </a:lnTo>
                <a:lnTo>
                  <a:pt x="3980" y="642"/>
                </a:lnTo>
                <a:lnTo>
                  <a:pt x="3985" y="630"/>
                </a:lnTo>
                <a:lnTo>
                  <a:pt x="3989" y="616"/>
                </a:lnTo>
                <a:lnTo>
                  <a:pt x="3994" y="603"/>
                </a:lnTo>
                <a:lnTo>
                  <a:pt x="3994" y="602"/>
                </a:lnTo>
                <a:lnTo>
                  <a:pt x="3992" y="602"/>
                </a:lnTo>
                <a:lnTo>
                  <a:pt x="3992" y="602"/>
                </a:lnTo>
                <a:lnTo>
                  <a:pt x="3992" y="602"/>
                </a:lnTo>
                <a:lnTo>
                  <a:pt x="3992" y="600"/>
                </a:lnTo>
                <a:lnTo>
                  <a:pt x="3990" y="598"/>
                </a:lnTo>
                <a:lnTo>
                  <a:pt x="3987" y="600"/>
                </a:lnTo>
                <a:lnTo>
                  <a:pt x="3987" y="600"/>
                </a:lnTo>
                <a:lnTo>
                  <a:pt x="3985" y="602"/>
                </a:lnTo>
                <a:lnTo>
                  <a:pt x="3985" y="602"/>
                </a:lnTo>
                <a:lnTo>
                  <a:pt x="3984" y="603"/>
                </a:lnTo>
                <a:lnTo>
                  <a:pt x="3975" y="616"/>
                </a:lnTo>
                <a:lnTo>
                  <a:pt x="3966" y="630"/>
                </a:lnTo>
                <a:lnTo>
                  <a:pt x="3957" y="642"/>
                </a:lnTo>
                <a:lnTo>
                  <a:pt x="3945" y="651"/>
                </a:lnTo>
                <a:lnTo>
                  <a:pt x="3929" y="658"/>
                </a:lnTo>
                <a:lnTo>
                  <a:pt x="3928" y="652"/>
                </a:lnTo>
                <a:lnTo>
                  <a:pt x="3928" y="651"/>
                </a:lnTo>
                <a:lnTo>
                  <a:pt x="3926" y="647"/>
                </a:lnTo>
                <a:lnTo>
                  <a:pt x="3926" y="642"/>
                </a:lnTo>
                <a:lnTo>
                  <a:pt x="3928" y="640"/>
                </a:lnTo>
                <a:lnTo>
                  <a:pt x="3928" y="638"/>
                </a:lnTo>
                <a:lnTo>
                  <a:pt x="3928" y="637"/>
                </a:lnTo>
                <a:lnTo>
                  <a:pt x="3929" y="633"/>
                </a:lnTo>
                <a:lnTo>
                  <a:pt x="3929" y="630"/>
                </a:lnTo>
                <a:lnTo>
                  <a:pt x="3924" y="626"/>
                </a:lnTo>
                <a:lnTo>
                  <a:pt x="3919" y="624"/>
                </a:lnTo>
                <a:lnTo>
                  <a:pt x="3915" y="623"/>
                </a:lnTo>
                <a:lnTo>
                  <a:pt x="3910" y="621"/>
                </a:lnTo>
                <a:lnTo>
                  <a:pt x="3907" y="623"/>
                </a:lnTo>
                <a:lnTo>
                  <a:pt x="3898" y="628"/>
                </a:lnTo>
                <a:lnTo>
                  <a:pt x="3886" y="638"/>
                </a:lnTo>
                <a:lnTo>
                  <a:pt x="3875" y="651"/>
                </a:lnTo>
                <a:lnTo>
                  <a:pt x="3865" y="663"/>
                </a:lnTo>
                <a:lnTo>
                  <a:pt x="3860" y="672"/>
                </a:lnTo>
                <a:lnTo>
                  <a:pt x="3860" y="675"/>
                </a:lnTo>
                <a:lnTo>
                  <a:pt x="3860" y="679"/>
                </a:lnTo>
                <a:lnTo>
                  <a:pt x="3861" y="682"/>
                </a:lnTo>
                <a:lnTo>
                  <a:pt x="3863" y="687"/>
                </a:lnTo>
                <a:lnTo>
                  <a:pt x="3865" y="691"/>
                </a:lnTo>
                <a:lnTo>
                  <a:pt x="3865" y="694"/>
                </a:lnTo>
                <a:lnTo>
                  <a:pt x="3854" y="699"/>
                </a:lnTo>
                <a:lnTo>
                  <a:pt x="3842" y="701"/>
                </a:lnTo>
                <a:lnTo>
                  <a:pt x="3826" y="703"/>
                </a:lnTo>
                <a:lnTo>
                  <a:pt x="3811" y="703"/>
                </a:lnTo>
                <a:lnTo>
                  <a:pt x="3811" y="684"/>
                </a:lnTo>
                <a:lnTo>
                  <a:pt x="3795" y="687"/>
                </a:lnTo>
                <a:lnTo>
                  <a:pt x="3781" y="693"/>
                </a:lnTo>
                <a:lnTo>
                  <a:pt x="3769" y="691"/>
                </a:lnTo>
                <a:lnTo>
                  <a:pt x="3760" y="680"/>
                </a:lnTo>
                <a:lnTo>
                  <a:pt x="3725" y="675"/>
                </a:lnTo>
                <a:lnTo>
                  <a:pt x="3713" y="687"/>
                </a:lnTo>
                <a:lnTo>
                  <a:pt x="3699" y="696"/>
                </a:lnTo>
                <a:lnTo>
                  <a:pt x="3687" y="706"/>
                </a:lnTo>
                <a:lnTo>
                  <a:pt x="3680" y="719"/>
                </a:lnTo>
                <a:lnTo>
                  <a:pt x="3673" y="731"/>
                </a:lnTo>
                <a:lnTo>
                  <a:pt x="3666" y="743"/>
                </a:lnTo>
                <a:lnTo>
                  <a:pt x="3657" y="752"/>
                </a:lnTo>
                <a:lnTo>
                  <a:pt x="3629" y="761"/>
                </a:lnTo>
                <a:lnTo>
                  <a:pt x="3622" y="768"/>
                </a:lnTo>
                <a:lnTo>
                  <a:pt x="3617" y="776"/>
                </a:lnTo>
                <a:lnTo>
                  <a:pt x="3612" y="783"/>
                </a:lnTo>
                <a:lnTo>
                  <a:pt x="3600" y="792"/>
                </a:lnTo>
                <a:lnTo>
                  <a:pt x="3600" y="802"/>
                </a:lnTo>
                <a:lnTo>
                  <a:pt x="3615" y="802"/>
                </a:lnTo>
                <a:lnTo>
                  <a:pt x="3617" y="808"/>
                </a:lnTo>
                <a:lnTo>
                  <a:pt x="3619" y="811"/>
                </a:lnTo>
                <a:lnTo>
                  <a:pt x="3620" y="815"/>
                </a:lnTo>
                <a:lnTo>
                  <a:pt x="3624" y="818"/>
                </a:lnTo>
                <a:lnTo>
                  <a:pt x="3627" y="820"/>
                </a:lnTo>
                <a:lnTo>
                  <a:pt x="3634" y="822"/>
                </a:lnTo>
                <a:lnTo>
                  <a:pt x="3638" y="818"/>
                </a:lnTo>
                <a:lnTo>
                  <a:pt x="3641" y="816"/>
                </a:lnTo>
                <a:lnTo>
                  <a:pt x="3647" y="815"/>
                </a:lnTo>
                <a:lnTo>
                  <a:pt x="3652" y="815"/>
                </a:lnTo>
                <a:lnTo>
                  <a:pt x="3661" y="815"/>
                </a:lnTo>
                <a:lnTo>
                  <a:pt x="3668" y="823"/>
                </a:lnTo>
                <a:lnTo>
                  <a:pt x="3673" y="830"/>
                </a:lnTo>
                <a:lnTo>
                  <a:pt x="3676" y="839"/>
                </a:lnTo>
                <a:lnTo>
                  <a:pt x="3680" y="853"/>
                </a:lnTo>
                <a:lnTo>
                  <a:pt x="3682" y="862"/>
                </a:lnTo>
                <a:lnTo>
                  <a:pt x="3680" y="867"/>
                </a:lnTo>
                <a:lnTo>
                  <a:pt x="3675" y="872"/>
                </a:lnTo>
                <a:lnTo>
                  <a:pt x="3673" y="881"/>
                </a:lnTo>
                <a:lnTo>
                  <a:pt x="3673" y="891"/>
                </a:lnTo>
                <a:lnTo>
                  <a:pt x="3676" y="900"/>
                </a:lnTo>
                <a:lnTo>
                  <a:pt x="3680" y="909"/>
                </a:lnTo>
                <a:lnTo>
                  <a:pt x="3683" y="921"/>
                </a:lnTo>
                <a:lnTo>
                  <a:pt x="3673" y="932"/>
                </a:lnTo>
                <a:lnTo>
                  <a:pt x="3666" y="944"/>
                </a:lnTo>
                <a:lnTo>
                  <a:pt x="3661" y="956"/>
                </a:lnTo>
                <a:lnTo>
                  <a:pt x="3654" y="972"/>
                </a:lnTo>
                <a:lnTo>
                  <a:pt x="3650" y="975"/>
                </a:lnTo>
                <a:lnTo>
                  <a:pt x="3641" y="986"/>
                </a:lnTo>
                <a:lnTo>
                  <a:pt x="3631" y="998"/>
                </a:lnTo>
                <a:lnTo>
                  <a:pt x="3620" y="1012"/>
                </a:lnTo>
                <a:lnTo>
                  <a:pt x="3608" y="1024"/>
                </a:lnTo>
                <a:lnTo>
                  <a:pt x="3598" y="1036"/>
                </a:lnTo>
                <a:lnTo>
                  <a:pt x="3591" y="1045"/>
                </a:lnTo>
                <a:lnTo>
                  <a:pt x="3587" y="1049"/>
                </a:lnTo>
                <a:lnTo>
                  <a:pt x="3575" y="1052"/>
                </a:lnTo>
                <a:lnTo>
                  <a:pt x="3563" y="1050"/>
                </a:lnTo>
                <a:lnTo>
                  <a:pt x="3552" y="1050"/>
                </a:lnTo>
                <a:lnTo>
                  <a:pt x="3542" y="1052"/>
                </a:lnTo>
                <a:lnTo>
                  <a:pt x="3533" y="1061"/>
                </a:lnTo>
                <a:lnTo>
                  <a:pt x="3526" y="1071"/>
                </a:lnTo>
                <a:lnTo>
                  <a:pt x="3521" y="1082"/>
                </a:lnTo>
                <a:lnTo>
                  <a:pt x="3514" y="1092"/>
                </a:lnTo>
                <a:lnTo>
                  <a:pt x="3504" y="1099"/>
                </a:lnTo>
                <a:lnTo>
                  <a:pt x="3502" y="1099"/>
                </a:lnTo>
                <a:lnTo>
                  <a:pt x="3500" y="1101"/>
                </a:lnTo>
                <a:lnTo>
                  <a:pt x="3498" y="1101"/>
                </a:lnTo>
                <a:lnTo>
                  <a:pt x="3495" y="1101"/>
                </a:lnTo>
                <a:lnTo>
                  <a:pt x="3491" y="1103"/>
                </a:lnTo>
                <a:lnTo>
                  <a:pt x="3495" y="1113"/>
                </a:lnTo>
                <a:lnTo>
                  <a:pt x="3502" y="1124"/>
                </a:lnTo>
                <a:lnTo>
                  <a:pt x="3507" y="1136"/>
                </a:lnTo>
                <a:lnTo>
                  <a:pt x="3514" y="1148"/>
                </a:lnTo>
                <a:lnTo>
                  <a:pt x="3517" y="1159"/>
                </a:lnTo>
                <a:lnTo>
                  <a:pt x="3519" y="1171"/>
                </a:lnTo>
                <a:lnTo>
                  <a:pt x="3516" y="1179"/>
                </a:lnTo>
                <a:lnTo>
                  <a:pt x="3509" y="1186"/>
                </a:lnTo>
                <a:lnTo>
                  <a:pt x="3495" y="1192"/>
                </a:lnTo>
                <a:lnTo>
                  <a:pt x="3472" y="1195"/>
                </a:lnTo>
                <a:lnTo>
                  <a:pt x="3472" y="1186"/>
                </a:lnTo>
                <a:lnTo>
                  <a:pt x="3470" y="1178"/>
                </a:lnTo>
                <a:lnTo>
                  <a:pt x="3470" y="1166"/>
                </a:lnTo>
                <a:lnTo>
                  <a:pt x="3472" y="1152"/>
                </a:lnTo>
                <a:lnTo>
                  <a:pt x="3472" y="1141"/>
                </a:lnTo>
                <a:lnTo>
                  <a:pt x="3467" y="1141"/>
                </a:lnTo>
                <a:lnTo>
                  <a:pt x="3463" y="1141"/>
                </a:lnTo>
                <a:lnTo>
                  <a:pt x="3460" y="1141"/>
                </a:lnTo>
                <a:lnTo>
                  <a:pt x="3458" y="1141"/>
                </a:lnTo>
                <a:lnTo>
                  <a:pt x="3456" y="1139"/>
                </a:lnTo>
                <a:lnTo>
                  <a:pt x="3453" y="1138"/>
                </a:lnTo>
                <a:lnTo>
                  <a:pt x="3449" y="1132"/>
                </a:lnTo>
                <a:lnTo>
                  <a:pt x="3453" y="1127"/>
                </a:lnTo>
                <a:lnTo>
                  <a:pt x="3456" y="1122"/>
                </a:lnTo>
                <a:lnTo>
                  <a:pt x="3458" y="1117"/>
                </a:lnTo>
                <a:lnTo>
                  <a:pt x="3462" y="1110"/>
                </a:lnTo>
                <a:lnTo>
                  <a:pt x="3453" y="1110"/>
                </a:lnTo>
                <a:lnTo>
                  <a:pt x="3442" y="1108"/>
                </a:lnTo>
                <a:lnTo>
                  <a:pt x="3430" y="1111"/>
                </a:lnTo>
                <a:lnTo>
                  <a:pt x="3416" y="1117"/>
                </a:lnTo>
                <a:lnTo>
                  <a:pt x="3404" y="1122"/>
                </a:lnTo>
                <a:lnTo>
                  <a:pt x="3404" y="1118"/>
                </a:lnTo>
                <a:lnTo>
                  <a:pt x="3406" y="1113"/>
                </a:lnTo>
                <a:lnTo>
                  <a:pt x="3408" y="1110"/>
                </a:lnTo>
                <a:lnTo>
                  <a:pt x="3409" y="1104"/>
                </a:lnTo>
                <a:lnTo>
                  <a:pt x="3411" y="1101"/>
                </a:lnTo>
                <a:lnTo>
                  <a:pt x="3414" y="1094"/>
                </a:lnTo>
                <a:lnTo>
                  <a:pt x="3411" y="1094"/>
                </a:lnTo>
                <a:lnTo>
                  <a:pt x="3408" y="1092"/>
                </a:lnTo>
                <a:lnTo>
                  <a:pt x="3404" y="1092"/>
                </a:lnTo>
                <a:lnTo>
                  <a:pt x="3399" y="1090"/>
                </a:lnTo>
                <a:lnTo>
                  <a:pt x="3388" y="1101"/>
                </a:lnTo>
                <a:lnTo>
                  <a:pt x="3376" y="1110"/>
                </a:lnTo>
                <a:lnTo>
                  <a:pt x="3364" y="1120"/>
                </a:lnTo>
                <a:lnTo>
                  <a:pt x="3357" y="1132"/>
                </a:lnTo>
                <a:lnTo>
                  <a:pt x="3364" y="1136"/>
                </a:lnTo>
                <a:lnTo>
                  <a:pt x="3369" y="1139"/>
                </a:lnTo>
                <a:lnTo>
                  <a:pt x="3373" y="1143"/>
                </a:lnTo>
                <a:lnTo>
                  <a:pt x="3376" y="1146"/>
                </a:lnTo>
                <a:lnTo>
                  <a:pt x="3380" y="1152"/>
                </a:lnTo>
                <a:lnTo>
                  <a:pt x="3390" y="1146"/>
                </a:lnTo>
                <a:lnTo>
                  <a:pt x="3399" y="1143"/>
                </a:lnTo>
                <a:lnTo>
                  <a:pt x="3408" y="1143"/>
                </a:lnTo>
                <a:lnTo>
                  <a:pt x="3418" y="1148"/>
                </a:lnTo>
                <a:lnTo>
                  <a:pt x="3423" y="1148"/>
                </a:lnTo>
                <a:lnTo>
                  <a:pt x="3423" y="1160"/>
                </a:lnTo>
                <a:lnTo>
                  <a:pt x="3404" y="1160"/>
                </a:lnTo>
                <a:lnTo>
                  <a:pt x="3397" y="1169"/>
                </a:lnTo>
                <a:lnTo>
                  <a:pt x="3390" y="1176"/>
                </a:lnTo>
                <a:lnTo>
                  <a:pt x="3385" y="1183"/>
                </a:lnTo>
                <a:lnTo>
                  <a:pt x="3380" y="1195"/>
                </a:lnTo>
                <a:lnTo>
                  <a:pt x="3394" y="1204"/>
                </a:lnTo>
                <a:lnTo>
                  <a:pt x="3402" y="1218"/>
                </a:lnTo>
                <a:lnTo>
                  <a:pt x="3409" y="1237"/>
                </a:lnTo>
                <a:lnTo>
                  <a:pt x="3413" y="1256"/>
                </a:lnTo>
                <a:lnTo>
                  <a:pt x="3414" y="1277"/>
                </a:lnTo>
                <a:lnTo>
                  <a:pt x="3414" y="1295"/>
                </a:lnTo>
                <a:lnTo>
                  <a:pt x="3402" y="1303"/>
                </a:lnTo>
                <a:lnTo>
                  <a:pt x="3395" y="1317"/>
                </a:lnTo>
                <a:lnTo>
                  <a:pt x="3388" y="1330"/>
                </a:lnTo>
                <a:lnTo>
                  <a:pt x="3380" y="1344"/>
                </a:lnTo>
                <a:lnTo>
                  <a:pt x="3362" y="1363"/>
                </a:lnTo>
                <a:lnTo>
                  <a:pt x="3339" y="1377"/>
                </a:lnTo>
                <a:lnTo>
                  <a:pt x="3315" y="1387"/>
                </a:lnTo>
                <a:lnTo>
                  <a:pt x="3287" y="1396"/>
                </a:lnTo>
                <a:lnTo>
                  <a:pt x="3261" y="1401"/>
                </a:lnTo>
                <a:lnTo>
                  <a:pt x="3261" y="1408"/>
                </a:lnTo>
                <a:lnTo>
                  <a:pt x="3261" y="1412"/>
                </a:lnTo>
                <a:lnTo>
                  <a:pt x="3261" y="1415"/>
                </a:lnTo>
                <a:lnTo>
                  <a:pt x="3261" y="1417"/>
                </a:lnTo>
                <a:lnTo>
                  <a:pt x="3263" y="1419"/>
                </a:lnTo>
                <a:lnTo>
                  <a:pt x="3263" y="1424"/>
                </a:lnTo>
                <a:lnTo>
                  <a:pt x="3264" y="1429"/>
                </a:lnTo>
                <a:lnTo>
                  <a:pt x="3261" y="1433"/>
                </a:lnTo>
                <a:lnTo>
                  <a:pt x="3257" y="1436"/>
                </a:lnTo>
                <a:lnTo>
                  <a:pt x="3256" y="1438"/>
                </a:lnTo>
                <a:lnTo>
                  <a:pt x="3252" y="1441"/>
                </a:lnTo>
                <a:lnTo>
                  <a:pt x="3245" y="1445"/>
                </a:lnTo>
                <a:lnTo>
                  <a:pt x="3243" y="1445"/>
                </a:lnTo>
                <a:lnTo>
                  <a:pt x="3242" y="1447"/>
                </a:lnTo>
                <a:lnTo>
                  <a:pt x="3240" y="1447"/>
                </a:lnTo>
                <a:lnTo>
                  <a:pt x="3238" y="1447"/>
                </a:lnTo>
                <a:lnTo>
                  <a:pt x="3235" y="1448"/>
                </a:lnTo>
                <a:lnTo>
                  <a:pt x="3233" y="1443"/>
                </a:lnTo>
                <a:lnTo>
                  <a:pt x="3231" y="1438"/>
                </a:lnTo>
                <a:lnTo>
                  <a:pt x="3231" y="1433"/>
                </a:lnTo>
                <a:lnTo>
                  <a:pt x="3231" y="1424"/>
                </a:lnTo>
                <a:lnTo>
                  <a:pt x="3235" y="1422"/>
                </a:lnTo>
                <a:lnTo>
                  <a:pt x="3238" y="1422"/>
                </a:lnTo>
                <a:lnTo>
                  <a:pt x="3242" y="1420"/>
                </a:lnTo>
                <a:lnTo>
                  <a:pt x="3243" y="1417"/>
                </a:lnTo>
                <a:lnTo>
                  <a:pt x="3245" y="1413"/>
                </a:lnTo>
                <a:lnTo>
                  <a:pt x="3243" y="1410"/>
                </a:lnTo>
                <a:lnTo>
                  <a:pt x="3240" y="1405"/>
                </a:lnTo>
                <a:lnTo>
                  <a:pt x="3238" y="1401"/>
                </a:lnTo>
                <a:lnTo>
                  <a:pt x="3235" y="1399"/>
                </a:lnTo>
                <a:lnTo>
                  <a:pt x="3233" y="1399"/>
                </a:lnTo>
                <a:lnTo>
                  <a:pt x="3228" y="1398"/>
                </a:lnTo>
                <a:lnTo>
                  <a:pt x="3222" y="1398"/>
                </a:lnTo>
                <a:lnTo>
                  <a:pt x="3216" y="1406"/>
                </a:lnTo>
                <a:lnTo>
                  <a:pt x="3209" y="1412"/>
                </a:lnTo>
                <a:lnTo>
                  <a:pt x="3203" y="1417"/>
                </a:lnTo>
                <a:lnTo>
                  <a:pt x="3198" y="1426"/>
                </a:lnTo>
                <a:lnTo>
                  <a:pt x="3196" y="1440"/>
                </a:lnTo>
                <a:lnTo>
                  <a:pt x="3212" y="1455"/>
                </a:lnTo>
                <a:lnTo>
                  <a:pt x="3224" y="1471"/>
                </a:lnTo>
                <a:lnTo>
                  <a:pt x="3235" y="1488"/>
                </a:lnTo>
                <a:lnTo>
                  <a:pt x="3240" y="1511"/>
                </a:lnTo>
                <a:lnTo>
                  <a:pt x="3242" y="1539"/>
                </a:lnTo>
                <a:lnTo>
                  <a:pt x="3184" y="1586"/>
                </a:lnTo>
                <a:lnTo>
                  <a:pt x="3177" y="1586"/>
                </a:lnTo>
                <a:lnTo>
                  <a:pt x="3172" y="1567"/>
                </a:lnTo>
                <a:lnTo>
                  <a:pt x="3161" y="1553"/>
                </a:lnTo>
                <a:lnTo>
                  <a:pt x="3147" y="1541"/>
                </a:lnTo>
                <a:lnTo>
                  <a:pt x="3132" y="1529"/>
                </a:lnTo>
                <a:lnTo>
                  <a:pt x="3116" y="1516"/>
                </a:lnTo>
                <a:lnTo>
                  <a:pt x="3109" y="1544"/>
                </a:lnTo>
                <a:lnTo>
                  <a:pt x="3100" y="1567"/>
                </a:lnTo>
                <a:lnTo>
                  <a:pt x="3109" y="1572"/>
                </a:lnTo>
                <a:lnTo>
                  <a:pt x="3113" y="1579"/>
                </a:lnTo>
                <a:lnTo>
                  <a:pt x="3114" y="1588"/>
                </a:lnTo>
                <a:lnTo>
                  <a:pt x="3120" y="1598"/>
                </a:lnTo>
                <a:lnTo>
                  <a:pt x="3121" y="1600"/>
                </a:lnTo>
                <a:lnTo>
                  <a:pt x="3125" y="1600"/>
                </a:lnTo>
                <a:lnTo>
                  <a:pt x="3128" y="1600"/>
                </a:lnTo>
                <a:lnTo>
                  <a:pt x="3132" y="1600"/>
                </a:lnTo>
                <a:lnTo>
                  <a:pt x="3135" y="1602"/>
                </a:lnTo>
                <a:lnTo>
                  <a:pt x="3149" y="1616"/>
                </a:lnTo>
                <a:lnTo>
                  <a:pt x="3160" y="1637"/>
                </a:lnTo>
                <a:lnTo>
                  <a:pt x="3167" y="1661"/>
                </a:lnTo>
                <a:lnTo>
                  <a:pt x="3168" y="1686"/>
                </a:lnTo>
                <a:lnTo>
                  <a:pt x="3158" y="1686"/>
                </a:lnTo>
                <a:lnTo>
                  <a:pt x="3147" y="1677"/>
                </a:lnTo>
                <a:lnTo>
                  <a:pt x="3137" y="1672"/>
                </a:lnTo>
                <a:lnTo>
                  <a:pt x="3135" y="1670"/>
                </a:lnTo>
                <a:lnTo>
                  <a:pt x="3126" y="1663"/>
                </a:lnTo>
                <a:lnTo>
                  <a:pt x="3120" y="1649"/>
                </a:lnTo>
                <a:lnTo>
                  <a:pt x="3116" y="1633"/>
                </a:lnTo>
                <a:lnTo>
                  <a:pt x="3111" y="1619"/>
                </a:lnTo>
                <a:lnTo>
                  <a:pt x="3106" y="1605"/>
                </a:lnTo>
                <a:lnTo>
                  <a:pt x="3097" y="1593"/>
                </a:lnTo>
                <a:lnTo>
                  <a:pt x="3097" y="1590"/>
                </a:lnTo>
                <a:lnTo>
                  <a:pt x="3088" y="1593"/>
                </a:lnTo>
                <a:lnTo>
                  <a:pt x="3088" y="1590"/>
                </a:lnTo>
                <a:lnTo>
                  <a:pt x="3085" y="1576"/>
                </a:lnTo>
                <a:lnTo>
                  <a:pt x="3085" y="1558"/>
                </a:lnTo>
                <a:lnTo>
                  <a:pt x="3085" y="1539"/>
                </a:lnTo>
                <a:lnTo>
                  <a:pt x="3085" y="1518"/>
                </a:lnTo>
                <a:lnTo>
                  <a:pt x="3083" y="1499"/>
                </a:lnTo>
                <a:lnTo>
                  <a:pt x="3076" y="1483"/>
                </a:lnTo>
                <a:lnTo>
                  <a:pt x="3065" y="1471"/>
                </a:lnTo>
                <a:lnTo>
                  <a:pt x="3062" y="1474"/>
                </a:lnTo>
                <a:lnTo>
                  <a:pt x="3057" y="1478"/>
                </a:lnTo>
                <a:lnTo>
                  <a:pt x="3053" y="1480"/>
                </a:lnTo>
                <a:lnTo>
                  <a:pt x="3046" y="1481"/>
                </a:lnTo>
                <a:lnTo>
                  <a:pt x="3039" y="1481"/>
                </a:lnTo>
                <a:lnTo>
                  <a:pt x="3037" y="1481"/>
                </a:lnTo>
                <a:lnTo>
                  <a:pt x="3037" y="1480"/>
                </a:lnTo>
                <a:lnTo>
                  <a:pt x="3037" y="1480"/>
                </a:lnTo>
                <a:lnTo>
                  <a:pt x="3037" y="1480"/>
                </a:lnTo>
                <a:lnTo>
                  <a:pt x="3036" y="1480"/>
                </a:lnTo>
                <a:lnTo>
                  <a:pt x="3034" y="1478"/>
                </a:lnTo>
                <a:lnTo>
                  <a:pt x="3034" y="1457"/>
                </a:lnTo>
                <a:lnTo>
                  <a:pt x="3029" y="1440"/>
                </a:lnTo>
                <a:lnTo>
                  <a:pt x="3022" y="1426"/>
                </a:lnTo>
                <a:lnTo>
                  <a:pt x="3011" y="1413"/>
                </a:lnTo>
                <a:lnTo>
                  <a:pt x="3003" y="1399"/>
                </a:lnTo>
                <a:lnTo>
                  <a:pt x="2992" y="1382"/>
                </a:lnTo>
                <a:lnTo>
                  <a:pt x="2989" y="1385"/>
                </a:lnTo>
                <a:lnTo>
                  <a:pt x="2987" y="1387"/>
                </a:lnTo>
                <a:lnTo>
                  <a:pt x="2985" y="1391"/>
                </a:lnTo>
                <a:lnTo>
                  <a:pt x="2983" y="1392"/>
                </a:lnTo>
                <a:lnTo>
                  <a:pt x="2982" y="1394"/>
                </a:lnTo>
                <a:lnTo>
                  <a:pt x="2966" y="1396"/>
                </a:lnTo>
                <a:lnTo>
                  <a:pt x="2952" y="1394"/>
                </a:lnTo>
                <a:lnTo>
                  <a:pt x="2938" y="1394"/>
                </a:lnTo>
                <a:lnTo>
                  <a:pt x="2934" y="1408"/>
                </a:lnTo>
                <a:lnTo>
                  <a:pt x="2929" y="1415"/>
                </a:lnTo>
                <a:lnTo>
                  <a:pt x="2926" y="1417"/>
                </a:lnTo>
                <a:lnTo>
                  <a:pt x="2919" y="1417"/>
                </a:lnTo>
                <a:lnTo>
                  <a:pt x="2912" y="1419"/>
                </a:lnTo>
                <a:lnTo>
                  <a:pt x="2905" y="1424"/>
                </a:lnTo>
                <a:lnTo>
                  <a:pt x="2893" y="1455"/>
                </a:lnTo>
                <a:lnTo>
                  <a:pt x="2877" y="1455"/>
                </a:lnTo>
                <a:lnTo>
                  <a:pt x="2868" y="1462"/>
                </a:lnTo>
                <a:lnTo>
                  <a:pt x="2859" y="1471"/>
                </a:lnTo>
                <a:lnTo>
                  <a:pt x="2847" y="1478"/>
                </a:lnTo>
                <a:lnTo>
                  <a:pt x="2844" y="1513"/>
                </a:lnTo>
                <a:lnTo>
                  <a:pt x="2835" y="1543"/>
                </a:lnTo>
                <a:lnTo>
                  <a:pt x="2823" y="1567"/>
                </a:lnTo>
                <a:lnTo>
                  <a:pt x="2804" y="1590"/>
                </a:lnTo>
                <a:lnTo>
                  <a:pt x="2802" y="1590"/>
                </a:lnTo>
                <a:lnTo>
                  <a:pt x="2800" y="1588"/>
                </a:lnTo>
                <a:lnTo>
                  <a:pt x="2798" y="1588"/>
                </a:lnTo>
                <a:lnTo>
                  <a:pt x="2798" y="1588"/>
                </a:lnTo>
                <a:lnTo>
                  <a:pt x="2797" y="1586"/>
                </a:lnTo>
                <a:lnTo>
                  <a:pt x="2786" y="1574"/>
                </a:lnTo>
                <a:lnTo>
                  <a:pt x="2776" y="1555"/>
                </a:lnTo>
                <a:lnTo>
                  <a:pt x="2770" y="1539"/>
                </a:lnTo>
                <a:lnTo>
                  <a:pt x="2769" y="1536"/>
                </a:lnTo>
                <a:lnTo>
                  <a:pt x="2770" y="1532"/>
                </a:lnTo>
                <a:lnTo>
                  <a:pt x="2772" y="1529"/>
                </a:lnTo>
                <a:lnTo>
                  <a:pt x="2774" y="1527"/>
                </a:lnTo>
                <a:lnTo>
                  <a:pt x="2774" y="1525"/>
                </a:lnTo>
                <a:lnTo>
                  <a:pt x="2756" y="1499"/>
                </a:lnTo>
                <a:lnTo>
                  <a:pt x="2744" y="1471"/>
                </a:lnTo>
                <a:lnTo>
                  <a:pt x="2736" y="1441"/>
                </a:lnTo>
                <a:lnTo>
                  <a:pt x="2732" y="1405"/>
                </a:lnTo>
                <a:lnTo>
                  <a:pt x="2720" y="1406"/>
                </a:lnTo>
                <a:lnTo>
                  <a:pt x="2711" y="1406"/>
                </a:lnTo>
                <a:lnTo>
                  <a:pt x="2701" y="1405"/>
                </a:lnTo>
                <a:lnTo>
                  <a:pt x="2697" y="1401"/>
                </a:lnTo>
                <a:lnTo>
                  <a:pt x="2692" y="1398"/>
                </a:lnTo>
                <a:lnTo>
                  <a:pt x="2688" y="1394"/>
                </a:lnTo>
                <a:lnTo>
                  <a:pt x="2685" y="1391"/>
                </a:lnTo>
                <a:lnTo>
                  <a:pt x="2688" y="1378"/>
                </a:lnTo>
                <a:lnTo>
                  <a:pt x="2681" y="1368"/>
                </a:lnTo>
                <a:lnTo>
                  <a:pt x="2669" y="1359"/>
                </a:lnTo>
                <a:lnTo>
                  <a:pt x="2657" y="1351"/>
                </a:lnTo>
                <a:lnTo>
                  <a:pt x="2646" y="1340"/>
                </a:lnTo>
                <a:lnTo>
                  <a:pt x="2617" y="1344"/>
                </a:lnTo>
                <a:lnTo>
                  <a:pt x="2587" y="1344"/>
                </a:lnTo>
                <a:lnTo>
                  <a:pt x="2557" y="1342"/>
                </a:lnTo>
                <a:lnTo>
                  <a:pt x="2528" y="1340"/>
                </a:lnTo>
                <a:lnTo>
                  <a:pt x="2523" y="1330"/>
                </a:lnTo>
                <a:lnTo>
                  <a:pt x="2516" y="1317"/>
                </a:lnTo>
                <a:lnTo>
                  <a:pt x="2505" y="1321"/>
                </a:lnTo>
                <a:lnTo>
                  <a:pt x="2498" y="1323"/>
                </a:lnTo>
                <a:lnTo>
                  <a:pt x="2489" y="1324"/>
                </a:lnTo>
                <a:lnTo>
                  <a:pt x="2477" y="1324"/>
                </a:lnTo>
                <a:lnTo>
                  <a:pt x="2467" y="1317"/>
                </a:lnTo>
                <a:lnTo>
                  <a:pt x="2456" y="1312"/>
                </a:lnTo>
                <a:lnTo>
                  <a:pt x="2444" y="1305"/>
                </a:lnTo>
                <a:lnTo>
                  <a:pt x="2435" y="1298"/>
                </a:lnTo>
                <a:lnTo>
                  <a:pt x="2432" y="1288"/>
                </a:lnTo>
                <a:lnTo>
                  <a:pt x="2427" y="1279"/>
                </a:lnTo>
                <a:lnTo>
                  <a:pt x="2416" y="1270"/>
                </a:lnTo>
                <a:lnTo>
                  <a:pt x="2414" y="1270"/>
                </a:lnTo>
                <a:lnTo>
                  <a:pt x="2413" y="1270"/>
                </a:lnTo>
                <a:lnTo>
                  <a:pt x="2411" y="1270"/>
                </a:lnTo>
                <a:lnTo>
                  <a:pt x="2407" y="1270"/>
                </a:lnTo>
                <a:lnTo>
                  <a:pt x="2400" y="1270"/>
                </a:lnTo>
                <a:lnTo>
                  <a:pt x="2404" y="1284"/>
                </a:lnTo>
                <a:lnTo>
                  <a:pt x="2409" y="1300"/>
                </a:lnTo>
                <a:lnTo>
                  <a:pt x="2418" y="1316"/>
                </a:lnTo>
                <a:lnTo>
                  <a:pt x="2425" y="1330"/>
                </a:lnTo>
                <a:lnTo>
                  <a:pt x="2432" y="1340"/>
                </a:lnTo>
                <a:lnTo>
                  <a:pt x="2434" y="1335"/>
                </a:lnTo>
                <a:lnTo>
                  <a:pt x="2435" y="1333"/>
                </a:lnTo>
                <a:lnTo>
                  <a:pt x="2435" y="1331"/>
                </a:lnTo>
                <a:lnTo>
                  <a:pt x="2437" y="1331"/>
                </a:lnTo>
                <a:lnTo>
                  <a:pt x="2439" y="1331"/>
                </a:lnTo>
                <a:lnTo>
                  <a:pt x="2444" y="1333"/>
                </a:lnTo>
                <a:lnTo>
                  <a:pt x="2446" y="1338"/>
                </a:lnTo>
                <a:lnTo>
                  <a:pt x="2448" y="1344"/>
                </a:lnTo>
                <a:lnTo>
                  <a:pt x="2448" y="1349"/>
                </a:lnTo>
                <a:lnTo>
                  <a:pt x="2449" y="1354"/>
                </a:lnTo>
                <a:lnTo>
                  <a:pt x="2451" y="1359"/>
                </a:lnTo>
                <a:lnTo>
                  <a:pt x="2458" y="1358"/>
                </a:lnTo>
                <a:lnTo>
                  <a:pt x="2467" y="1356"/>
                </a:lnTo>
                <a:lnTo>
                  <a:pt x="2477" y="1356"/>
                </a:lnTo>
                <a:lnTo>
                  <a:pt x="2493" y="1338"/>
                </a:lnTo>
                <a:lnTo>
                  <a:pt x="2512" y="1324"/>
                </a:lnTo>
                <a:lnTo>
                  <a:pt x="2514" y="1342"/>
                </a:lnTo>
                <a:lnTo>
                  <a:pt x="2516" y="1356"/>
                </a:lnTo>
                <a:lnTo>
                  <a:pt x="2542" y="1370"/>
                </a:lnTo>
                <a:lnTo>
                  <a:pt x="2563" y="1387"/>
                </a:lnTo>
                <a:lnTo>
                  <a:pt x="2556" y="1396"/>
                </a:lnTo>
                <a:lnTo>
                  <a:pt x="2550" y="1405"/>
                </a:lnTo>
                <a:lnTo>
                  <a:pt x="2544" y="1412"/>
                </a:lnTo>
                <a:lnTo>
                  <a:pt x="2531" y="1417"/>
                </a:lnTo>
                <a:lnTo>
                  <a:pt x="2531" y="1436"/>
                </a:lnTo>
                <a:lnTo>
                  <a:pt x="2514" y="1447"/>
                </a:lnTo>
                <a:lnTo>
                  <a:pt x="2496" y="1459"/>
                </a:lnTo>
                <a:lnTo>
                  <a:pt x="2496" y="1467"/>
                </a:lnTo>
                <a:lnTo>
                  <a:pt x="2474" y="1467"/>
                </a:lnTo>
                <a:lnTo>
                  <a:pt x="2461" y="1474"/>
                </a:lnTo>
                <a:lnTo>
                  <a:pt x="2451" y="1485"/>
                </a:lnTo>
                <a:lnTo>
                  <a:pt x="2439" y="1494"/>
                </a:lnTo>
                <a:lnTo>
                  <a:pt x="2423" y="1501"/>
                </a:lnTo>
                <a:lnTo>
                  <a:pt x="2407" y="1504"/>
                </a:lnTo>
                <a:lnTo>
                  <a:pt x="2390" y="1509"/>
                </a:lnTo>
                <a:lnTo>
                  <a:pt x="2376" y="1515"/>
                </a:lnTo>
                <a:lnTo>
                  <a:pt x="2364" y="1522"/>
                </a:lnTo>
                <a:lnTo>
                  <a:pt x="2352" y="1525"/>
                </a:lnTo>
                <a:lnTo>
                  <a:pt x="2343" y="1525"/>
                </a:lnTo>
                <a:lnTo>
                  <a:pt x="2339" y="1523"/>
                </a:lnTo>
                <a:lnTo>
                  <a:pt x="2338" y="1523"/>
                </a:lnTo>
                <a:lnTo>
                  <a:pt x="2336" y="1522"/>
                </a:lnTo>
                <a:lnTo>
                  <a:pt x="2336" y="1522"/>
                </a:lnTo>
                <a:lnTo>
                  <a:pt x="2334" y="1520"/>
                </a:lnTo>
                <a:lnTo>
                  <a:pt x="2332" y="1516"/>
                </a:lnTo>
                <a:lnTo>
                  <a:pt x="2327" y="1506"/>
                </a:lnTo>
                <a:lnTo>
                  <a:pt x="2325" y="1495"/>
                </a:lnTo>
                <a:lnTo>
                  <a:pt x="2325" y="1485"/>
                </a:lnTo>
                <a:lnTo>
                  <a:pt x="2324" y="1474"/>
                </a:lnTo>
                <a:lnTo>
                  <a:pt x="2315" y="1457"/>
                </a:lnTo>
                <a:lnTo>
                  <a:pt x="2303" y="1441"/>
                </a:lnTo>
                <a:lnTo>
                  <a:pt x="2290" y="1427"/>
                </a:lnTo>
                <a:lnTo>
                  <a:pt x="2278" y="1413"/>
                </a:lnTo>
                <a:lnTo>
                  <a:pt x="2275" y="1403"/>
                </a:lnTo>
                <a:lnTo>
                  <a:pt x="2273" y="1391"/>
                </a:lnTo>
                <a:lnTo>
                  <a:pt x="2271" y="1378"/>
                </a:lnTo>
                <a:lnTo>
                  <a:pt x="2266" y="1368"/>
                </a:lnTo>
                <a:lnTo>
                  <a:pt x="2247" y="1356"/>
                </a:lnTo>
                <a:lnTo>
                  <a:pt x="2242" y="1344"/>
                </a:lnTo>
                <a:lnTo>
                  <a:pt x="2236" y="1331"/>
                </a:lnTo>
                <a:lnTo>
                  <a:pt x="2231" y="1319"/>
                </a:lnTo>
                <a:lnTo>
                  <a:pt x="2224" y="1309"/>
                </a:lnTo>
                <a:lnTo>
                  <a:pt x="2214" y="1302"/>
                </a:lnTo>
                <a:lnTo>
                  <a:pt x="2208" y="1300"/>
                </a:lnTo>
                <a:lnTo>
                  <a:pt x="2207" y="1296"/>
                </a:lnTo>
                <a:lnTo>
                  <a:pt x="2203" y="1295"/>
                </a:lnTo>
                <a:lnTo>
                  <a:pt x="2200" y="1293"/>
                </a:lnTo>
                <a:lnTo>
                  <a:pt x="2196" y="1291"/>
                </a:lnTo>
                <a:lnTo>
                  <a:pt x="2193" y="1288"/>
                </a:lnTo>
                <a:lnTo>
                  <a:pt x="2189" y="1282"/>
                </a:lnTo>
                <a:lnTo>
                  <a:pt x="2186" y="1275"/>
                </a:lnTo>
                <a:lnTo>
                  <a:pt x="2182" y="1275"/>
                </a:lnTo>
                <a:lnTo>
                  <a:pt x="2182" y="1282"/>
                </a:lnTo>
                <a:lnTo>
                  <a:pt x="2194" y="1298"/>
                </a:lnTo>
                <a:lnTo>
                  <a:pt x="2205" y="1316"/>
                </a:lnTo>
                <a:lnTo>
                  <a:pt x="2212" y="1337"/>
                </a:lnTo>
                <a:lnTo>
                  <a:pt x="2219" y="1356"/>
                </a:lnTo>
                <a:lnTo>
                  <a:pt x="2228" y="1375"/>
                </a:lnTo>
                <a:lnTo>
                  <a:pt x="2231" y="1378"/>
                </a:lnTo>
                <a:lnTo>
                  <a:pt x="2236" y="1382"/>
                </a:lnTo>
                <a:lnTo>
                  <a:pt x="2240" y="1385"/>
                </a:lnTo>
                <a:lnTo>
                  <a:pt x="2245" y="1389"/>
                </a:lnTo>
                <a:lnTo>
                  <a:pt x="2247" y="1394"/>
                </a:lnTo>
                <a:lnTo>
                  <a:pt x="2247" y="1429"/>
                </a:lnTo>
                <a:lnTo>
                  <a:pt x="2250" y="1433"/>
                </a:lnTo>
                <a:lnTo>
                  <a:pt x="2254" y="1438"/>
                </a:lnTo>
                <a:lnTo>
                  <a:pt x="2259" y="1441"/>
                </a:lnTo>
                <a:lnTo>
                  <a:pt x="2264" y="1445"/>
                </a:lnTo>
                <a:lnTo>
                  <a:pt x="2266" y="1448"/>
                </a:lnTo>
                <a:lnTo>
                  <a:pt x="2269" y="1459"/>
                </a:lnTo>
                <a:lnTo>
                  <a:pt x="2271" y="1467"/>
                </a:lnTo>
                <a:lnTo>
                  <a:pt x="2275" y="1478"/>
                </a:lnTo>
                <a:lnTo>
                  <a:pt x="2285" y="1490"/>
                </a:lnTo>
                <a:lnTo>
                  <a:pt x="2301" y="1501"/>
                </a:lnTo>
                <a:lnTo>
                  <a:pt x="2318" y="1511"/>
                </a:lnTo>
                <a:lnTo>
                  <a:pt x="2332" y="1522"/>
                </a:lnTo>
                <a:lnTo>
                  <a:pt x="2336" y="1527"/>
                </a:lnTo>
                <a:lnTo>
                  <a:pt x="2336" y="1534"/>
                </a:lnTo>
                <a:lnTo>
                  <a:pt x="2336" y="1539"/>
                </a:lnTo>
                <a:lnTo>
                  <a:pt x="2338" y="1544"/>
                </a:lnTo>
                <a:lnTo>
                  <a:pt x="2343" y="1550"/>
                </a:lnTo>
                <a:lnTo>
                  <a:pt x="2358" y="1551"/>
                </a:lnTo>
                <a:lnTo>
                  <a:pt x="2376" y="1543"/>
                </a:lnTo>
                <a:lnTo>
                  <a:pt x="2400" y="1537"/>
                </a:lnTo>
                <a:lnTo>
                  <a:pt x="2423" y="1532"/>
                </a:lnTo>
                <a:lnTo>
                  <a:pt x="2444" y="1529"/>
                </a:lnTo>
                <a:lnTo>
                  <a:pt x="2444" y="1532"/>
                </a:lnTo>
                <a:lnTo>
                  <a:pt x="2439" y="1541"/>
                </a:lnTo>
                <a:lnTo>
                  <a:pt x="2439" y="1551"/>
                </a:lnTo>
                <a:lnTo>
                  <a:pt x="2435" y="1563"/>
                </a:lnTo>
                <a:lnTo>
                  <a:pt x="2428" y="1581"/>
                </a:lnTo>
                <a:lnTo>
                  <a:pt x="2418" y="1602"/>
                </a:lnTo>
                <a:lnTo>
                  <a:pt x="2406" y="1623"/>
                </a:lnTo>
                <a:lnTo>
                  <a:pt x="2393" y="1640"/>
                </a:lnTo>
                <a:lnTo>
                  <a:pt x="2374" y="1659"/>
                </a:lnTo>
                <a:lnTo>
                  <a:pt x="2353" y="1677"/>
                </a:lnTo>
                <a:lnTo>
                  <a:pt x="2331" y="1694"/>
                </a:lnTo>
                <a:lnTo>
                  <a:pt x="2310" y="1714"/>
                </a:lnTo>
                <a:lnTo>
                  <a:pt x="2292" y="1735"/>
                </a:lnTo>
                <a:lnTo>
                  <a:pt x="2278" y="1759"/>
                </a:lnTo>
                <a:lnTo>
                  <a:pt x="2273" y="1782"/>
                </a:lnTo>
                <a:lnTo>
                  <a:pt x="2276" y="1803"/>
                </a:lnTo>
                <a:lnTo>
                  <a:pt x="2283" y="1824"/>
                </a:lnTo>
                <a:lnTo>
                  <a:pt x="2290" y="1843"/>
                </a:lnTo>
                <a:lnTo>
                  <a:pt x="2297" y="1864"/>
                </a:lnTo>
                <a:lnTo>
                  <a:pt x="2303" y="1885"/>
                </a:lnTo>
                <a:lnTo>
                  <a:pt x="2301" y="1906"/>
                </a:lnTo>
                <a:lnTo>
                  <a:pt x="2290" y="1928"/>
                </a:lnTo>
                <a:lnTo>
                  <a:pt x="2275" y="1939"/>
                </a:lnTo>
                <a:lnTo>
                  <a:pt x="2257" y="1947"/>
                </a:lnTo>
                <a:lnTo>
                  <a:pt x="2240" y="1956"/>
                </a:lnTo>
                <a:lnTo>
                  <a:pt x="2226" y="1968"/>
                </a:lnTo>
                <a:lnTo>
                  <a:pt x="2217" y="1986"/>
                </a:lnTo>
                <a:lnTo>
                  <a:pt x="2226" y="1996"/>
                </a:lnTo>
                <a:lnTo>
                  <a:pt x="2233" y="2012"/>
                </a:lnTo>
                <a:lnTo>
                  <a:pt x="2236" y="2031"/>
                </a:lnTo>
                <a:lnTo>
                  <a:pt x="2231" y="2035"/>
                </a:lnTo>
                <a:lnTo>
                  <a:pt x="2228" y="2038"/>
                </a:lnTo>
                <a:lnTo>
                  <a:pt x="2226" y="2040"/>
                </a:lnTo>
                <a:lnTo>
                  <a:pt x="2222" y="2043"/>
                </a:lnTo>
                <a:lnTo>
                  <a:pt x="2221" y="2047"/>
                </a:lnTo>
                <a:lnTo>
                  <a:pt x="2217" y="2050"/>
                </a:lnTo>
                <a:lnTo>
                  <a:pt x="2198" y="2054"/>
                </a:lnTo>
                <a:lnTo>
                  <a:pt x="2193" y="2066"/>
                </a:lnTo>
                <a:lnTo>
                  <a:pt x="2191" y="2080"/>
                </a:lnTo>
                <a:lnTo>
                  <a:pt x="2189" y="2094"/>
                </a:lnTo>
                <a:lnTo>
                  <a:pt x="2186" y="2108"/>
                </a:lnTo>
                <a:lnTo>
                  <a:pt x="2163" y="2127"/>
                </a:lnTo>
                <a:lnTo>
                  <a:pt x="2156" y="2143"/>
                </a:lnTo>
                <a:lnTo>
                  <a:pt x="2147" y="2159"/>
                </a:lnTo>
                <a:lnTo>
                  <a:pt x="2130" y="2174"/>
                </a:lnTo>
                <a:lnTo>
                  <a:pt x="2109" y="2187"/>
                </a:lnTo>
                <a:lnTo>
                  <a:pt x="2083" y="2194"/>
                </a:lnTo>
                <a:lnTo>
                  <a:pt x="2057" y="2201"/>
                </a:lnTo>
                <a:lnTo>
                  <a:pt x="2030" y="2206"/>
                </a:lnTo>
                <a:lnTo>
                  <a:pt x="2006" y="2211"/>
                </a:lnTo>
                <a:lnTo>
                  <a:pt x="2001" y="2208"/>
                </a:lnTo>
                <a:lnTo>
                  <a:pt x="1997" y="2204"/>
                </a:lnTo>
                <a:lnTo>
                  <a:pt x="1994" y="2202"/>
                </a:lnTo>
                <a:lnTo>
                  <a:pt x="1990" y="2197"/>
                </a:lnTo>
                <a:lnTo>
                  <a:pt x="1987" y="2194"/>
                </a:lnTo>
                <a:lnTo>
                  <a:pt x="1985" y="2185"/>
                </a:lnTo>
                <a:lnTo>
                  <a:pt x="1985" y="2174"/>
                </a:lnTo>
                <a:lnTo>
                  <a:pt x="1985" y="2162"/>
                </a:lnTo>
                <a:lnTo>
                  <a:pt x="1983" y="2150"/>
                </a:lnTo>
                <a:lnTo>
                  <a:pt x="1973" y="2133"/>
                </a:lnTo>
                <a:lnTo>
                  <a:pt x="1959" y="2117"/>
                </a:lnTo>
                <a:lnTo>
                  <a:pt x="1945" y="2099"/>
                </a:lnTo>
                <a:lnTo>
                  <a:pt x="1936" y="2082"/>
                </a:lnTo>
                <a:lnTo>
                  <a:pt x="1940" y="2070"/>
                </a:lnTo>
                <a:lnTo>
                  <a:pt x="1940" y="2068"/>
                </a:lnTo>
                <a:lnTo>
                  <a:pt x="1936" y="2064"/>
                </a:lnTo>
                <a:lnTo>
                  <a:pt x="1933" y="2063"/>
                </a:lnTo>
                <a:lnTo>
                  <a:pt x="1931" y="2059"/>
                </a:lnTo>
                <a:lnTo>
                  <a:pt x="1929" y="2059"/>
                </a:lnTo>
                <a:lnTo>
                  <a:pt x="1927" y="2054"/>
                </a:lnTo>
                <a:lnTo>
                  <a:pt x="1929" y="2049"/>
                </a:lnTo>
                <a:lnTo>
                  <a:pt x="1929" y="2045"/>
                </a:lnTo>
                <a:lnTo>
                  <a:pt x="1931" y="2042"/>
                </a:lnTo>
                <a:lnTo>
                  <a:pt x="1933" y="2038"/>
                </a:lnTo>
                <a:lnTo>
                  <a:pt x="1926" y="2035"/>
                </a:lnTo>
                <a:lnTo>
                  <a:pt x="1926" y="2031"/>
                </a:lnTo>
                <a:lnTo>
                  <a:pt x="1926" y="2028"/>
                </a:lnTo>
                <a:lnTo>
                  <a:pt x="1927" y="2023"/>
                </a:lnTo>
                <a:lnTo>
                  <a:pt x="1929" y="2019"/>
                </a:lnTo>
                <a:lnTo>
                  <a:pt x="1929" y="2014"/>
                </a:lnTo>
                <a:lnTo>
                  <a:pt x="1929" y="2009"/>
                </a:lnTo>
                <a:lnTo>
                  <a:pt x="1922" y="1995"/>
                </a:lnTo>
                <a:lnTo>
                  <a:pt x="1912" y="1979"/>
                </a:lnTo>
                <a:lnTo>
                  <a:pt x="1901" y="1965"/>
                </a:lnTo>
                <a:lnTo>
                  <a:pt x="1894" y="1951"/>
                </a:lnTo>
                <a:lnTo>
                  <a:pt x="1892" y="1934"/>
                </a:lnTo>
                <a:lnTo>
                  <a:pt x="1896" y="1914"/>
                </a:lnTo>
                <a:lnTo>
                  <a:pt x="1903" y="1897"/>
                </a:lnTo>
                <a:lnTo>
                  <a:pt x="1913" y="1878"/>
                </a:lnTo>
                <a:lnTo>
                  <a:pt x="1920" y="1862"/>
                </a:lnTo>
                <a:lnTo>
                  <a:pt x="1926" y="1848"/>
                </a:lnTo>
                <a:lnTo>
                  <a:pt x="1919" y="1834"/>
                </a:lnTo>
                <a:lnTo>
                  <a:pt x="1917" y="1822"/>
                </a:lnTo>
                <a:lnTo>
                  <a:pt x="1917" y="1810"/>
                </a:lnTo>
                <a:lnTo>
                  <a:pt x="1913" y="1794"/>
                </a:lnTo>
                <a:lnTo>
                  <a:pt x="1903" y="1773"/>
                </a:lnTo>
                <a:lnTo>
                  <a:pt x="1887" y="1752"/>
                </a:lnTo>
                <a:lnTo>
                  <a:pt x="1872" y="1733"/>
                </a:lnTo>
                <a:lnTo>
                  <a:pt x="1856" y="1717"/>
                </a:lnTo>
                <a:lnTo>
                  <a:pt x="1861" y="1696"/>
                </a:lnTo>
                <a:lnTo>
                  <a:pt x="1866" y="1677"/>
                </a:lnTo>
                <a:lnTo>
                  <a:pt x="1872" y="1656"/>
                </a:lnTo>
                <a:lnTo>
                  <a:pt x="1866" y="1653"/>
                </a:lnTo>
                <a:lnTo>
                  <a:pt x="1863" y="1651"/>
                </a:lnTo>
                <a:lnTo>
                  <a:pt x="1859" y="1647"/>
                </a:lnTo>
                <a:lnTo>
                  <a:pt x="1856" y="1646"/>
                </a:lnTo>
                <a:lnTo>
                  <a:pt x="1851" y="1646"/>
                </a:lnTo>
                <a:lnTo>
                  <a:pt x="1844" y="1644"/>
                </a:lnTo>
                <a:lnTo>
                  <a:pt x="1840" y="1647"/>
                </a:lnTo>
                <a:lnTo>
                  <a:pt x="1838" y="1649"/>
                </a:lnTo>
                <a:lnTo>
                  <a:pt x="1833" y="1651"/>
                </a:lnTo>
                <a:lnTo>
                  <a:pt x="1828" y="1651"/>
                </a:lnTo>
                <a:lnTo>
                  <a:pt x="1821" y="1651"/>
                </a:lnTo>
                <a:lnTo>
                  <a:pt x="1802" y="1621"/>
                </a:lnTo>
                <a:lnTo>
                  <a:pt x="1789" y="1619"/>
                </a:lnTo>
                <a:lnTo>
                  <a:pt x="1777" y="1618"/>
                </a:lnTo>
                <a:lnTo>
                  <a:pt x="1763" y="1616"/>
                </a:lnTo>
                <a:lnTo>
                  <a:pt x="1746" y="1623"/>
                </a:lnTo>
                <a:lnTo>
                  <a:pt x="1728" y="1630"/>
                </a:lnTo>
                <a:lnTo>
                  <a:pt x="1714" y="1635"/>
                </a:lnTo>
                <a:lnTo>
                  <a:pt x="1680" y="1628"/>
                </a:lnTo>
                <a:lnTo>
                  <a:pt x="1676" y="1640"/>
                </a:lnTo>
                <a:lnTo>
                  <a:pt x="1664" y="1640"/>
                </a:lnTo>
                <a:lnTo>
                  <a:pt x="1653" y="1637"/>
                </a:lnTo>
                <a:lnTo>
                  <a:pt x="1645" y="1635"/>
                </a:lnTo>
                <a:lnTo>
                  <a:pt x="1641" y="1637"/>
                </a:lnTo>
                <a:lnTo>
                  <a:pt x="1638" y="1640"/>
                </a:lnTo>
                <a:lnTo>
                  <a:pt x="1632" y="1642"/>
                </a:lnTo>
                <a:lnTo>
                  <a:pt x="1625" y="1644"/>
                </a:lnTo>
                <a:lnTo>
                  <a:pt x="1615" y="1632"/>
                </a:lnTo>
                <a:lnTo>
                  <a:pt x="1601" y="1625"/>
                </a:lnTo>
                <a:lnTo>
                  <a:pt x="1587" y="1618"/>
                </a:lnTo>
                <a:lnTo>
                  <a:pt x="1573" y="1611"/>
                </a:lnTo>
                <a:lnTo>
                  <a:pt x="1561" y="1602"/>
                </a:lnTo>
                <a:lnTo>
                  <a:pt x="1552" y="1579"/>
                </a:lnTo>
                <a:lnTo>
                  <a:pt x="1542" y="1567"/>
                </a:lnTo>
                <a:lnTo>
                  <a:pt x="1526" y="1555"/>
                </a:lnTo>
                <a:lnTo>
                  <a:pt x="1512" y="1543"/>
                </a:lnTo>
                <a:lnTo>
                  <a:pt x="1503" y="1532"/>
                </a:lnTo>
                <a:lnTo>
                  <a:pt x="1503" y="1509"/>
                </a:lnTo>
                <a:lnTo>
                  <a:pt x="1500" y="1499"/>
                </a:lnTo>
                <a:lnTo>
                  <a:pt x="1501" y="1483"/>
                </a:lnTo>
                <a:lnTo>
                  <a:pt x="1505" y="1469"/>
                </a:lnTo>
                <a:lnTo>
                  <a:pt x="1508" y="1457"/>
                </a:lnTo>
                <a:lnTo>
                  <a:pt x="1510" y="1448"/>
                </a:lnTo>
                <a:lnTo>
                  <a:pt x="1510" y="1434"/>
                </a:lnTo>
                <a:lnTo>
                  <a:pt x="1507" y="1426"/>
                </a:lnTo>
                <a:lnTo>
                  <a:pt x="1501" y="1417"/>
                </a:lnTo>
                <a:lnTo>
                  <a:pt x="1498" y="1410"/>
                </a:lnTo>
                <a:lnTo>
                  <a:pt x="1498" y="1399"/>
                </a:lnTo>
                <a:lnTo>
                  <a:pt x="1501" y="1385"/>
                </a:lnTo>
                <a:lnTo>
                  <a:pt x="1508" y="1370"/>
                </a:lnTo>
                <a:lnTo>
                  <a:pt x="1515" y="1352"/>
                </a:lnTo>
                <a:lnTo>
                  <a:pt x="1522" y="1337"/>
                </a:lnTo>
                <a:lnTo>
                  <a:pt x="1529" y="1324"/>
                </a:lnTo>
                <a:lnTo>
                  <a:pt x="1533" y="1317"/>
                </a:lnTo>
                <a:lnTo>
                  <a:pt x="1545" y="1307"/>
                </a:lnTo>
                <a:lnTo>
                  <a:pt x="1559" y="1298"/>
                </a:lnTo>
                <a:lnTo>
                  <a:pt x="1573" y="1291"/>
                </a:lnTo>
                <a:lnTo>
                  <a:pt x="1587" y="1282"/>
                </a:lnTo>
                <a:lnTo>
                  <a:pt x="1590" y="1274"/>
                </a:lnTo>
                <a:lnTo>
                  <a:pt x="1590" y="1263"/>
                </a:lnTo>
                <a:lnTo>
                  <a:pt x="1589" y="1251"/>
                </a:lnTo>
                <a:lnTo>
                  <a:pt x="1590" y="1241"/>
                </a:lnTo>
                <a:lnTo>
                  <a:pt x="1599" y="1227"/>
                </a:lnTo>
                <a:lnTo>
                  <a:pt x="1611" y="1216"/>
                </a:lnTo>
                <a:lnTo>
                  <a:pt x="1624" y="1206"/>
                </a:lnTo>
                <a:lnTo>
                  <a:pt x="1636" y="1195"/>
                </a:lnTo>
                <a:lnTo>
                  <a:pt x="1646" y="1183"/>
                </a:lnTo>
                <a:lnTo>
                  <a:pt x="1652" y="1167"/>
                </a:lnTo>
                <a:lnTo>
                  <a:pt x="1652" y="1166"/>
                </a:lnTo>
                <a:lnTo>
                  <a:pt x="1650" y="1166"/>
                </a:lnTo>
                <a:lnTo>
                  <a:pt x="1650" y="1164"/>
                </a:lnTo>
                <a:lnTo>
                  <a:pt x="1650" y="1162"/>
                </a:lnTo>
                <a:lnTo>
                  <a:pt x="1648" y="1160"/>
                </a:lnTo>
                <a:lnTo>
                  <a:pt x="1645" y="1159"/>
                </a:lnTo>
                <a:lnTo>
                  <a:pt x="1641" y="1157"/>
                </a:lnTo>
                <a:lnTo>
                  <a:pt x="1638" y="1157"/>
                </a:lnTo>
                <a:lnTo>
                  <a:pt x="1632" y="1155"/>
                </a:lnTo>
                <a:lnTo>
                  <a:pt x="1629" y="1159"/>
                </a:lnTo>
                <a:lnTo>
                  <a:pt x="1625" y="1159"/>
                </a:lnTo>
                <a:lnTo>
                  <a:pt x="1620" y="1160"/>
                </a:lnTo>
                <a:lnTo>
                  <a:pt x="1613" y="1160"/>
                </a:lnTo>
                <a:lnTo>
                  <a:pt x="1613" y="1155"/>
                </a:lnTo>
                <a:lnTo>
                  <a:pt x="1610" y="1155"/>
                </a:lnTo>
                <a:lnTo>
                  <a:pt x="1610" y="1141"/>
                </a:lnTo>
                <a:lnTo>
                  <a:pt x="1608" y="1122"/>
                </a:lnTo>
                <a:lnTo>
                  <a:pt x="1606" y="1099"/>
                </a:lnTo>
                <a:lnTo>
                  <a:pt x="1606" y="1077"/>
                </a:lnTo>
                <a:lnTo>
                  <a:pt x="1606" y="1057"/>
                </a:lnTo>
                <a:lnTo>
                  <a:pt x="1610" y="1045"/>
                </a:lnTo>
                <a:lnTo>
                  <a:pt x="1611" y="1040"/>
                </a:lnTo>
                <a:lnTo>
                  <a:pt x="1613" y="1036"/>
                </a:lnTo>
                <a:lnTo>
                  <a:pt x="1615" y="1035"/>
                </a:lnTo>
                <a:lnTo>
                  <a:pt x="1617" y="1035"/>
                </a:lnTo>
                <a:lnTo>
                  <a:pt x="1620" y="1035"/>
                </a:lnTo>
                <a:lnTo>
                  <a:pt x="1624" y="1033"/>
                </a:lnTo>
                <a:lnTo>
                  <a:pt x="1629" y="1033"/>
                </a:lnTo>
                <a:lnTo>
                  <a:pt x="1643" y="1038"/>
                </a:lnTo>
                <a:lnTo>
                  <a:pt x="1659" y="1042"/>
                </a:lnTo>
                <a:lnTo>
                  <a:pt x="1676" y="1042"/>
                </a:lnTo>
                <a:lnTo>
                  <a:pt x="1693" y="1038"/>
                </a:lnTo>
                <a:lnTo>
                  <a:pt x="1706" y="1033"/>
                </a:lnTo>
                <a:lnTo>
                  <a:pt x="1707" y="1031"/>
                </a:lnTo>
                <a:lnTo>
                  <a:pt x="1707" y="1029"/>
                </a:lnTo>
                <a:lnTo>
                  <a:pt x="1709" y="1029"/>
                </a:lnTo>
                <a:lnTo>
                  <a:pt x="1709" y="1028"/>
                </a:lnTo>
                <a:lnTo>
                  <a:pt x="1709" y="1026"/>
                </a:lnTo>
                <a:lnTo>
                  <a:pt x="1713" y="1012"/>
                </a:lnTo>
                <a:lnTo>
                  <a:pt x="1713" y="996"/>
                </a:lnTo>
                <a:lnTo>
                  <a:pt x="1711" y="981"/>
                </a:lnTo>
                <a:lnTo>
                  <a:pt x="1709" y="963"/>
                </a:lnTo>
                <a:lnTo>
                  <a:pt x="1697" y="960"/>
                </a:lnTo>
                <a:lnTo>
                  <a:pt x="1685" y="956"/>
                </a:lnTo>
                <a:lnTo>
                  <a:pt x="1673" y="949"/>
                </a:lnTo>
                <a:lnTo>
                  <a:pt x="1664" y="940"/>
                </a:lnTo>
                <a:lnTo>
                  <a:pt x="1667" y="939"/>
                </a:lnTo>
                <a:lnTo>
                  <a:pt x="1671" y="937"/>
                </a:lnTo>
                <a:lnTo>
                  <a:pt x="1673" y="935"/>
                </a:lnTo>
                <a:lnTo>
                  <a:pt x="1676" y="935"/>
                </a:lnTo>
                <a:lnTo>
                  <a:pt x="1680" y="933"/>
                </a:lnTo>
                <a:lnTo>
                  <a:pt x="1686" y="933"/>
                </a:lnTo>
                <a:lnTo>
                  <a:pt x="1690" y="932"/>
                </a:lnTo>
                <a:lnTo>
                  <a:pt x="1695" y="930"/>
                </a:lnTo>
                <a:lnTo>
                  <a:pt x="1700" y="930"/>
                </a:lnTo>
                <a:lnTo>
                  <a:pt x="1706" y="930"/>
                </a:lnTo>
                <a:lnTo>
                  <a:pt x="1706" y="911"/>
                </a:lnTo>
                <a:lnTo>
                  <a:pt x="1711" y="911"/>
                </a:lnTo>
                <a:lnTo>
                  <a:pt x="1716" y="912"/>
                </a:lnTo>
                <a:lnTo>
                  <a:pt x="1718" y="914"/>
                </a:lnTo>
                <a:lnTo>
                  <a:pt x="1721" y="914"/>
                </a:lnTo>
                <a:lnTo>
                  <a:pt x="1725" y="916"/>
                </a:lnTo>
                <a:lnTo>
                  <a:pt x="1728" y="918"/>
                </a:lnTo>
                <a:lnTo>
                  <a:pt x="1732" y="914"/>
                </a:lnTo>
                <a:lnTo>
                  <a:pt x="1737" y="912"/>
                </a:lnTo>
                <a:lnTo>
                  <a:pt x="1741" y="911"/>
                </a:lnTo>
                <a:lnTo>
                  <a:pt x="1746" y="909"/>
                </a:lnTo>
                <a:lnTo>
                  <a:pt x="1748" y="907"/>
                </a:lnTo>
                <a:lnTo>
                  <a:pt x="1749" y="904"/>
                </a:lnTo>
                <a:lnTo>
                  <a:pt x="1749" y="900"/>
                </a:lnTo>
                <a:lnTo>
                  <a:pt x="1749" y="897"/>
                </a:lnTo>
                <a:lnTo>
                  <a:pt x="1749" y="893"/>
                </a:lnTo>
                <a:lnTo>
                  <a:pt x="1751" y="890"/>
                </a:lnTo>
                <a:lnTo>
                  <a:pt x="1753" y="886"/>
                </a:lnTo>
                <a:lnTo>
                  <a:pt x="1786" y="876"/>
                </a:lnTo>
                <a:lnTo>
                  <a:pt x="1793" y="865"/>
                </a:lnTo>
                <a:lnTo>
                  <a:pt x="1795" y="855"/>
                </a:lnTo>
                <a:lnTo>
                  <a:pt x="1800" y="844"/>
                </a:lnTo>
                <a:lnTo>
                  <a:pt x="1810" y="837"/>
                </a:lnTo>
                <a:lnTo>
                  <a:pt x="1823" y="832"/>
                </a:lnTo>
                <a:lnTo>
                  <a:pt x="1838" y="827"/>
                </a:lnTo>
                <a:lnTo>
                  <a:pt x="1852" y="822"/>
                </a:lnTo>
                <a:lnTo>
                  <a:pt x="1854" y="820"/>
                </a:lnTo>
                <a:lnTo>
                  <a:pt x="1854" y="820"/>
                </a:lnTo>
                <a:lnTo>
                  <a:pt x="1854" y="818"/>
                </a:lnTo>
                <a:lnTo>
                  <a:pt x="1854" y="816"/>
                </a:lnTo>
                <a:lnTo>
                  <a:pt x="1856" y="815"/>
                </a:lnTo>
                <a:lnTo>
                  <a:pt x="1849" y="797"/>
                </a:lnTo>
                <a:lnTo>
                  <a:pt x="1845" y="776"/>
                </a:lnTo>
                <a:lnTo>
                  <a:pt x="1845" y="757"/>
                </a:lnTo>
                <a:lnTo>
                  <a:pt x="1844" y="741"/>
                </a:lnTo>
                <a:lnTo>
                  <a:pt x="1859" y="740"/>
                </a:lnTo>
                <a:lnTo>
                  <a:pt x="1870" y="736"/>
                </a:lnTo>
                <a:lnTo>
                  <a:pt x="1882" y="733"/>
                </a:lnTo>
                <a:lnTo>
                  <a:pt x="1882" y="741"/>
                </a:lnTo>
                <a:lnTo>
                  <a:pt x="1880" y="748"/>
                </a:lnTo>
                <a:lnTo>
                  <a:pt x="1878" y="761"/>
                </a:lnTo>
                <a:lnTo>
                  <a:pt x="1877" y="778"/>
                </a:lnTo>
                <a:lnTo>
                  <a:pt x="1875" y="794"/>
                </a:lnTo>
                <a:lnTo>
                  <a:pt x="1875" y="806"/>
                </a:lnTo>
                <a:lnTo>
                  <a:pt x="1880" y="809"/>
                </a:lnTo>
                <a:lnTo>
                  <a:pt x="1884" y="811"/>
                </a:lnTo>
                <a:lnTo>
                  <a:pt x="1885" y="813"/>
                </a:lnTo>
                <a:lnTo>
                  <a:pt x="1889" y="815"/>
                </a:lnTo>
                <a:lnTo>
                  <a:pt x="1894" y="818"/>
                </a:lnTo>
                <a:lnTo>
                  <a:pt x="1905" y="813"/>
                </a:lnTo>
                <a:lnTo>
                  <a:pt x="1912" y="813"/>
                </a:lnTo>
                <a:lnTo>
                  <a:pt x="1917" y="816"/>
                </a:lnTo>
                <a:lnTo>
                  <a:pt x="1924" y="822"/>
                </a:lnTo>
                <a:lnTo>
                  <a:pt x="1933" y="822"/>
                </a:lnTo>
                <a:lnTo>
                  <a:pt x="1943" y="818"/>
                </a:lnTo>
                <a:lnTo>
                  <a:pt x="1952" y="813"/>
                </a:lnTo>
                <a:lnTo>
                  <a:pt x="1957" y="808"/>
                </a:lnTo>
                <a:lnTo>
                  <a:pt x="1964" y="804"/>
                </a:lnTo>
                <a:lnTo>
                  <a:pt x="1973" y="801"/>
                </a:lnTo>
                <a:lnTo>
                  <a:pt x="1987" y="802"/>
                </a:lnTo>
                <a:lnTo>
                  <a:pt x="2006" y="806"/>
                </a:lnTo>
                <a:lnTo>
                  <a:pt x="2008" y="801"/>
                </a:lnTo>
                <a:lnTo>
                  <a:pt x="2009" y="799"/>
                </a:lnTo>
                <a:lnTo>
                  <a:pt x="2013" y="795"/>
                </a:lnTo>
                <a:lnTo>
                  <a:pt x="2016" y="794"/>
                </a:lnTo>
                <a:lnTo>
                  <a:pt x="2020" y="794"/>
                </a:lnTo>
                <a:lnTo>
                  <a:pt x="2025" y="792"/>
                </a:lnTo>
                <a:lnTo>
                  <a:pt x="2025" y="762"/>
                </a:lnTo>
                <a:lnTo>
                  <a:pt x="2029" y="738"/>
                </a:lnTo>
                <a:lnTo>
                  <a:pt x="2032" y="734"/>
                </a:lnTo>
                <a:lnTo>
                  <a:pt x="2036" y="733"/>
                </a:lnTo>
                <a:lnTo>
                  <a:pt x="2039" y="729"/>
                </a:lnTo>
                <a:lnTo>
                  <a:pt x="2043" y="727"/>
                </a:lnTo>
                <a:lnTo>
                  <a:pt x="2048" y="726"/>
                </a:lnTo>
                <a:lnTo>
                  <a:pt x="2048" y="729"/>
                </a:lnTo>
                <a:lnTo>
                  <a:pt x="2051" y="733"/>
                </a:lnTo>
                <a:lnTo>
                  <a:pt x="2053" y="736"/>
                </a:lnTo>
                <a:lnTo>
                  <a:pt x="2055" y="740"/>
                </a:lnTo>
                <a:lnTo>
                  <a:pt x="2057" y="741"/>
                </a:lnTo>
                <a:lnTo>
                  <a:pt x="2062" y="743"/>
                </a:lnTo>
                <a:lnTo>
                  <a:pt x="2067" y="745"/>
                </a:lnTo>
                <a:lnTo>
                  <a:pt x="2065" y="729"/>
                </a:lnTo>
                <a:lnTo>
                  <a:pt x="2064" y="719"/>
                </a:lnTo>
                <a:lnTo>
                  <a:pt x="2060" y="712"/>
                </a:lnTo>
                <a:lnTo>
                  <a:pt x="2058" y="703"/>
                </a:lnTo>
                <a:lnTo>
                  <a:pt x="2055" y="687"/>
                </a:lnTo>
                <a:lnTo>
                  <a:pt x="2064" y="686"/>
                </a:lnTo>
                <a:lnTo>
                  <a:pt x="2070" y="682"/>
                </a:lnTo>
                <a:lnTo>
                  <a:pt x="2076" y="679"/>
                </a:lnTo>
                <a:lnTo>
                  <a:pt x="2083" y="675"/>
                </a:lnTo>
                <a:lnTo>
                  <a:pt x="2095" y="675"/>
                </a:lnTo>
                <a:lnTo>
                  <a:pt x="2107" y="677"/>
                </a:lnTo>
                <a:lnTo>
                  <a:pt x="2116" y="679"/>
                </a:lnTo>
                <a:lnTo>
                  <a:pt x="2125" y="675"/>
                </a:lnTo>
                <a:lnTo>
                  <a:pt x="2132" y="665"/>
                </a:lnTo>
                <a:lnTo>
                  <a:pt x="2126" y="663"/>
                </a:lnTo>
                <a:lnTo>
                  <a:pt x="2121" y="661"/>
                </a:lnTo>
                <a:lnTo>
                  <a:pt x="2118" y="659"/>
                </a:lnTo>
                <a:lnTo>
                  <a:pt x="2112" y="658"/>
                </a:lnTo>
                <a:lnTo>
                  <a:pt x="2105" y="658"/>
                </a:lnTo>
                <a:lnTo>
                  <a:pt x="2088" y="666"/>
                </a:lnTo>
                <a:lnTo>
                  <a:pt x="2069" y="672"/>
                </a:lnTo>
                <a:lnTo>
                  <a:pt x="2048" y="675"/>
                </a:lnTo>
                <a:lnTo>
                  <a:pt x="2044" y="666"/>
                </a:lnTo>
                <a:lnTo>
                  <a:pt x="2039" y="659"/>
                </a:lnTo>
                <a:lnTo>
                  <a:pt x="2034" y="652"/>
                </a:lnTo>
                <a:lnTo>
                  <a:pt x="2030" y="644"/>
                </a:lnTo>
                <a:lnTo>
                  <a:pt x="2029" y="630"/>
                </a:lnTo>
                <a:lnTo>
                  <a:pt x="2030" y="619"/>
                </a:lnTo>
                <a:lnTo>
                  <a:pt x="2029" y="607"/>
                </a:lnTo>
                <a:lnTo>
                  <a:pt x="2027" y="593"/>
                </a:lnTo>
                <a:lnTo>
                  <a:pt x="2029" y="581"/>
                </a:lnTo>
                <a:lnTo>
                  <a:pt x="2037" y="563"/>
                </a:lnTo>
                <a:lnTo>
                  <a:pt x="2051" y="551"/>
                </a:lnTo>
                <a:lnTo>
                  <a:pt x="2065" y="537"/>
                </a:lnTo>
                <a:lnTo>
                  <a:pt x="2077" y="523"/>
                </a:lnTo>
                <a:lnTo>
                  <a:pt x="2086" y="507"/>
                </a:lnTo>
                <a:lnTo>
                  <a:pt x="2081" y="502"/>
                </a:lnTo>
                <a:lnTo>
                  <a:pt x="2076" y="497"/>
                </a:lnTo>
                <a:lnTo>
                  <a:pt x="2070" y="492"/>
                </a:lnTo>
                <a:lnTo>
                  <a:pt x="2057" y="494"/>
                </a:lnTo>
                <a:lnTo>
                  <a:pt x="2041" y="495"/>
                </a:lnTo>
                <a:lnTo>
                  <a:pt x="2036" y="520"/>
                </a:lnTo>
                <a:lnTo>
                  <a:pt x="2027" y="539"/>
                </a:lnTo>
                <a:lnTo>
                  <a:pt x="2015" y="555"/>
                </a:lnTo>
                <a:lnTo>
                  <a:pt x="2001" y="570"/>
                </a:lnTo>
                <a:lnTo>
                  <a:pt x="1988" y="588"/>
                </a:lnTo>
                <a:lnTo>
                  <a:pt x="1980" y="609"/>
                </a:lnTo>
                <a:lnTo>
                  <a:pt x="1974" y="633"/>
                </a:lnTo>
                <a:lnTo>
                  <a:pt x="1985" y="642"/>
                </a:lnTo>
                <a:lnTo>
                  <a:pt x="1995" y="652"/>
                </a:lnTo>
                <a:lnTo>
                  <a:pt x="2002" y="665"/>
                </a:lnTo>
                <a:lnTo>
                  <a:pt x="2006" y="680"/>
                </a:lnTo>
                <a:lnTo>
                  <a:pt x="2001" y="682"/>
                </a:lnTo>
                <a:lnTo>
                  <a:pt x="1999" y="684"/>
                </a:lnTo>
                <a:lnTo>
                  <a:pt x="1997" y="686"/>
                </a:lnTo>
                <a:lnTo>
                  <a:pt x="1997" y="686"/>
                </a:lnTo>
                <a:lnTo>
                  <a:pt x="1997" y="687"/>
                </a:lnTo>
                <a:lnTo>
                  <a:pt x="1995" y="689"/>
                </a:lnTo>
                <a:lnTo>
                  <a:pt x="1995" y="693"/>
                </a:lnTo>
                <a:lnTo>
                  <a:pt x="1994" y="694"/>
                </a:lnTo>
                <a:lnTo>
                  <a:pt x="1971" y="703"/>
                </a:lnTo>
                <a:lnTo>
                  <a:pt x="1968" y="724"/>
                </a:lnTo>
                <a:lnTo>
                  <a:pt x="1961" y="740"/>
                </a:lnTo>
                <a:lnTo>
                  <a:pt x="1954" y="752"/>
                </a:lnTo>
                <a:lnTo>
                  <a:pt x="1943" y="762"/>
                </a:lnTo>
                <a:lnTo>
                  <a:pt x="1934" y="773"/>
                </a:lnTo>
                <a:lnTo>
                  <a:pt x="1926" y="787"/>
                </a:lnTo>
                <a:lnTo>
                  <a:pt x="1920" y="787"/>
                </a:lnTo>
                <a:lnTo>
                  <a:pt x="1920" y="783"/>
                </a:lnTo>
                <a:lnTo>
                  <a:pt x="1906" y="764"/>
                </a:lnTo>
                <a:lnTo>
                  <a:pt x="1898" y="743"/>
                </a:lnTo>
                <a:lnTo>
                  <a:pt x="1892" y="720"/>
                </a:lnTo>
                <a:lnTo>
                  <a:pt x="1882" y="694"/>
                </a:lnTo>
                <a:lnTo>
                  <a:pt x="1868" y="701"/>
                </a:lnTo>
                <a:lnTo>
                  <a:pt x="1859" y="710"/>
                </a:lnTo>
                <a:lnTo>
                  <a:pt x="1849" y="717"/>
                </a:lnTo>
                <a:lnTo>
                  <a:pt x="1838" y="722"/>
                </a:lnTo>
                <a:lnTo>
                  <a:pt x="1821" y="726"/>
                </a:lnTo>
                <a:lnTo>
                  <a:pt x="1819" y="724"/>
                </a:lnTo>
                <a:lnTo>
                  <a:pt x="1817" y="724"/>
                </a:lnTo>
                <a:lnTo>
                  <a:pt x="1816" y="724"/>
                </a:lnTo>
                <a:lnTo>
                  <a:pt x="1814" y="722"/>
                </a:lnTo>
                <a:lnTo>
                  <a:pt x="1810" y="722"/>
                </a:lnTo>
                <a:lnTo>
                  <a:pt x="1809" y="701"/>
                </a:lnTo>
                <a:lnTo>
                  <a:pt x="1807" y="684"/>
                </a:lnTo>
                <a:lnTo>
                  <a:pt x="1803" y="670"/>
                </a:lnTo>
                <a:lnTo>
                  <a:pt x="1800" y="654"/>
                </a:lnTo>
                <a:lnTo>
                  <a:pt x="1798" y="633"/>
                </a:lnTo>
                <a:lnTo>
                  <a:pt x="1807" y="624"/>
                </a:lnTo>
                <a:lnTo>
                  <a:pt x="1810" y="616"/>
                </a:lnTo>
                <a:lnTo>
                  <a:pt x="1812" y="605"/>
                </a:lnTo>
                <a:lnTo>
                  <a:pt x="1817" y="591"/>
                </a:lnTo>
                <a:lnTo>
                  <a:pt x="1821" y="588"/>
                </a:lnTo>
                <a:lnTo>
                  <a:pt x="1826" y="583"/>
                </a:lnTo>
                <a:lnTo>
                  <a:pt x="1831" y="577"/>
                </a:lnTo>
                <a:lnTo>
                  <a:pt x="1837" y="572"/>
                </a:lnTo>
                <a:lnTo>
                  <a:pt x="1840" y="574"/>
                </a:lnTo>
                <a:lnTo>
                  <a:pt x="1842" y="576"/>
                </a:lnTo>
                <a:lnTo>
                  <a:pt x="1844" y="577"/>
                </a:lnTo>
                <a:lnTo>
                  <a:pt x="1845" y="579"/>
                </a:lnTo>
                <a:lnTo>
                  <a:pt x="1845" y="579"/>
                </a:lnTo>
                <a:lnTo>
                  <a:pt x="1849" y="576"/>
                </a:lnTo>
                <a:lnTo>
                  <a:pt x="1851" y="572"/>
                </a:lnTo>
                <a:lnTo>
                  <a:pt x="1852" y="569"/>
                </a:lnTo>
                <a:lnTo>
                  <a:pt x="1854" y="563"/>
                </a:lnTo>
                <a:lnTo>
                  <a:pt x="1856" y="560"/>
                </a:lnTo>
                <a:lnTo>
                  <a:pt x="1868" y="553"/>
                </a:lnTo>
                <a:lnTo>
                  <a:pt x="1878" y="549"/>
                </a:lnTo>
                <a:lnTo>
                  <a:pt x="1887" y="541"/>
                </a:lnTo>
                <a:lnTo>
                  <a:pt x="1884" y="539"/>
                </a:lnTo>
                <a:lnTo>
                  <a:pt x="1882" y="539"/>
                </a:lnTo>
                <a:lnTo>
                  <a:pt x="1880" y="539"/>
                </a:lnTo>
                <a:lnTo>
                  <a:pt x="1880" y="537"/>
                </a:lnTo>
                <a:lnTo>
                  <a:pt x="1880" y="537"/>
                </a:lnTo>
                <a:lnTo>
                  <a:pt x="1880" y="534"/>
                </a:lnTo>
                <a:lnTo>
                  <a:pt x="1878" y="530"/>
                </a:lnTo>
                <a:lnTo>
                  <a:pt x="1891" y="514"/>
                </a:lnTo>
                <a:lnTo>
                  <a:pt x="1903" y="495"/>
                </a:lnTo>
                <a:lnTo>
                  <a:pt x="1913" y="473"/>
                </a:lnTo>
                <a:lnTo>
                  <a:pt x="1924" y="450"/>
                </a:lnTo>
                <a:lnTo>
                  <a:pt x="1934" y="427"/>
                </a:lnTo>
                <a:lnTo>
                  <a:pt x="1947" y="406"/>
                </a:lnTo>
                <a:lnTo>
                  <a:pt x="1959" y="392"/>
                </a:lnTo>
                <a:lnTo>
                  <a:pt x="1974" y="384"/>
                </a:lnTo>
                <a:lnTo>
                  <a:pt x="1974" y="370"/>
                </a:lnTo>
                <a:lnTo>
                  <a:pt x="1990" y="370"/>
                </a:lnTo>
                <a:lnTo>
                  <a:pt x="1999" y="354"/>
                </a:lnTo>
                <a:lnTo>
                  <a:pt x="2013" y="343"/>
                </a:lnTo>
                <a:lnTo>
                  <a:pt x="2032" y="338"/>
                </a:lnTo>
                <a:lnTo>
                  <a:pt x="2034" y="340"/>
                </a:lnTo>
                <a:lnTo>
                  <a:pt x="2036" y="340"/>
                </a:lnTo>
                <a:lnTo>
                  <a:pt x="2036" y="340"/>
                </a:lnTo>
                <a:lnTo>
                  <a:pt x="2037" y="340"/>
                </a:lnTo>
                <a:lnTo>
                  <a:pt x="2041" y="342"/>
                </a:lnTo>
                <a:lnTo>
                  <a:pt x="2041" y="329"/>
                </a:lnTo>
                <a:lnTo>
                  <a:pt x="2046" y="329"/>
                </a:lnTo>
                <a:lnTo>
                  <a:pt x="2050" y="329"/>
                </a:lnTo>
                <a:lnTo>
                  <a:pt x="2053" y="329"/>
                </a:lnTo>
                <a:lnTo>
                  <a:pt x="2055" y="329"/>
                </a:lnTo>
                <a:lnTo>
                  <a:pt x="2057" y="331"/>
                </a:lnTo>
                <a:lnTo>
                  <a:pt x="2058" y="331"/>
                </a:lnTo>
                <a:lnTo>
                  <a:pt x="2064" y="335"/>
                </a:lnTo>
                <a:lnTo>
                  <a:pt x="2070" y="321"/>
                </a:lnTo>
                <a:lnTo>
                  <a:pt x="2081" y="312"/>
                </a:lnTo>
                <a:lnTo>
                  <a:pt x="2093" y="309"/>
                </a:lnTo>
                <a:lnTo>
                  <a:pt x="2109" y="305"/>
                </a:lnTo>
                <a:lnTo>
                  <a:pt x="2125" y="303"/>
                </a:lnTo>
                <a:lnTo>
                  <a:pt x="2132" y="310"/>
                </a:lnTo>
                <a:lnTo>
                  <a:pt x="2140" y="314"/>
                </a:lnTo>
                <a:lnTo>
                  <a:pt x="2147" y="315"/>
                </a:lnTo>
                <a:lnTo>
                  <a:pt x="2154" y="317"/>
                </a:lnTo>
                <a:lnTo>
                  <a:pt x="2160" y="324"/>
                </a:lnTo>
                <a:lnTo>
                  <a:pt x="2163" y="338"/>
                </a:lnTo>
                <a:lnTo>
                  <a:pt x="2161" y="340"/>
                </a:lnTo>
                <a:lnTo>
                  <a:pt x="2160" y="342"/>
                </a:lnTo>
                <a:lnTo>
                  <a:pt x="2158" y="342"/>
                </a:lnTo>
                <a:lnTo>
                  <a:pt x="2158" y="343"/>
                </a:lnTo>
                <a:lnTo>
                  <a:pt x="2156" y="345"/>
                </a:lnTo>
                <a:lnTo>
                  <a:pt x="2156" y="349"/>
                </a:lnTo>
                <a:lnTo>
                  <a:pt x="2158" y="352"/>
                </a:lnTo>
                <a:lnTo>
                  <a:pt x="2160" y="352"/>
                </a:lnTo>
                <a:lnTo>
                  <a:pt x="2161" y="354"/>
                </a:lnTo>
                <a:lnTo>
                  <a:pt x="2163" y="357"/>
                </a:lnTo>
                <a:lnTo>
                  <a:pt x="2175" y="352"/>
                </a:lnTo>
                <a:lnTo>
                  <a:pt x="2182" y="350"/>
                </a:lnTo>
                <a:lnTo>
                  <a:pt x="2187" y="350"/>
                </a:lnTo>
                <a:lnTo>
                  <a:pt x="2189" y="354"/>
                </a:lnTo>
                <a:lnTo>
                  <a:pt x="2191" y="359"/>
                </a:lnTo>
                <a:lnTo>
                  <a:pt x="2196" y="364"/>
                </a:lnTo>
                <a:lnTo>
                  <a:pt x="2201" y="370"/>
                </a:lnTo>
                <a:lnTo>
                  <a:pt x="2233" y="373"/>
                </a:lnTo>
                <a:lnTo>
                  <a:pt x="2245" y="380"/>
                </a:lnTo>
                <a:lnTo>
                  <a:pt x="2259" y="391"/>
                </a:lnTo>
                <a:lnTo>
                  <a:pt x="2273" y="405"/>
                </a:lnTo>
                <a:lnTo>
                  <a:pt x="2285" y="420"/>
                </a:lnTo>
                <a:lnTo>
                  <a:pt x="2296" y="436"/>
                </a:lnTo>
                <a:lnTo>
                  <a:pt x="2299" y="452"/>
                </a:lnTo>
                <a:lnTo>
                  <a:pt x="2297" y="467"/>
                </a:lnTo>
                <a:lnTo>
                  <a:pt x="2285" y="480"/>
                </a:lnTo>
                <a:lnTo>
                  <a:pt x="2269" y="488"/>
                </a:lnTo>
                <a:lnTo>
                  <a:pt x="2252" y="488"/>
                </a:lnTo>
                <a:lnTo>
                  <a:pt x="2236" y="481"/>
                </a:lnTo>
                <a:lnTo>
                  <a:pt x="2222" y="474"/>
                </a:lnTo>
                <a:lnTo>
                  <a:pt x="2208" y="469"/>
                </a:lnTo>
                <a:lnTo>
                  <a:pt x="2210" y="481"/>
                </a:lnTo>
                <a:lnTo>
                  <a:pt x="2212" y="497"/>
                </a:lnTo>
                <a:lnTo>
                  <a:pt x="2214" y="514"/>
                </a:lnTo>
                <a:lnTo>
                  <a:pt x="2217" y="528"/>
                </a:lnTo>
                <a:lnTo>
                  <a:pt x="2221" y="537"/>
                </a:lnTo>
                <a:lnTo>
                  <a:pt x="2224" y="542"/>
                </a:lnTo>
                <a:lnTo>
                  <a:pt x="2229" y="544"/>
                </a:lnTo>
                <a:lnTo>
                  <a:pt x="2233" y="548"/>
                </a:lnTo>
                <a:lnTo>
                  <a:pt x="2240" y="549"/>
                </a:lnTo>
                <a:lnTo>
                  <a:pt x="2238" y="537"/>
                </a:lnTo>
                <a:lnTo>
                  <a:pt x="2236" y="528"/>
                </a:lnTo>
                <a:lnTo>
                  <a:pt x="2236" y="518"/>
                </a:lnTo>
                <a:lnTo>
                  <a:pt x="2240" y="518"/>
                </a:lnTo>
                <a:lnTo>
                  <a:pt x="2240" y="514"/>
                </a:lnTo>
                <a:lnTo>
                  <a:pt x="2252" y="521"/>
                </a:lnTo>
                <a:lnTo>
                  <a:pt x="2264" y="528"/>
                </a:lnTo>
                <a:lnTo>
                  <a:pt x="2278" y="534"/>
                </a:lnTo>
                <a:lnTo>
                  <a:pt x="2280" y="530"/>
                </a:lnTo>
                <a:lnTo>
                  <a:pt x="2282" y="527"/>
                </a:lnTo>
                <a:lnTo>
                  <a:pt x="2283" y="525"/>
                </a:lnTo>
                <a:lnTo>
                  <a:pt x="2285" y="520"/>
                </a:lnTo>
                <a:lnTo>
                  <a:pt x="2285" y="514"/>
                </a:lnTo>
                <a:lnTo>
                  <a:pt x="2283" y="513"/>
                </a:lnTo>
                <a:lnTo>
                  <a:pt x="2282" y="511"/>
                </a:lnTo>
                <a:lnTo>
                  <a:pt x="2280" y="509"/>
                </a:lnTo>
                <a:lnTo>
                  <a:pt x="2280" y="507"/>
                </a:lnTo>
                <a:lnTo>
                  <a:pt x="2280" y="504"/>
                </a:lnTo>
                <a:lnTo>
                  <a:pt x="2278" y="499"/>
                </a:lnTo>
                <a:lnTo>
                  <a:pt x="2294" y="492"/>
                </a:lnTo>
                <a:lnTo>
                  <a:pt x="2304" y="481"/>
                </a:lnTo>
                <a:lnTo>
                  <a:pt x="2313" y="469"/>
                </a:lnTo>
                <a:lnTo>
                  <a:pt x="2318" y="471"/>
                </a:lnTo>
                <a:lnTo>
                  <a:pt x="2325" y="473"/>
                </a:lnTo>
                <a:lnTo>
                  <a:pt x="2332" y="474"/>
                </a:lnTo>
                <a:lnTo>
                  <a:pt x="2339" y="476"/>
                </a:lnTo>
                <a:lnTo>
                  <a:pt x="2336" y="438"/>
                </a:lnTo>
                <a:lnTo>
                  <a:pt x="2329" y="396"/>
                </a:lnTo>
                <a:lnTo>
                  <a:pt x="2358" y="396"/>
                </a:lnTo>
                <a:lnTo>
                  <a:pt x="2365" y="403"/>
                </a:lnTo>
                <a:lnTo>
                  <a:pt x="2372" y="413"/>
                </a:lnTo>
                <a:lnTo>
                  <a:pt x="2378" y="422"/>
                </a:lnTo>
                <a:lnTo>
                  <a:pt x="2378" y="431"/>
                </a:lnTo>
                <a:lnTo>
                  <a:pt x="2374" y="432"/>
                </a:lnTo>
                <a:lnTo>
                  <a:pt x="2372" y="432"/>
                </a:lnTo>
                <a:lnTo>
                  <a:pt x="2369" y="434"/>
                </a:lnTo>
                <a:lnTo>
                  <a:pt x="2362" y="434"/>
                </a:lnTo>
                <a:lnTo>
                  <a:pt x="2362" y="453"/>
                </a:lnTo>
                <a:lnTo>
                  <a:pt x="2367" y="455"/>
                </a:lnTo>
                <a:lnTo>
                  <a:pt x="2369" y="457"/>
                </a:lnTo>
                <a:lnTo>
                  <a:pt x="2372" y="459"/>
                </a:lnTo>
                <a:lnTo>
                  <a:pt x="2376" y="460"/>
                </a:lnTo>
                <a:lnTo>
                  <a:pt x="2381" y="460"/>
                </a:lnTo>
                <a:lnTo>
                  <a:pt x="2383" y="460"/>
                </a:lnTo>
                <a:lnTo>
                  <a:pt x="2385" y="459"/>
                </a:lnTo>
                <a:lnTo>
                  <a:pt x="2385" y="459"/>
                </a:lnTo>
                <a:lnTo>
                  <a:pt x="2386" y="459"/>
                </a:lnTo>
                <a:lnTo>
                  <a:pt x="2390" y="457"/>
                </a:lnTo>
                <a:lnTo>
                  <a:pt x="2392" y="452"/>
                </a:lnTo>
                <a:lnTo>
                  <a:pt x="2392" y="448"/>
                </a:lnTo>
                <a:lnTo>
                  <a:pt x="2392" y="443"/>
                </a:lnTo>
                <a:lnTo>
                  <a:pt x="2392" y="439"/>
                </a:lnTo>
                <a:lnTo>
                  <a:pt x="2390" y="434"/>
                </a:lnTo>
                <a:lnTo>
                  <a:pt x="2402" y="418"/>
                </a:lnTo>
                <a:lnTo>
                  <a:pt x="2416" y="405"/>
                </a:lnTo>
                <a:lnTo>
                  <a:pt x="2428" y="389"/>
                </a:lnTo>
                <a:lnTo>
                  <a:pt x="2434" y="387"/>
                </a:lnTo>
                <a:lnTo>
                  <a:pt x="2439" y="387"/>
                </a:lnTo>
                <a:lnTo>
                  <a:pt x="2441" y="385"/>
                </a:lnTo>
                <a:lnTo>
                  <a:pt x="2444" y="387"/>
                </a:lnTo>
                <a:lnTo>
                  <a:pt x="2448" y="389"/>
                </a:lnTo>
                <a:lnTo>
                  <a:pt x="2449" y="392"/>
                </a:lnTo>
                <a:lnTo>
                  <a:pt x="2451" y="396"/>
                </a:lnTo>
                <a:lnTo>
                  <a:pt x="2453" y="398"/>
                </a:lnTo>
                <a:lnTo>
                  <a:pt x="2454" y="401"/>
                </a:lnTo>
                <a:lnTo>
                  <a:pt x="2458" y="403"/>
                </a:lnTo>
                <a:lnTo>
                  <a:pt x="2458" y="399"/>
                </a:lnTo>
                <a:lnTo>
                  <a:pt x="2461" y="396"/>
                </a:lnTo>
                <a:lnTo>
                  <a:pt x="2463" y="392"/>
                </a:lnTo>
                <a:lnTo>
                  <a:pt x="2465" y="389"/>
                </a:lnTo>
                <a:lnTo>
                  <a:pt x="2465" y="384"/>
                </a:lnTo>
                <a:lnTo>
                  <a:pt x="2467" y="377"/>
                </a:lnTo>
                <a:lnTo>
                  <a:pt x="2482" y="377"/>
                </a:lnTo>
                <a:lnTo>
                  <a:pt x="2496" y="380"/>
                </a:lnTo>
                <a:lnTo>
                  <a:pt x="2509" y="384"/>
                </a:lnTo>
                <a:lnTo>
                  <a:pt x="2500" y="391"/>
                </a:lnTo>
                <a:lnTo>
                  <a:pt x="2491" y="396"/>
                </a:lnTo>
                <a:lnTo>
                  <a:pt x="2484" y="401"/>
                </a:lnTo>
                <a:lnTo>
                  <a:pt x="2477" y="411"/>
                </a:lnTo>
                <a:lnTo>
                  <a:pt x="2486" y="411"/>
                </a:lnTo>
                <a:lnTo>
                  <a:pt x="2491" y="406"/>
                </a:lnTo>
                <a:lnTo>
                  <a:pt x="2503" y="401"/>
                </a:lnTo>
                <a:lnTo>
                  <a:pt x="2516" y="396"/>
                </a:lnTo>
                <a:lnTo>
                  <a:pt x="2526" y="392"/>
                </a:lnTo>
                <a:lnTo>
                  <a:pt x="2537" y="389"/>
                </a:lnTo>
                <a:lnTo>
                  <a:pt x="2540" y="389"/>
                </a:lnTo>
                <a:lnTo>
                  <a:pt x="2542" y="391"/>
                </a:lnTo>
                <a:lnTo>
                  <a:pt x="2545" y="394"/>
                </a:lnTo>
                <a:lnTo>
                  <a:pt x="2547" y="396"/>
                </a:lnTo>
                <a:lnTo>
                  <a:pt x="2549" y="398"/>
                </a:lnTo>
                <a:lnTo>
                  <a:pt x="2552" y="398"/>
                </a:lnTo>
                <a:lnTo>
                  <a:pt x="2559" y="399"/>
                </a:lnTo>
                <a:lnTo>
                  <a:pt x="2561" y="396"/>
                </a:lnTo>
                <a:lnTo>
                  <a:pt x="2563" y="392"/>
                </a:lnTo>
                <a:lnTo>
                  <a:pt x="2564" y="391"/>
                </a:lnTo>
                <a:lnTo>
                  <a:pt x="2564" y="387"/>
                </a:lnTo>
                <a:lnTo>
                  <a:pt x="2566" y="382"/>
                </a:lnTo>
                <a:lnTo>
                  <a:pt x="2566" y="377"/>
                </a:lnTo>
                <a:lnTo>
                  <a:pt x="2563" y="373"/>
                </a:lnTo>
                <a:lnTo>
                  <a:pt x="2561" y="370"/>
                </a:lnTo>
                <a:lnTo>
                  <a:pt x="2559" y="366"/>
                </a:lnTo>
                <a:lnTo>
                  <a:pt x="2559" y="361"/>
                </a:lnTo>
                <a:lnTo>
                  <a:pt x="2559" y="354"/>
                </a:lnTo>
                <a:lnTo>
                  <a:pt x="2564" y="350"/>
                </a:lnTo>
                <a:lnTo>
                  <a:pt x="2568" y="347"/>
                </a:lnTo>
                <a:lnTo>
                  <a:pt x="2571" y="345"/>
                </a:lnTo>
                <a:lnTo>
                  <a:pt x="2578" y="342"/>
                </a:lnTo>
                <a:lnTo>
                  <a:pt x="2582" y="343"/>
                </a:lnTo>
                <a:lnTo>
                  <a:pt x="2587" y="345"/>
                </a:lnTo>
                <a:lnTo>
                  <a:pt x="2594" y="345"/>
                </a:lnTo>
                <a:lnTo>
                  <a:pt x="2601" y="345"/>
                </a:lnTo>
                <a:lnTo>
                  <a:pt x="2610" y="356"/>
                </a:lnTo>
                <a:lnTo>
                  <a:pt x="2622" y="368"/>
                </a:lnTo>
                <a:lnTo>
                  <a:pt x="2640" y="380"/>
                </a:lnTo>
                <a:lnTo>
                  <a:pt x="2655" y="392"/>
                </a:lnTo>
                <a:lnTo>
                  <a:pt x="2669" y="399"/>
                </a:lnTo>
                <a:lnTo>
                  <a:pt x="2678" y="403"/>
                </a:lnTo>
                <a:lnTo>
                  <a:pt x="2680" y="401"/>
                </a:lnTo>
                <a:lnTo>
                  <a:pt x="2680" y="401"/>
                </a:lnTo>
                <a:lnTo>
                  <a:pt x="2680" y="399"/>
                </a:lnTo>
                <a:lnTo>
                  <a:pt x="2680" y="399"/>
                </a:lnTo>
                <a:lnTo>
                  <a:pt x="2681" y="396"/>
                </a:lnTo>
                <a:lnTo>
                  <a:pt x="2676" y="391"/>
                </a:lnTo>
                <a:lnTo>
                  <a:pt x="2673" y="387"/>
                </a:lnTo>
                <a:lnTo>
                  <a:pt x="2671" y="382"/>
                </a:lnTo>
                <a:lnTo>
                  <a:pt x="2667" y="377"/>
                </a:lnTo>
                <a:lnTo>
                  <a:pt x="2666" y="370"/>
                </a:lnTo>
                <a:lnTo>
                  <a:pt x="2650" y="370"/>
                </a:lnTo>
                <a:lnTo>
                  <a:pt x="2652" y="349"/>
                </a:lnTo>
                <a:lnTo>
                  <a:pt x="2648" y="333"/>
                </a:lnTo>
                <a:lnTo>
                  <a:pt x="2646" y="319"/>
                </a:lnTo>
                <a:lnTo>
                  <a:pt x="2643" y="300"/>
                </a:lnTo>
                <a:lnTo>
                  <a:pt x="2653" y="293"/>
                </a:lnTo>
                <a:lnTo>
                  <a:pt x="2660" y="284"/>
                </a:lnTo>
                <a:lnTo>
                  <a:pt x="2664" y="274"/>
                </a:lnTo>
                <a:lnTo>
                  <a:pt x="2667" y="261"/>
                </a:lnTo>
                <a:lnTo>
                  <a:pt x="2671" y="251"/>
                </a:lnTo>
                <a:lnTo>
                  <a:pt x="2676" y="240"/>
                </a:lnTo>
                <a:lnTo>
                  <a:pt x="2683" y="232"/>
                </a:lnTo>
                <a:lnTo>
                  <a:pt x="2692" y="226"/>
                </a:lnTo>
                <a:lnTo>
                  <a:pt x="2708" y="225"/>
                </a:lnTo>
                <a:lnTo>
                  <a:pt x="2727" y="226"/>
                </a:lnTo>
                <a:lnTo>
                  <a:pt x="2732" y="235"/>
                </a:lnTo>
                <a:lnTo>
                  <a:pt x="2739" y="242"/>
                </a:lnTo>
                <a:lnTo>
                  <a:pt x="2737" y="256"/>
                </a:lnTo>
                <a:lnTo>
                  <a:pt x="2734" y="270"/>
                </a:lnTo>
                <a:lnTo>
                  <a:pt x="2730" y="282"/>
                </a:lnTo>
                <a:lnTo>
                  <a:pt x="2729" y="293"/>
                </a:lnTo>
                <a:lnTo>
                  <a:pt x="2727" y="300"/>
                </a:lnTo>
                <a:lnTo>
                  <a:pt x="2730" y="309"/>
                </a:lnTo>
                <a:lnTo>
                  <a:pt x="2736" y="321"/>
                </a:lnTo>
                <a:lnTo>
                  <a:pt x="2739" y="335"/>
                </a:lnTo>
                <a:lnTo>
                  <a:pt x="2742" y="345"/>
                </a:lnTo>
                <a:lnTo>
                  <a:pt x="2742" y="357"/>
                </a:lnTo>
                <a:lnTo>
                  <a:pt x="2739" y="368"/>
                </a:lnTo>
                <a:lnTo>
                  <a:pt x="2736" y="377"/>
                </a:lnTo>
                <a:lnTo>
                  <a:pt x="2736" y="384"/>
                </a:lnTo>
                <a:lnTo>
                  <a:pt x="2737" y="389"/>
                </a:lnTo>
                <a:lnTo>
                  <a:pt x="2739" y="392"/>
                </a:lnTo>
                <a:lnTo>
                  <a:pt x="2742" y="396"/>
                </a:lnTo>
                <a:lnTo>
                  <a:pt x="2746" y="399"/>
                </a:lnTo>
                <a:lnTo>
                  <a:pt x="2748" y="405"/>
                </a:lnTo>
                <a:lnTo>
                  <a:pt x="2751" y="411"/>
                </a:lnTo>
                <a:lnTo>
                  <a:pt x="2746" y="422"/>
                </a:lnTo>
                <a:lnTo>
                  <a:pt x="2742" y="434"/>
                </a:lnTo>
                <a:lnTo>
                  <a:pt x="2742" y="450"/>
                </a:lnTo>
                <a:lnTo>
                  <a:pt x="2737" y="453"/>
                </a:lnTo>
                <a:lnTo>
                  <a:pt x="2734" y="457"/>
                </a:lnTo>
                <a:lnTo>
                  <a:pt x="2729" y="459"/>
                </a:lnTo>
                <a:lnTo>
                  <a:pt x="2723" y="462"/>
                </a:lnTo>
                <a:lnTo>
                  <a:pt x="2716" y="464"/>
                </a:lnTo>
                <a:lnTo>
                  <a:pt x="2716" y="469"/>
                </a:lnTo>
                <a:lnTo>
                  <a:pt x="2736" y="469"/>
                </a:lnTo>
                <a:lnTo>
                  <a:pt x="2737" y="467"/>
                </a:lnTo>
                <a:lnTo>
                  <a:pt x="2737" y="467"/>
                </a:lnTo>
                <a:lnTo>
                  <a:pt x="2739" y="466"/>
                </a:lnTo>
                <a:lnTo>
                  <a:pt x="2739" y="466"/>
                </a:lnTo>
                <a:lnTo>
                  <a:pt x="2742" y="464"/>
                </a:lnTo>
                <a:lnTo>
                  <a:pt x="2749" y="452"/>
                </a:lnTo>
                <a:lnTo>
                  <a:pt x="2756" y="438"/>
                </a:lnTo>
                <a:lnTo>
                  <a:pt x="2762" y="427"/>
                </a:lnTo>
                <a:lnTo>
                  <a:pt x="2765" y="410"/>
                </a:lnTo>
                <a:lnTo>
                  <a:pt x="2762" y="394"/>
                </a:lnTo>
                <a:lnTo>
                  <a:pt x="2760" y="378"/>
                </a:lnTo>
                <a:lnTo>
                  <a:pt x="2758" y="364"/>
                </a:lnTo>
                <a:lnTo>
                  <a:pt x="2777" y="364"/>
                </a:lnTo>
                <a:lnTo>
                  <a:pt x="2795" y="364"/>
                </a:lnTo>
                <a:lnTo>
                  <a:pt x="2812" y="370"/>
                </a:lnTo>
                <a:lnTo>
                  <a:pt x="2812" y="364"/>
                </a:lnTo>
                <a:lnTo>
                  <a:pt x="2795" y="357"/>
                </a:lnTo>
                <a:lnTo>
                  <a:pt x="2774" y="349"/>
                </a:lnTo>
                <a:lnTo>
                  <a:pt x="2755" y="342"/>
                </a:lnTo>
                <a:lnTo>
                  <a:pt x="2751" y="324"/>
                </a:lnTo>
                <a:lnTo>
                  <a:pt x="2746" y="312"/>
                </a:lnTo>
                <a:lnTo>
                  <a:pt x="2741" y="302"/>
                </a:lnTo>
                <a:lnTo>
                  <a:pt x="2736" y="288"/>
                </a:lnTo>
                <a:lnTo>
                  <a:pt x="2758" y="268"/>
                </a:lnTo>
                <a:lnTo>
                  <a:pt x="2758" y="235"/>
                </a:lnTo>
                <a:lnTo>
                  <a:pt x="2762" y="235"/>
                </a:lnTo>
                <a:lnTo>
                  <a:pt x="2765" y="235"/>
                </a:lnTo>
                <a:lnTo>
                  <a:pt x="2767" y="235"/>
                </a:lnTo>
                <a:lnTo>
                  <a:pt x="2767" y="237"/>
                </a:lnTo>
                <a:lnTo>
                  <a:pt x="2770" y="239"/>
                </a:lnTo>
                <a:lnTo>
                  <a:pt x="2774" y="249"/>
                </a:lnTo>
                <a:lnTo>
                  <a:pt x="2777" y="260"/>
                </a:lnTo>
                <a:lnTo>
                  <a:pt x="2784" y="268"/>
                </a:lnTo>
                <a:lnTo>
                  <a:pt x="2797" y="261"/>
                </a:lnTo>
                <a:lnTo>
                  <a:pt x="2812" y="258"/>
                </a:lnTo>
                <a:lnTo>
                  <a:pt x="2832" y="258"/>
                </a:lnTo>
                <a:lnTo>
                  <a:pt x="2842" y="272"/>
                </a:lnTo>
                <a:lnTo>
                  <a:pt x="2858" y="286"/>
                </a:lnTo>
                <a:lnTo>
                  <a:pt x="2873" y="296"/>
                </a:lnTo>
                <a:lnTo>
                  <a:pt x="2873" y="288"/>
                </a:lnTo>
                <a:lnTo>
                  <a:pt x="2861" y="275"/>
                </a:lnTo>
                <a:lnTo>
                  <a:pt x="2852" y="260"/>
                </a:lnTo>
                <a:lnTo>
                  <a:pt x="2847" y="240"/>
                </a:lnTo>
                <a:lnTo>
                  <a:pt x="2842" y="221"/>
                </a:lnTo>
                <a:lnTo>
                  <a:pt x="2838" y="200"/>
                </a:lnTo>
                <a:lnTo>
                  <a:pt x="2861" y="193"/>
                </a:lnTo>
                <a:lnTo>
                  <a:pt x="2886" y="188"/>
                </a:lnTo>
                <a:lnTo>
                  <a:pt x="2893" y="204"/>
                </a:lnTo>
                <a:lnTo>
                  <a:pt x="2896" y="204"/>
                </a:lnTo>
                <a:lnTo>
                  <a:pt x="2900" y="188"/>
                </a:lnTo>
                <a:lnTo>
                  <a:pt x="2903" y="171"/>
                </a:lnTo>
                <a:lnTo>
                  <a:pt x="2908" y="153"/>
                </a:lnTo>
                <a:lnTo>
                  <a:pt x="2924" y="144"/>
                </a:lnTo>
                <a:lnTo>
                  <a:pt x="2936" y="134"/>
                </a:lnTo>
                <a:lnTo>
                  <a:pt x="2950" y="123"/>
                </a:lnTo>
                <a:lnTo>
                  <a:pt x="2964" y="117"/>
                </a:lnTo>
                <a:lnTo>
                  <a:pt x="2980" y="111"/>
                </a:lnTo>
                <a:lnTo>
                  <a:pt x="3001" y="111"/>
                </a:lnTo>
                <a:lnTo>
                  <a:pt x="3003" y="104"/>
                </a:lnTo>
                <a:lnTo>
                  <a:pt x="3006" y="99"/>
                </a:lnTo>
                <a:lnTo>
                  <a:pt x="3008" y="94"/>
                </a:lnTo>
                <a:lnTo>
                  <a:pt x="3011" y="89"/>
                </a:lnTo>
                <a:lnTo>
                  <a:pt x="3022" y="89"/>
                </a:lnTo>
                <a:lnTo>
                  <a:pt x="3036" y="89"/>
                </a:lnTo>
                <a:lnTo>
                  <a:pt x="3050" y="89"/>
                </a:lnTo>
                <a:lnTo>
                  <a:pt x="3060" y="89"/>
                </a:lnTo>
                <a:lnTo>
                  <a:pt x="3065" y="89"/>
                </a:lnTo>
                <a:lnTo>
                  <a:pt x="3072" y="83"/>
                </a:lnTo>
                <a:lnTo>
                  <a:pt x="3079" y="78"/>
                </a:lnTo>
                <a:lnTo>
                  <a:pt x="3086" y="71"/>
                </a:lnTo>
                <a:lnTo>
                  <a:pt x="3092" y="66"/>
                </a:lnTo>
                <a:lnTo>
                  <a:pt x="3097" y="68"/>
                </a:lnTo>
                <a:lnTo>
                  <a:pt x="3100" y="68"/>
                </a:lnTo>
                <a:lnTo>
                  <a:pt x="3106" y="69"/>
                </a:lnTo>
                <a:lnTo>
                  <a:pt x="3111" y="69"/>
                </a:lnTo>
                <a:lnTo>
                  <a:pt x="3111" y="50"/>
                </a:lnTo>
                <a:lnTo>
                  <a:pt x="3126" y="43"/>
                </a:lnTo>
                <a:lnTo>
                  <a:pt x="3139" y="36"/>
                </a:lnTo>
                <a:lnTo>
                  <a:pt x="3151" y="27"/>
                </a:lnTo>
                <a:lnTo>
                  <a:pt x="3161" y="17"/>
                </a:lnTo>
                <a:lnTo>
                  <a:pt x="316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7" name="CustomShape 4"/>
          <p:cNvSpPr/>
          <p:nvPr/>
        </p:nvSpPr>
        <p:spPr>
          <a:xfrm>
            <a:off x="4290480" y="1716480"/>
            <a:ext cx="3323880" cy="1144800"/>
          </a:xfrm>
          <a:custGeom>
            <a:avLst/>
            <a:gdLst/>
            <a:ahLst/>
            <a:rect l="l" t="t" r="r" b="b"/>
            <a:pathLst>
              <a:path w="2868" h="976">
                <a:moveTo>
                  <a:pt x="7" y="243"/>
                </a:moveTo>
                <a:lnTo>
                  <a:pt x="25" y="248"/>
                </a:lnTo>
                <a:lnTo>
                  <a:pt x="37" y="257"/>
                </a:lnTo>
                <a:lnTo>
                  <a:pt x="47" y="265"/>
                </a:lnTo>
                <a:lnTo>
                  <a:pt x="58" y="276"/>
                </a:lnTo>
                <a:lnTo>
                  <a:pt x="68" y="284"/>
                </a:lnTo>
                <a:lnTo>
                  <a:pt x="68" y="281"/>
                </a:lnTo>
                <a:lnTo>
                  <a:pt x="74" y="281"/>
                </a:lnTo>
                <a:lnTo>
                  <a:pt x="74" y="284"/>
                </a:lnTo>
                <a:lnTo>
                  <a:pt x="75" y="288"/>
                </a:lnTo>
                <a:lnTo>
                  <a:pt x="79" y="293"/>
                </a:lnTo>
                <a:lnTo>
                  <a:pt x="81" y="300"/>
                </a:lnTo>
                <a:lnTo>
                  <a:pt x="74" y="300"/>
                </a:lnTo>
                <a:lnTo>
                  <a:pt x="70" y="300"/>
                </a:lnTo>
                <a:lnTo>
                  <a:pt x="70" y="302"/>
                </a:lnTo>
                <a:lnTo>
                  <a:pt x="68" y="302"/>
                </a:lnTo>
                <a:lnTo>
                  <a:pt x="65" y="302"/>
                </a:lnTo>
                <a:lnTo>
                  <a:pt x="61" y="304"/>
                </a:lnTo>
                <a:lnTo>
                  <a:pt x="47" y="293"/>
                </a:lnTo>
                <a:lnTo>
                  <a:pt x="33" y="288"/>
                </a:lnTo>
                <a:lnTo>
                  <a:pt x="16" y="284"/>
                </a:lnTo>
                <a:lnTo>
                  <a:pt x="0" y="276"/>
                </a:lnTo>
                <a:lnTo>
                  <a:pt x="6" y="271"/>
                </a:lnTo>
                <a:lnTo>
                  <a:pt x="7" y="265"/>
                </a:lnTo>
                <a:lnTo>
                  <a:pt x="6" y="260"/>
                </a:lnTo>
                <a:lnTo>
                  <a:pt x="6" y="253"/>
                </a:lnTo>
                <a:lnTo>
                  <a:pt x="7" y="243"/>
                </a:lnTo>
                <a:close/>
                <a:moveTo>
                  <a:pt x="1222" y="236"/>
                </a:moveTo>
                <a:lnTo>
                  <a:pt x="1226" y="236"/>
                </a:lnTo>
                <a:lnTo>
                  <a:pt x="1229" y="237"/>
                </a:lnTo>
                <a:lnTo>
                  <a:pt x="1231" y="239"/>
                </a:lnTo>
                <a:lnTo>
                  <a:pt x="1233" y="241"/>
                </a:lnTo>
                <a:lnTo>
                  <a:pt x="1234" y="243"/>
                </a:lnTo>
                <a:lnTo>
                  <a:pt x="1234" y="244"/>
                </a:lnTo>
                <a:lnTo>
                  <a:pt x="1234" y="246"/>
                </a:lnTo>
                <a:lnTo>
                  <a:pt x="1236" y="250"/>
                </a:lnTo>
                <a:lnTo>
                  <a:pt x="1229" y="250"/>
                </a:lnTo>
                <a:lnTo>
                  <a:pt x="1226" y="251"/>
                </a:lnTo>
                <a:lnTo>
                  <a:pt x="1222" y="251"/>
                </a:lnTo>
                <a:lnTo>
                  <a:pt x="1219" y="253"/>
                </a:lnTo>
                <a:lnTo>
                  <a:pt x="1213" y="253"/>
                </a:lnTo>
                <a:lnTo>
                  <a:pt x="1213" y="250"/>
                </a:lnTo>
                <a:lnTo>
                  <a:pt x="1210" y="250"/>
                </a:lnTo>
                <a:lnTo>
                  <a:pt x="1210" y="237"/>
                </a:lnTo>
                <a:lnTo>
                  <a:pt x="1215" y="237"/>
                </a:lnTo>
                <a:lnTo>
                  <a:pt x="1220" y="236"/>
                </a:lnTo>
                <a:lnTo>
                  <a:pt x="1222" y="236"/>
                </a:lnTo>
                <a:close/>
                <a:moveTo>
                  <a:pt x="61" y="227"/>
                </a:moveTo>
                <a:lnTo>
                  <a:pt x="77" y="227"/>
                </a:lnTo>
                <a:lnTo>
                  <a:pt x="77" y="230"/>
                </a:lnTo>
                <a:lnTo>
                  <a:pt x="74" y="230"/>
                </a:lnTo>
                <a:lnTo>
                  <a:pt x="70" y="230"/>
                </a:lnTo>
                <a:lnTo>
                  <a:pt x="68" y="232"/>
                </a:lnTo>
                <a:lnTo>
                  <a:pt x="67" y="232"/>
                </a:lnTo>
                <a:lnTo>
                  <a:pt x="67" y="232"/>
                </a:lnTo>
                <a:lnTo>
                  <a:pt x="65" y="232"/>
                </a:lnTo>
                <a:lnTo>
                  <a:pt x="63" y="230"/>
                </a:lnTo>
                <a:lnTo>
                  <a:pt x="61" y="227"/>
                </a:lnTo>
                <a:close/>
                <a:moveTo>
                  <a:pt x="1716" y="202"/>
                </a:moveTo>
                <a:lnTo>
                  <a:pt x="1728" y="202"/>
                </a:lnTo>
                <a:lnTo>
                  <a:pt x="1732" y="216"/>
                </a:lnTo>
                <a:lnTo>
                  <a:pt x="1735" y="225"/>
                </a:lnTo>
                <a:lnTo>
                  <a:pt x="1742" y="229"/>
                </a:lnTo>
                <a:lnTo>
                  <a:pt x="1754" y="234"/>
                </a:lnTo>
                <a:lnTo>
                  <a:pt x="1749" y="255"/>
                </a:lnTo>
                <a:lnTo>
                  <a:pt x="1742" y="276"/>
                </a:lnTo>
                <a:lnTo>
                  <a:pt x="1732" y="291"/>
                </a:lnTo>
                <a:lnTo>
                  <a:pt x="1732" y="272"/>
                </a:lnTo>
                <a:lnTo>
                  <a:pt x="1709" y="272"/>
                </a:lnTo>
                <a:lnTo>
                  <a:pt x="1711" y="250"/>
                </a:lnTo>
                <a:lnTo>
                  <a:pt x="1713" y="229"/>
                </a:lnTo>
                <a:lnTo>
                  <a:pt x="1716" y="202"/>
                </a:lnTo>
                <a:close/>
                <a:moveTo>
                  <a:pt x="2819" y="157"/>
                </a:moveTo>
                <a:lnTo>
                  <a:pt x="2823" y="157"/>
                </a:lnTo>
                <a:lnTo>
                  <a:pt x="2823" y="161"/>
                </a:lnTo>
                <a:lnTo>
                  <a:pt x="2824" y="166"/>
                </a:lnTo>
                <a:lnTo>
                  <a:pt x="2826" y="168"/>
                </a:lnTo>
                <a:lnTo>
                  <a:pt x="2828" y="171"/>
                </a:lnTo>
                <a:lnTo>
                  <a:pt x="2830" y="173"/>
                </a:lnTo>
                <a:lnTo>
                  <a:pt x="2833" y="176"/>
                </a:lnTo>
                <a:lnTo>
                  <a:pt x="2837" y="173"/>
                </a:lnTo>
                <a:lnTo>
                  <a:pt x="2838" y="169"/>
                </a:lnTo>
                <a:lnTo>
                  <a:pt x="2840" y="168"/>
                </a:lnTo>
                <a:lnTo>
                  <a:pt x="2844" y="168"/>
                </a:lnTo>
                <a:lnTo>
                  <a:pt x="2849" y="166"/>
                </a:lnTo>
                <a:lnTo>
                  <a:pt x="2852" y="176"/>
                </a:lnTo>
                <a:lnTo>
                  <a:pt x="2858" y="183"/>
                </a:lnTo>
                <a:lnTo>
                  <a:pt x="2863" y="190"/>
                </a:lnTo>
                <a:lnTo>
                  <a:pt x="2866" y="199"/>
                </a:lnTo>
                <a:lnTo>
                  <a:pt x="2868" y="211"/>
                </a:lnTo>
                <a:lnTo>
                  <a:pt x="2868" y="213"/>
                </a:lnTo>
                <a:lnTo>
                  <a:pt x="2866" y="215"/>
                </a:lnTo>
                <a:lnTo>
                  <a:pt x="2866" y="216"/>
                </a:lnTo>
                <a:lnTo>
                  <a:pt x="2866" y="218"/>
                </a:lnTo>
                <a:lnTo>
                  <a:pt x="2866" y="220"/>
                </a:lnTo>
                <a:lnTo>
                  <a:pt x="2865" y="223"/>
                </a:lnTo>
                <a:lnTo>
                  <a:pt x="2854" y="230"/>
                </a:lnTo>
                <a:lnTo>
                  <a:pt x="2838" y="237"/>
                </a:lnTo>
                <a:lnTo>
                  <a:pt x="2819" y="241"/>
                </a:lnTo>
                <a:lnTo>
                  <a:pt x="2800" y="244"/>
                </a:lnTo>
                <a:lnTo>
                  <a:pt x="2784" y="246"/>
                </a:lnTo>
                <a:lnTo>
                  <a:pt x="2786" y="237"/>
                </a:lnTo>
                <a:lnTo>
                  <a:pt x="2788" y="234"/>
                </a:lnTo>
                <a:lnTo>
                  <a:pt x="2790" y="230"/>
                </a:lnTo>
                <a:lnTo>
                  <a:pt x="2791" y="229"/>
                </a:lnTo>
                <a:lnTo>
                  <a:pt x="2793" y="229"/>
                </a:lnTo>
                <a:lnTo>
                  <a:pt x="2797" y="227"/>
                </a:lnTo>
                <a:lnTo>
                  <a:pt x="2798" y="227"/>
                </a:lnTo>
                <a:lnTo>
                  <a:pt x="2800" y="225"/>
                </a:lnTo>
                <a:lnTo>
                  <a:pt x="2804" y="223"/>
                </a:lnTo>
                <a:lnTo>
                  <a:pt x="2809" y="209"/>
                </a:lnTo>
                <a:lnTo>
                  <a:pt x="2809" y="195"/>
                </a:lnTo>
                <a:lnTo>
                  <a:pt x="2807" y="182"/>
                </a:lnTo>
                <a:lnTo>
                  <a:pt x="2810" y="171"/>
                </a:lnTo>
                <a:lnTo>
                  <a:pt x="2819" y="161"/>
                </a:lnTo>
                <a:lnTo>
                  <a:pt x="2819" y="157"/>
                </a:lnTo>
                <a:close/>
                <a:moveTo>
                  <a:pt x="142" y="150"/>
                </a:moveTo>
                <a:lnTo>
                  <a:pt x="161" y="171"/>
                </a:lnTo>
                <a:lnTo>
                  <a:pt x="185" y="187"/>
                </a:lnTo>
                <a:lnTo>
                  <a:pt x="215" y="199"/>
                </a:lnTo>
                <a:lnTo>
                  <a:pt x="217" y="216"/>
                </a:lnTo>
                <a:lnTo>
                  <a:pt x="222" y="229"/>
                </a:lnTo>
                <a:lnTo>
                  <a:pt x="227" y="236"/>
                </a:lnTo>
                <a:lnTo>
                  <a:pt x="234" y="243"/>
                </a:lnTo>
                <a:lnTo>
                  <a:pt x="241" y="253"/>
                </a:lnTo>
                <a:lnTo>
                  <a:pt x="229" y="255"/>
                </a:lnTo>
                <a:lnTo>
                  <a:pt x="217" y="257"/>
                </a:lnTo>
                <a:lnTo>
                  <a:pt x="206" y="262"/>
                </a:lnTo>
                <a:lnTo>
                  <a:pt x="199" y="269"/>
                </a:lnTo>
                <a:lnTo>
                  <a:pt x="198" y="272"/>
                </a:lnTo>
                <a:lnTo>
                  <a:pt x="196" y="276"/>
                </a:lnTo>
                <a:lnTo>
                  <a:pt x="194" y="279"/>
                </a:lnTo>
                <a:lnTo>
                  <a:pt x="192" y="281"/>
                </a:lnTo>
                <a:lnTo>
                  <a:pt x="189" y="284"/>
                </a:lnTo>
                <a:lnTo>
                  <a:pt x="178" y="286"/>
                </a:lnTo>
                <a:lnTo>
                  <a:pt x="163" y="288"/>
                </a:lnTo>
                <a:lnTo>
                  <a:pt x="145" y="286"/>
                </a:lnTo>
                <a:lnTo>
                  <a:pt x="131" y="284"/>
                </a:lnTo>
                <a:lnTo>
                  <a:pt x="128" y="274"/>
                </a:lnTo>
                <a:lnTo>
                  <a:pt x="126" y="267"/>
                </a:lnTo>
                <a:lnTo>
                  <a:pt x="124" y="262"/>
                </a:lnTo>
                <a:lnTo>
                  <a:pt x="119" y="253"/>
                </a:lnTo>
                <a:lnTo>
                  <a:pt x="142" y="246"/>
                </a:lnTo>
                <a:lnTo>
                  <a:pt x="142" y="243"/>
                </a:lnTo>
                <a:lnTo>
                  <a:pt x="124" y="241"/>
                </a:lnTo>
                <a:lnTo>
                  <a:pt x="112" y="237"/>
                </a:lnTo>
                <a:lnTo>
                  <a:pt x="103" y="230"/>
                </a:lnTo>
                <a:lnTo>
                  <a:pt x="102" y="225"/>
                </a:lnTo>
                <a:lnTo>
                  <a:pt x="98" y="220"/>
                </a:lnTo>
                <a:lnTo>
                  <a:pt x="96" y="215"/>
                </a:lnTo>
                <a:lnTo>
                  <a:pt x="96" y="209"/>
                </a:lnTo>
                <a:lnTo>
                  <a:pt x="96" y="206"/>
                </a:lnTo>
                <a:lnTo>
                  <a:pt x="96" y="202"/>
                </a:lnTo>
                <a:lnTo>
                  <a:pt x="98" y="202"/>
                </a:lnTo>
                <a:lnTo>
                  <a:pt x="100" y="201"/>
                </a:lnTo>
                <a:lnTo>
                  <a:pt x="102" y="201"/>
                </a:lnTo>
                <a:lnTo>
                  <a:pt x="103" y="201"/>
                </a:lnTo>
                <a:lnTo>
                  <a:pt x="107" y="199"/>
                </a:lnTo>
                <a:lnTo>
                  <a:pt x="109" y="194"/>
                </a:lnTo>
                <a:lnTo>
                  <a:pt x="109" y="188"/>
                </a:lnTo>
                <a:lnTo>
                  <a:pt x="109" y="185"/>
                </a:lnTo>
                <a:lnTo>
                  <a:pt x="110" y="183"/>
                </a:lnTo>
                <a:lnTo>
                  <a:pt x="112" y="180"/>
                </a:lnTo>
                <a:lnTo>
                  <a:pt x="114" y="180"/>
                </a:lnTo>
                <a:lnTo>
                  <a:pt x="116" y="178"/>
                </a:lnTo>
                <a:lnTo>
                  <a:pt x="117" y="178"/>
                </a:lnTo>
                <a:lnTo>
                  <a:pt x="119" y="178"/>
                </a:lnTo>
                <a:lnTo>
                  <a:pt x="122" y="176"/>
                </a:lnTo>
                <a:lnTo>
                  <a:pt x="124" y="169"/>
                </a:lnTo>
                <a:lnTo>
                  <a:pt x="126" y="164"/>
                </a:lnTo>
                <a:lnTo>
                  <a:pt x="128" y="159"/>
                </a:lnTo>
                <a:lnTo>
                  <a:pt x="131" y="154"/>
                </a:lnTo>
                <a:lnTo>
                  <a:pt x="133" y="152"/>
                </a:lnTo>
                <a:lnTo>
                  <a:pt x="135" y="152"/>
                </a:lnTo>
                <a:lnTo>
                  <a:pt x="136" y="150"/>
                </a:lnTo>
                <a:lnTo>
                  <a:pt x="138" y="150"/>
                </a:lnTo>
                <a:lnTo>
                  <a:pt x="142" y="150"/>
                </a:lnTo>
                <a:close/>
                <a:moveTo>
                  <a:pt x="1172" y="131"/>
                </a:moveTo>
                <a:lnTo>
                  <a:pt x="1177" y="133"/>
                </a:lnTo>
                <a:lnTo>
                  <a:pt x="1182" y="134"/>
                </a:lnTo>
                <a:lnTo>
                  <a:pt x="1185" y="136"/>
                </a:lnTo>
                <a:lnTo>
                  <a:pt x="1191" y="138"/>
                </a:lnTo>
                <a:lnTo>
                  <a:pt x="1191" y="143"/>
                </a:lnTo>
                <a:lnTo>
                  <a:pt x="1192" y="147"/>
                </a:lnTo>
                <a:lnTo>
                  <a:pt x="1192" y="150"/>
                </a:lnTo>
                <a:lnTo>
                  <a:pt x="1194" y="154"/>
                </a:lnTo>
                <a:lnTo>
                  <a:pt x="1182" y="154"/>
                </a:lnTo>
                <a:lnTo>
                  <a:pt x="1180" y="150"/>
                </a:lnTo>
                <a:lnTo>
                  <a:pt x="1178" y="147"/>
                </a:lnTo>
                <a:lnTo>
                  <a:pt x="1175" y="143"/>
                </a:lnTo>
                <a:lnTo>
                  <a:pt x="1173" y="141"/>
                </a:lnTo>
                <a:lnTo>
                  <a:pt x="1173" y="136"/>
                </a:lnTo>
                <a:lnTo>
                  <a:pt x="1172" y="131"/>
                </a:lnTo>
                <a:close/>
                <a:moveTo>
                  <a:pt x="1658" y="108"/>
                </a:moveTo>
                <a:lnTo>
                  <a:pt x="1664" y="117"/>
                </a:lnTo>
                <a:lnTo>
                  <a:pt x="1669" y="134"/>
                </a:lnTo>
                <a:lnTo>
                  <a:pt x="1676" y="150"/>
                </a:lnTo>
                <a:lnTo>
                  <a:pt x="1685" y="166"/>
                </a:lnTo>
                <a:lnTo>
                  <a:pt x="1690" y="173"/>
                </a:lnTo>
                <a:lnTo>
                  <a:pt x="1693" y="169"/>
                </a:lnTo>
                <a:lnTo>
                  <a:pt x="1695" y="168"/>
                </a:lnTo>
                <a:lnTo>
                  <a:pt x="1699" y="168"/>
                </a:lnTo>
                <a:lnTo>
                  <a:pt x="1702" y="166"/>
                </a:lnTo>
                <a:lnTo>
                  <a:pt x="1709" y="166"/>
                </a:lnTo>
                <a:lnTo>
                  <a:pt x="1709" y="169"/>
                </a:lnTo>
                <a:lnTo>
                  <a:pt x="1713" y="169"/>
                </a:lnTo>
                <a:lnTo>
                  <a:pt x="1713" y="180"/>
                </a:lnTo>
                <a:lnTo>
                  <a:pt x="1686" y="183"/>
                </a:lnTo>
                <a:lnTo>
                  <a:pt x="1683" y="211"/>
                </a:lnTo>
                <a:lnTo>
                  <a:pt x="1674" y="234"/>
                </a:lnTo>
                <a:lnTo>
                  <a:pt x="1667" y="257"/>
                </a:lnTo>
                <a:lnTo>
                  <a:pt x="1664" y="276"/>
                </a:lnTo>
                <a:lnTo>
                  <a:pt x="1662" y="295"/>
                </a:lnTo>
                <a:lnTo>
                  <a:pt x="1662" y="311"/>
                </a:lnTo>
                <a:lnTo>
                  <a:pt x="1658" y="326"/>
                </a:lnTo>
                <a:lnTo>
                  <a:pt x="1655" y="326"/>
                </a:lnTo>
                <a:lnTo>
                  <a:pt x="1655" y="323"/>
                </a:lnTo>
                <a:lnTo>
                  <a:pt x="1650" y="316"/>
                </a:lnTo>
                <a:lnTo>
                  <a:pt x="1641" y="307"/>
                </a:lnTo>
                <a:lnTo>
                  <a:pt x="1631" y="295"/>
                </a:lnTo>
                <a:lnTo>
                  <a:pt x="1622" y="283"/>
                </a:lnTo>
                <a:lnTo>
                  <a:pt x="1615" y="271"/>
                </a:lnTo>
                <a:lnTo>
                  <a:pt x="1611" y="260"/>
                </a:lnTo>
                <a:lnTo>
                  <a:pt x="1613" y="253"/>
                </a:lnTo>
                <a:lnTo>
                  <a:pt x="1617" y="251"/>
                </a:lnTo>
                <a:lnTo>
                  <a:pt x="1620" y="251"/>
                </a:lnTo>
                <a:lnTo>
                  <a:pt x="1622" y="251"/>
                </a:lnTo>
                <a:lnTo>
                  <a:pt x="1624" y="251"/>
                </a:lnTo>
                <a:lnTo>
                  <a:pt x="1625" y="251"/>
                </a:lnTo>
                <a:lnTo>
                  <a:pt x="1627" y="251"/>
                </a:lnTo>
                <a:lnTo>
                  <a:pt x="1629" y="250"/>
                </a:lnTo>
                <a:lnTo>
                  <a:pt x="1632" y="246"/>
                </a:lnTo>
                <a:lnTo>
                  <a:pt x="1629" y="246"/>
                </a:lnTo>
                <a:lnTo>
                  <a:pt x="1629" y="243"/>
                </a:lnTo>
                <a:lnTo>
                  <a:pt x="1613" y="241"/>
                </a:lnTo>
                <a:lnTo>
                  <a:pt x="1604" y="236"/>
                </a:lnTo>
                <a:lnTo>
                  <a:pt x="1597" y="227"/>
                </a:lnTo>
                <a:lnTo>
                  <a:pt x="1604" y="225"/>
                </a:lnTo>
                <a:lnTo>
                  <a:pt x="1610" y="223"/>
                </a:lnTo>
                <a:lnTo>
                  <a:pt x="1613" y="222"/>
                </a:lnTo>
                <a:lnTo>
                  <a:pt x="1617" y="220"/>
                </a:lnTo>
                <a:lnTo>
                  <a:pt x="1620" y="218"/>
                </a:lnTo>
                <a:lnTo>
                  <a:pt x="1624" y="215"/>
                </a:lnTo>
                <a:lnTo>
                  <a:pt x="1624" y="211"/>
                </a:lnTo>
                <a:lnTo>
                  <a:pt x="1610" y="211"/>
                </a:lnTo>
                <a:lnTo>
                  <a:pt x="1606" y="213"/>
                </a:lnTo>
                <a:lnTo>
                  <a:pt x="1603" y="213"/>
                </a:lnTo>
                <a:lnTo>
                  <a:pt x="1599" y="215"/>
                </a:lnTo>
                <a:lnTo>
                  <a:pt x="1594" y="215"/>
                </a:lnTo>
                <a:lnTo>
                  <a:pt x="1585" y="199"/>
                </a:lnTo>
                <a:lnTo>
                  <a:pt x="1575" y="183"/>
                </a:lnTo>
                <a:lnTo>
                  <a:pt x="1576" y="178"/>
                </a:lnTo>
                <a:lnTo>
                  <a:pt x="1576" y="175"/>
                </a:lnTo>
                <a:lnTo>
                  <a:pt x="1578" y="173"/>
                </a:lnTo>
                <a:lnTo>
                  <a:pt x="1580" y="169"/>
                </a:lnTo>
                <a:lnTo>
                  <a:pt x="1580" y="166"/>
                </a:lnTo>
                <a:lnTo>
                  <a:pt x="1582" y="161"/>
                </a:lnTo>
                <a:lnTo>
                  <a:pt x="1578" y="161"/>
                </a:lnTo>
                <a:lnTo>
                  <a:pt x="1578" y="157"/>
                </a:lnTo>
                <a:lnTo>
                  <a:pt x="1575" y="159"/>
                </a:lnTo>
                <a:lnTo>
                  <a:pt x="1573" y="159"/>
                </a:lnTo>
                <a:lnTo>
                  <a:pt x="1571" y="159"/>
                </a:lnTo>
                <a:lnTo>
                  <a:pt x="1571" y="159"/>
                </a:lnTo>
                <a:lnTo>
                  <a:pt x="1569" y="159"/>
                </a:lnTo>
                <a:lnTo>
                  <a:pt x="1569" y="157"/>
                </a:lnTo>
                <a:lnTo>
                  <a:pt x="1566" y="154"/>
                </a:lnTo>
                <a:lnTo>
                  <a:pt x="1564" y="150"/>
                </a:lnTo>
                <a:lnTo>
                  <a:pt x="1562" y="147"/>
                </a:lnTo>
                <a:lnTo>
                  <a:pt x="1561" y="145"/>
                </a:lnTo>
                <a:lnTo>
                  <a:pt x="1561" y="140"/>
                </a:lnTo>
                <a:lnTo>
                  <a:pt x="1559" y="134"/>
                </a:lnTo>
                <a:lnTo>
                  <a:pt x="1578" y="122"/>
                </a:lnTo>
                <a:lnTo>
                  <a:pt x="1597" y="112"/>
                </a:lnTo>
                <a:lnTo>
                  <a:pt x="1599" y="117"/>
                </a:lnTo>
                <a:lnTo>
                  <a:pt x="1601" y="122"/>
                </a:lnTo>
                <a:lnTo>
                  <a:pt x="1603" y="124"/>
                </a:lnTo>
                <a:lnTo>
                  <a:pt x="1606" y="126"/>
                </a:lnTo>
                <a:lnTo>
                  <a:pt x="1608" y="126"/>
                </a:lnTo>
                <a:lnTo>
                  <a:pt x="1610" y="127"/>
                </a:lnTo>
                <a:lnTo>
                  <a:pt x="1613" y="129"/>
                </a:lnTo>
                <a:lnTo>
                  <a:pt x="1617" y="131"/>
                </a:lnTo>
                <a:lnTo>
                  <a:pt x="1620" y="141"/>
                </a:lnTo>
                <a:lnTo>
                  <a:pt x="1622" y="154"/>
                </a:lnTo>
                <a:lnTo>
                  <a:pt x="1624" y="166"/>
                </a:lnTo>
                <a:lnTo>
                  <a:pt x="1632" y="166"/>
                </a:lnTo>
                <a:lnTo>
                  <a:pt x="1632" y="157"/>
                </a:lnTo>
                <a:lnTo>
                  <a:pt x="1629" y="147"/>
                </a:lnTo>
                <a:lnTo>
                  <a:pt x="1629" y="134"/>
                </a:lnTo>
                <a:lnTo>
                  <a:pt x="1632" y="122"/>
                </a:lnTo>
                <a:lnTo>
                  <a:pt x="1636" y="112"/>
                </a:lnTo>
                <a:lnTo>
                  <a:pt x="1658" y="108"/>
                </a:lnTo>
                <a:close/>
                <a:moveTo>
                  <a:pt x="2641" y="99"/>
                </a:moveTo>
                <a:lnTo>
                  <a:pt x="2646" y="103"/>
                </a:lnTo>
                <a:lnTo>
                  <a:pt x="2650" y="106"/>
                </a:lnTo>
                <a:lnTo>
                  <a:pt x="2655" y="106"/>
                </a:lnTo>
                <a:lnTo>
                  <a:pt x="2660" y="106"/>
                </a:lnTo>
                <a:lnTo>
                  <a:pt x="2669" y="108"/>
                </a:lnTo>
                <a:lnTo>
                  <a:pt x="2667" y="112"/>
                </a:lnTo>
                <a:lnTo>
                  <a:pt x="2667" y="113"/>
                </a:lnTo>
                <a:lnTo>
                  <a:pt x="2667" y="115"/>
                </a:lnTo>
                <a:lnTo>
                  <a:pt x="2666" y="117"/>
                </a:lnTo>
                <a:lnTo>
                  <a:pt x="2666" y="119"/>
                </a:lnTo>
                <a:lnTo>
                  <a:pt x="2653" y="126"/>
                </a:lnTo>
                <a:lnTo>
                  <a:pt x="2636" y="129"/>
                </a:lnTo>
                <a:lnTo>
                  <a:pt x="2618" y="131"/>
                </a:lnTo>
                <a:lnTo>
                  <a:pt x="2617" y="127"/>
                </a:lnTo>
                <a:lnTo>
                  <a:pt x="2617" y="124"/>
                </a:lnTo>
                <a:lnTo>
                  <a:pt x="2615" y="120"/>
                </a:lnTo>
                <a:lnTo>
                  <a:pt x="2615" y="115"/>
                </a:lnTo>
                <a:lnTo>
                  <a:pt x="2620" y="112"/>
                </a:lnTo>
                <a:lnTo>
                  <a:pt x="2624" y="108"/>
                </a:lnTo>
                <a:lnTo>
                  <a:pt x="2627" y="106"/>
                </a:lnTo>
                <a:lnTo>
                  <a:pt x="2631" y="103"/>
                </a:lnTo>
                <a:lnTo>
                  <a:pt x="2634" y="101"/>
                </a:lnTo>
                <a:lnTo>
                  <a:pt x="2641" y="99"/>
                </a:lnTo>
                <a:close/>
                <a:moveTo>
                  <a:pt x="2104" y="99"/>
                </a:moveTo>
                <a:lnTo>
                  <a:pt x="2118" y="101"/>
                </a:lnTo>
                <a:lnTo>
                  <a:pt x="2128" y="106"/>
                </a:lnTo>
                <a:lnTo>
                  <a:pt x="2138" y="112"/>
                </a:lnTo>
                <a:lnTo>
                  <a:pt x="2135" y="115"/>
                </a:lnTo>
                <a:lnTo>
                  <a:pt x="2133" y="120"/>
                </a:lnTo>
                <a:lnTo>
                  <a:pt x="2130" y="122"/>
                </a:lnTo>
                <a:lnTo>
                  <a:pt x="2125" y="124"/>
                </a:lnTo>
                <a:lnTo>
                  <a:pt x="2119" y="126"/>
                </a:lnTo>
                <a:lnTo>
                  <a:pt x="2112" y="126"/>
                </a:lnTo>
                <a:lnTo>
                  <a:pt x="2107" y="129"/>
                </a:lnTo>
                <a:lnTo>
                  <a:pt x="2102" y="129"/>
                </a:lnTo>
                <a:lnTo>
                  <a:pt x="2097" y="131"/>
                </a:lnTo>
                <a:lnTo>
                  <a:pt x="2090" y="131"/>
                </a:lnTo>
                <a:lnTo>
                  <a:pt x="2090" y="120"/>
                </a:lnTo>
                <a:lnTo>
                  <a:pt x="2091" y="113"/>
                </a:lnTo>
                <a:lnTo>
                  <a:pt x="2098" y="108"/>
                </a:lnTo>
                <a:lnTo>
                  <a:pt x="2104" y="99"/>
                </a:lnTo>
                <a:close/>
                <a:moveTo>
                  <a:pt x="765" y="99"/>
                </a:moveTo>
                <a:lnTo>
                  <a:pt x="779" y="99"/>
                </a:lnTo>
                <a:lnTo>
                  <a:pt x="782" y="108"/>
                </a:lnTo>
                <a:lnTo>
                  <a:pt x="786" y="113"/>
                </a:lnTo>
                <a:lnTo>
                  <a:pt x="789" y="120"/>
                </a:lnTo>
                <a:lnTo>
                  <a:pt x="791" y="131"/>
                </a:lnTo>
                <a:lnTo>
                  <a:pt x="788" y="131"/>
                </a:lnTo>
                <a:lnTo>
                  <a:pt x="777" y="124"/>
                </a:lnTo>
                <a:lnTo>
                  <a:pt x="770" y="117"/>
                </a:lnTo>
                <a:lnTo>
                  <a:pt x="765" y="110"/>
                </a:lnTo>
                <a:lnTo>
                  <a:pt x="765" y="99"/>
                </a:lnTo>
                <a:close/>
                <a:moveTo>
                  <a:pt x="2734" y="77"/>
                </a:moveTo>
                <a:lnTo>
                  <a:pt x="2737" y="77"/>
                </a:lnTo>
                <a:lnTo>
                  <a:pt x="2741" y="79"/>
                </a:lnTo>
                <a:lnTo>
                  <a:pt x="2742" y="79"/>
                </a:lnTo>
                <a:lnTo>
                  <a:pt x="2744" y="79"/>
                </a:lnTo>
                <a:lnTo>
                  <a:pt x="2746" y="80"/>
                </a:lnTo>
                <a:lnTo>
                  <a:pt x="2742" y="84"/>
                </a:lnTo>
                <a:lnTo>
                  <a:pt x="2739" y="87"/>
                </a:lnTo>
                <a:lnTo>
                  <a:pt x="2737" y="92"/>
                </a:lnTo>
                <a:lnTo>
                  <a:pt x="2735" y="96"/>
                </a:lnTo>
                <a:lnTo>
                  <a:pt x="2734" y="103"/>
                </a:lnTo>
                <a:lnTo>
                  <a:pt x="2737" y="103"/>
                </a:lnTo>
                <a:lnTo>
                  <a:pt x="2741" y="98"/>
                </a:lnTo>
                <a:lnTo>
                  <a:pt x="2744" y="94"/>
                </a:lnTo>
                <a:lnTo>
                  <a:pt x="2748" y="91"/>
                </a:lnTo>
                <a:lnTo>
                  <a:pt x="2753" y="89"/>
                </a:lnTo>
                <a:lnTo>
                  <a:pt x="2763" y="99"/>
                </a:lnTo>
                <a:lnTo>
                  <a:pt x="2776" y="108"/>
                </a:lnTo>
                <a:lnTo>
                  <a:pt x="2784" y="115"/>
                </a:lnTo>
                <a:lnTo>
                  <a:pt x="2784" y="138"/>
                </a:lnTo>
                <a:lnTo>
                  <a:pt x="2790" y="143"/>
                </a:lnTo>
                <a:lnTo>
                  <a:pt x="2795" y="147"/>
                </a:lnTo>
                <a:lnTo>
                  <a:pt x="2800" y="148"/>
                </a:lnTo>
                <a:lnTo>
                  <a:pt x="2804" y="155"/>
                </a:lnTo>
                <a:lnTo>
                  <a:pt x="2807" y="169"/>
                </a:lnTo>
                <a:lnTo>
                  <a:pt x="2800" y="178"/>
                </a:lnTo>
                <a:lnTo>
                  <a:pt x="2797" y="187"/>
                </a:lnTo>
                <a:lnTo>
                  <a:pt x="2790" y="192"/>
                </a:lnTo>
                <a:lnTo>
                  <a:pt x="2781" y="194"/>
                </a:lnTo>
                <a:lnTo>
                  <a:pt x="2765" y="195"/>
                </a:lnTo>
                <a:lnTo>
                  <a:pt x="2753" y="185"/>
                </a:lnTo>
                <a:lnTo>
                  <a:pt x="2735" y="176"/>
                </a:lnTo>
                <a:lnTo>
                  <a:pt x="2716" y="171"/>
                </a:lnTo>
                <a:lnTo>
                  <a:pt x="2697" y="164"/>
                </a:lnTo>
                <a:lnTo>
                  <a:pt x="2680" y="157"/>
                </a:lnTo>
                <a:lnTo>
                  <a:pt x="2669" y="147"/>
                </a:lnTo>
                <a:lnTo>
                  <a:pt x="2676" y="143"/>
                </a:lnTo>
                <a:lnTo>
                  <a:pt x="2681" y="140"/>
                </a:lnTo>
                <a:lnTo>
                  <a:pt x="2685" y="136"/>
                </a:lnTo>
                <a:lnTo>
                  <a:pt x="2687" y="131"/>
                </a:lnTo>
                <a:lnTo>
                  <a:pt x="2688" y="122"/>
                </a:lnTo>
                <a:lnTo>
                  <a:pt x="2687" y="119"/>
                </a:lnTo>
                <a:lnTo>
                  <a:pt x="2685" y="113"/>
                </a:lnTo>
                <a:lnTo>
                  <a:pt x="2685" y="106"/>
                </a:lnTo>
                <a:lnTo>
                  <a:pt x="2685" y="99"/>
                </a:lnTo>
                <a:lnTo>
                  <a:pt x="2685" y="98"/>
                </a:lnTo>
                <a:lnTo>
                  <a:pt x="2687" y="98"/>
                </a:lnTo>
                <a:lnTo>
                  <a:pt x="2687" y="98"/>
                </a:lnTo>
                <a:lnTo>
                  <a:pt x="2687" y="98"/>
                </a:lnTo>
                <a:lnTo>
                  <a:pt x="2687" y="98"/>
                </a:lnTo>
                <a:lnTo>
                  <a:pt x="2688" y="96"/>
                </a:lnTo>
                <a:lnTo>
                  <a:pt x="2704" y="92"/>
                </a:lnTo>
                <a:lnTo>
                  <a:pt x="2721" y="84"/>
                </a:lnTo>
                <a:lnTo>
                  <a:pt x="2734" y="77"/>
                </a:lnTo>
                <a:close/>
                <a:moveTo>
                  <a:pt x="2512" y="73"/>
                </a:moveTo>
                <a:lnTo>
                  <a:pt x="2522" y="73"/>
                </a:lnTo>
                <a:lnTo>
                  <a:pt x="2536" y="87"/>
                </a:lnTo>
                <a:lnTo>
                  <a:pt x="2554" y="99"/>
                </a:lnTo>
                <a:lnTo>
                  <a:pt x="2554" y="103"/>
                </a:lnTo>
                <a:lnTo>
                  <a:pt x="2550" y="103"/>
                </a:lnTo>
                <a:lnTo>
                  <a:pt x="2550" y="108"/>
                </a:lnTo>
                <a:lnTo>
                  <a:pt x="2533" y="99"/>
                </a:lnTo>
                <a:lnTo>
                  <a:pt x="2521" y="87"/>
                </a:lnTo>
                <a:lnTo>
                  <a:pt x="2512" y="73"/>
                </a:lnTo>
                <a:close/>
                <a:moveTo>
                  <a:pt x="2161" y="68"/>
                </a:moveTo>
                <a:lnTo>
                  <a:pt x="2175" y="72"/>
                </a:lnTo>
                <a:lnTo>
                  <a:pt x="2186" y="75"/>
                </a:lnTo>
                <a:lnTo>
                  <a:pt x="2196" y="80"/>
                </a:lnTo>
                <a:lnTo>
                  <a:pt x="2196" y="89"/>
                </a:lnTo>
                <a:lnTo>
                  <a:pt x="2187" y="91"/>
                </a:lnTo>
                <a:lnTo>
                  <a:pt x="2179" y="94"/>
                </a:lnTo>
                <a:lnTo>
                  <a:pt x="2166" y="96"/>
                </a:lnTo>
                <a:lnTo>
                  <a:pt x="2161" y="98"/>
                </a:lnTo>
                <a:lnTo>
                  <a:pt x="2158" y="99"/>
                </a:lnTo>
                <a:lnTo>
                  <a:pt x="2152" y="99"/>
                </a:lnTo>
                <a:lnTo>
                  <a:pt x="2147" y="99"/>
                </a:lnTo>
                <a:lnTo>
                  <a:pt x="2147" y="89"/>
                </a:lnTo>
                <a:lnTo>
                  <a:pt x="2151" y="84"/>
                </a:lnTo>
                <a:lnTo>
                  <a:pt x="2156" y="77"/>
                </a:lnTo>
                <a:lnTo>
                  <a:pt x="2161" y="68"/>
                </a:lnTo>
                <a:close/>
                <a:moveTo>
                  <a:pt x="1735" y="58"/>
                </a:moveTo>
                <a:lnTo>
                  <a:pt x="1735" y="77"/>
                </a:lnTo>
                <a:lnTo>
                  <a:pt x="1742" y="77"/>
                </a:lnTo>
                <a:lnTo>
                  <a:pt x="1746" y="75"/>
                </a:lnTo>
                <a:lnTo>
                  <a:pt x="1749" y="75"/>
                </a:lnTo>
                <a:lnTo>
                  <a:pt x="1753" y="75"/>
                </a:lnTo>
                <a:lnTo>
                  <a:pt x="1754" y="75"/>
                </a:lnTo>
                <a:lnTo>
                  <a:pt x="1758" y="77"/>
                </a:lnTo>
                <a:lnTo>
                  <a:pt x="1763" y="80"/>
                </a:lnTo>
                <a:lnTo>
                  <a:pt x="1763" y="89"/>
                </a:lnTo>
                <a:lnTo>
                  <a:pt x="1767" y="91"/>
                </a:lnTo>
                <a:lnTo>
                  <a:pt x="1772" y="91"/>
                </a:lnTo>
                <a:lnTo>
                  <a:pt x="1775" y="89"/>
                </a:lnTo>
                <a:lnTo>
                  <a:pt x="1781" y="89"/>
                </a:lnTo>
                <a:lnTo>
                  <a:pt x="1782" y="87"/>
                </a:lnTo>
                <a:lnTo>
                  <a:pt x="1786" y="89"/>
                </a:lnTo>
                <a:lnTo>
                  <a:pt x="1789" y="92"/>
                </a:lnTo>
                <a:lnTo>
                  <a:pt x="1793" y="98"/>
                </a:lnTo>
                <a:lnTo>
                  <a:pt x="1796" y="103"/>
                </a:lnTo>
                <a:lnTo>
                  <a:pt x="1791" y="115"/>
                </a:lnTo>
                <a:lnTo>
                  <a:pt x="1786" y="127"/>
                </a:lnTo>
                <a:lnTo>
                  <a:pt x="1782" y="141"/>
                </a:lnTo>
                <a:lnTo>
                  <a:pt x="1770" y="141"/>
                </a:lnTo>
                <a:lnTo>
                  <a:pt x="1761" y="145"/>
                </a:lnTo>
                <a:lnTo>
                  <a:pt x="1753" y="150"/>
                </a:lnTo>
                <a:lnTo>
                  <a:pt x="1739" y="154"/>
                </a:lnTo>
                <a:lnTo>
                  <a:pt x="1730" y="147"/>
                </a:lnTo>
                <a:lnTo>
                  <a:pt x="1718" y="143"/>
                </a:lnTo>
                <a:lnTo>
                  <a:pt x="1706" y="138"/>
                </a:lnTo>
                <a:lnTo>
                  <a:pt x="1704" y="134"/>
                </a:lnTo>
                <a:lnTo>
                  <a:pt x="1704" y="131"/>
                </a:lnTo>
                <a:lnTo>
                  <a:pt x="1702" y="127"/>
                </a:lnTo>
                <a:lnTo>
                  <a:pt x="1700" y="122"/>
                </a:lnTo>
                <a:lnTo>
                  <a:pt x="1695" y="117"/>
                </a:lnTo>
                <a:lnTo>
                  <a:pt x="1690" y="112"/>
                </a:lnTo>
                <a:lnTo>
                  <a:pt x="1686" y="108"/>
                </a:lnTo>
                <a:lnTo>
                  <a:pt x="1683" y="101"/>
                </a:lnTo>
                <a:lnTo>
                  <a:pt x="1681" y="89"/>
                </a:lnTo>
                <a:lnTo>
                  <a:pt x="1688" y="80"/>
                </a:lnTo>
                <a:lnTo>
                  <a:pt x="1693" y="73"/>
                </a:lnTo>
                <a:lnTo>
                  <a:pt x="1700" y="73"/>
                </a:lnTo>
                <a:lnTo>
                  <a:pt x="1706" y="75"/>
                </a:lnTo>
                <a:lnTo>
                  <a:pt x="1713" y="77"/>
                </a:lnTo>
                <a:lnTo>
                  <a:pt x="1720" y="77"/>
                </a:lnTo>
                <a:lnTo>
                  <a:pt x="1720" y="65"/>
                </a:lnTo>
                <a:lnTo>
                  <a:pt x="1723" y="63"/>
                </a:lnTo>
                <a:lnTo>
                  <a:pt x="1727" y="61"/>
                </a:lnTo>
                <a:lnTo>
                  <a:pt x="1728" y="61"/>
                </a:lnTo>
                <a:lnTo>
                  <a:pt x="1732" y="59"/>
                </a:lnTo>
                <a:lnTo>
                  <a:pt x="1735" y="58"/>
                </a:lnTo>
                <a:close/>
                <a:moveTo>
                  <a:pt x="2186" y="45"/>
                </a:moveTo>
                <a:lnTo>
                  <a:pt x="2200" y="45"/>
                </a:lnTo>
                <a:lnTo>
                  <a:pt x="2208" y="54"/>
                </a:lnTo>
                <a:lnTo>
                  <a:pt x="2217" y="59"/>
                </a:lnTo>
                <a:lnTo>
                  <a:pt x="2224" y="66"/>
                </a:lnTo>
                <a:lnTo>
                  <a:pt x="2231" y="77"/>
                </a:lnTo>
                <a:lnTo>
                  <a:pt x="2215" y="77"/>
                </a:lnTo>
                <a:lnTo>
                  <a:pt x="2205" y="66"/>
                </a:lnTo>
                <a:lnTo>
                  <a:pt x="2194" y="58"/>
                </a:lnTo>
                <a:lnTo>
                  <a:pt x="2186" y="45"/>
                </a:lnTo>
                <a:close/>
                <a:moveTo>
                  <a:pt x="421" y="45"/>
                </a:moveTo>
                <a:lnTo>
                  <a:pt x="433" y="45"/>
                </a:lnTo>
                <a:lnTo>
                  <a:pt x="438" y="49"/>
                </a:lnTo>
                <a:lnTo>
                  <a:pt x="442" y="52"/>
                </a:lnTo>
                <a:lnTo>
                  <a:pt x="444" y="56"/>
                </a:lnTo>
                <a:lnTo>
                  <a:pt x="447" y="61"/>
                </a:lnTo>
                <a:lnTo>
                  <a:pt x="449" y="65"/>
                </a:lnTo>
                <a:lnTo>
                  <a:pt x="458" y="56"/>
                </a:lnTo>
                <a:lnTo>
                  <a:pt x="468" y="52"/>
                </a:lnTo>
                <a:lnTo>
                  <a:pt x="484" y="54"/>
                </a:lnTo>
                <a:lnTo>
                  <a:pt x="484" y="68"/>
                </a:lnTo>
                <a:lnTo>
                  <a:pt x="506" y="70"/>
                </a:lnTo>
                <a:lnTo>
                  <a:pt x="526" y="73"/>
                </a:lnTo>
                <a:lnTo>
                  <a:pt x="543" y="77"/>
                </a:lnTo>
                <a:lnTo>
                  <a:pt x="562" y="79"/>
                </a:lnTo>
                <a:lnTo>
                  <a:pt x="583" y="77"/>
                </a:lnTo>
                <a:lnTo>
                  <a:pt x="583" y="89"/>
                </a:lnTo>
                <a:lnTo>
                  <a:pt x="587" y="89"/>
                </a:lnTo>
                <a:lnTo>
                  <a:pt x="590" y="89"/>
                </a:lnTo>
                <a:lnTo>
                  <a:pt x="592" y="89"/>
                </a:lnTo>
                <a:lnTo>
                  <a:pt x="594" y="91"/>
                </a:lnTo>
                <a:lnTo>
                  <a:pt x="596" y="92"/>
                </a:lnTo>
                <a:lnTo>
                  <a:pt x="592" y="92"/>
                </a:lnTo>
                <a:lnTo>
                  <a:pt x="576" y="103"/>
                </a:lnTo>
                <a:lnTo>
                  <a:pt x="557" y="115"/>
                </a:lnTo>
                <a:lnTo>
                  <a:pt x="534" y="126"/>
                </a:lnTo>
                <a:lnTo>
                  <a:pt x="513" y="138"/>
                </a:lnTo>
                <a:lnTo>
                  <a:pt x="498" y="148"/>
                </a:lnTo>
                <a:lnTo>
                  <a:pt x="487" y="157"/>
                </a:lnTo>
                <a:lnTo>
                  <a:pt x="503" y="157"/>
                </a:lnTo>
                <a:lnTo>
                  <a:pt x="508" y="154"/>
                </a:lnTo>
                <a:lnTo>
                  <a:pt x="513" y="152"/>
                </a:lnTo>
                <a:lnTo>
                  <a:pt x="519" y="150"/>
                </a:lnTo>
                <a:lnTo>
                  <a:pt x="526" y="150"/>
                </a:lnTo>
                <a:lnTo>
                  <a:pt x="526" y="154"/>
                </a:lnTo>
                <a:lnTo>
                  <a:pt x="505" y="169"/>
                </a:lnTo>
                <a:lnTo>
                  <a:pt x="487" y="185"/>
                </a:lnTo>
                <a:lnTo>
                  <a:pt x="472" y="201"/>
                </a:lnTo>
                <a:lnTo>
                  <a:pt x="454" y="215"/>
                </a:lnTo>
                <a:lnTo>
                  <a:pt x="435" y="227"/>
                </a:lnTo>
                <a:lnTo>
                  <a:pt x="410" y="234"/>
                </a:lnTo>
                <a:lnTo>
                  <a:pt x="410" y="246"/>
                </a:lnTo>
                <a:lnTo>
                  <a:pt x="398" y="248"/>
                </a:lnTo>
                <a:lnTo>
                  <a:pt x="384" y="253"/>
                </a:lnTo>
                <a:lnTo>
                  <a:pt x="376" y="260"/>
                </a:lnTo>
                <a:lnTo>
                  <a:pt x="381" y="264"/>
                </a:lnTo>
                <a:lnTo>
                  <a:pt x="384" y="267"/>
                </a:lnTo>
                <a:lnTo>
                  <a:pt x="386" y="269"/>
                </a:lnTo>
                <a:lnTo>
                  <a:pt x="386" y="272"/>
                </a:lnTo>
                <a:lnTo>
                  <a:pt x="386" y="276"/>
                </a:lnTo>
                <a:lnTo>
                  <a:pt x="384" y="281"/>
                </a:lnTo>
                <a:lnTo>
                  <a:pt x="384" y="288"/>
                </a:lnTo>
                <a:lnTo>
                  <a:pt x="346" y="291"/>
                </a:lnTo>
                <a:lnTo>
                  <a:pt x="346" y="295"/>
                </a:lnTo>
                <a:lnTo>
                  <a:pt x="351" y="297"/>
                </a:lnTo>
                <a:lnTo>
                  <a:pt x="353" y="297"/>
                </a:lnTo>
                <a:lnTo>
                  <a:pt x="356" y="297"/>
                </a:lnTo>
                <a:lnTo>
                  <a:pt x="356" y="297"/>
                </a:lnTo>
                <a:lnTo>
                  <a:pt x="358" y="298"/>
                </a:lnTo>
                <a:lnTo>
                  <a:pt x="358" y="300"/>
                </a:lnTo>
                <a:lnTo>
                  <a:pt x="362" y="304"/>
                </a:lnTo>
                <a:lnTo>
                  <a:pt x="356" y="304"/>
                </a:lnTo>
                <a:lnTo>
                  <a:pt x="348" y="307"/>
                </a:lnTo>
                <a:lnTo>
                  <a:pt x="337" y="311"/>
                </a:lnTo>
                <a:lnTo>
                  <a:pt x="327" y="314"/>
                </a:lnTo>
                <a:lnTo>
                  <a:pt x="330" y="316"/>
                </a:lnTo>
                <a:lnTo>
                  <a:pt x="332" y="316"/>
                </a:lnTo>
                <a:lnTo>
                  <a:pt x="334" y="316"/>
                </a:lnTo>
                <a:lnTo>
                  <a:pt x="335" y="318"/>
                </a:lnTo>
                <a:lnTo>
                  <a:pt x="337" y="318"/>
                </a:lnTo>
                <a:lnTo>
                  <a:pt x="335" y="321"/>
                </a:lnTo>
                <a:lnTo>
                  <a:pt x="334" y="325"/>
                </a:lnTo>
                <a:lnTo>
                  <a:pt x="332" y="326"/>
                </a:lnTo>
                <a:lnTo>
                  <a:pt x="334" y="328"/>
                </a:lnTo>
                <a:lnTo>
                  <a:pt x="334" y="330"/>
                </a:lnTo>
                <a:lnTo>
                  <a:pt x="335" y="333"/>
                </a:lnTo>
                <a:lnTo>
                  <a:pt x="337" y="337"/>
                </a:lnTo>
                <a:lnTo>
                  <a:pt x="330" y="339"/>
                </a:lnTo>
                <a:lnTo>
                  <a:pt x="325" y="339"/>
                </a:lnTo>
                <a:lnTo>
                  <a:pt x="320" y="339"/>
                </a:lnTo>
                <a:lnTo>
                  <a:pt x="314" y="342"/>
                </a:lnTo>
                <a:lnTo>
                  <a:pt x="332" y="342"/>
                </a:lnTo>
                <a:lnTo>
                  <a:pt x="346" y="346"/>
                </a:lnTo>
                <a:lnTo>
                  <a:pt x="346" y="353"/>
                </a:lnTo>
                <a:lnTo>
                  <a:pt x="323" y="353"/>
                </a:lnTo>
                <a:lnTo>
                  <a:pt x="321" y="358"/>
                </a:lnTo>
                <a:lnTo>
                  <a:pt x="321" y="360"/>
                </a:lnTo>
                <a:lnTo>
                  <a:pt x="321" y="361"/>
                </a:lnTo>
                <a:lnTo>
                  <a:pt x="320" y="363"/>
                </a:lnTo>
                <a:lnTo>
                  <a:pt x="318" y="365"/>
                </a:lnTo>
                <a:lnTo>
                  <a:pt x="309" y="368"/>
                </a:lnTo>
                <a:lnTo>
                  <a:pt x="297" y="368"/>
                </a:lnTo>
                <a:lnTo>
                  <a:pt x="285" y="368"/>
                </a:lnTo>
                <a:lnTo>
                  <a:pt x="273" y="361"/>
                </a:lnTo>
                <a:lnTo>
                  <a:pt x="257" y="361"/>
                </a:lnTo>
                <a:lnTo>
                  <a:pt x="241" y="363"/>
                </a:lnTo>
                <a:lnTo>
                  <a:pt x="224" y="365"/>
                </a:lnTo>
                <a:lnTo>
                  <a:pt x="208" y="363"/>
                </a:lnTo>
                <a:lnTo>
                  <a:pt x="192" y="358"/>
                </a:lnTo>
                <a:lnTo>
                  <a:pt x="191" y="356"/>
                </a:lnTo>
                <a:lnTo>
                  <a:pt x="191" y="354"/>
                </a:lnTo>
                <a:lnTo>
                  <a:pt x="189" y="354"/>
                </a:lnTo>
                <a:lnTo>
                  <a:pt x="189" y="353"/>
                </a:lnTo>
                <a:lnTo>
                  <a:pt x="189" y="349"/>
                </a:lnTo>
                <a:lnTo>
                  <a:pt x="192" y="349"/>
                </a:lnTo>
                <a:lnTo>
                  <a:pt x="194" y="346"/>
                </a:lnTo>
                <a:lnTo>
                  <a:pt x="198" y="342"/>
                </a:lnTo>
                <a:lnTo>
                  <a:pt x="199" y="340"/>
                </a:lnTo>
                <a:lnTo>
                  <a:pt x="203" y="339"/>
                </a:lnTo>
                <a:lnTo>
                  <a:pt x="205" y="335"/>
                </a:lnTo>
                <a:lnTo>
                  <a:pt x="208" y="330"/>
                </a:lnTo>
                <a:lnTo>
                  <a:pt x="201" y="328"/>
                </a:lnTo>
                <a:lnTo>
                  <a:pt x="196" y="325"/>
                </a:lnTo>
                <a:lnTo>
                  <a:pt x="192" y="319"/>
                </a:lnTo>
                <a:lnTo>
                  <a:pt x="191" y="314"/>
                </a:lnTo>
                <a:lnTo>
                  <a:pt x="189" y="307"/>
                </a:lnTo>
                <a:lnTo>
                  <a:pt x="196" y="307"/>
                </a:lnTo>
                <a:lnTo>
                  <a:pt x="208" y="304"/>
                </a:lnTo>
                <a:lnTo>
                  <a:pt x="222" y="307"/>
                </a:lnTo>
                <a:lnTo>
                  <a:pt x="234" y="312"/>
                </a:lnTo>
                <a:lnTo>
                  <a:pt x="246" y="318"/>
                </a:lnTo>
                <a:lnTo>
                  <a:pt x="246" y="311"/>
                </a:lnTo>
                <a:lnTo>
                  <a:pt x="234" y="305"/>
                </a:lnTo>
                <a:lnTo>
                  <a:pt x="224" y="300"/>
                </a:lnTo>
                <a:lnTo>
                  <a:pt x="215" y="291"/>
                </a:lnTo>
                <a:lnTo>
                  <a:pt x="218" y="291"/>
                </a:lnTo>
                <a:lnTo>
                  <a:pt x="227" y="278"/>
                </a:lnTo>
                <a:lnTo>
                  <a:pt x="238" y="269"/>
                </a:lnTo>
                <a:lnTo>
                  <a:pt x="252" y="262"/>
                </a:lnTo>
                <a:lnTo>
                  <a:pt x="269" y="257"/>
                </a:lnTo>
                <a:lnTo>
                  <a:pt x="269" y="253"/>
                </a:lnTo>
                <a:lnTo>
                  <a:pt x="253" y="248"/>
                </a:lnTo>
                <a:lnTo>
                  <a:pt x="241" y="239"/>
                </a:lnTo>
                <a:lnTo>
                  <a:pt x="231" y="227"/>
                </a:lnTo>
                <a:lnTo>
                  <a:pt x="222" y="215"/>
                </a:lnTo>
                <a:lnTo>
                  <a:pt x="227" y="213"/>
                </a:lnTo>
                <a:lnTo>
                  <a:pt x="231" y="213"/>
                </a:lnTo>
                <a:lnTo>
                  <a:pt x="236" y="211"/>
                </a:lnTo>
                <a:lnTo>
                  <a:pt x="241" y="211"/>
                </a:lnTo>
                <a:lnTo>
                  <a:pt x="248" y="216"/>
                </a:lnTo>
                <a:lnTo>
                  <a:pt x="253" y="222"/>
                </a:lnTo>
                <a:lnTo>
                  <a:pt x="260" y="227"/>
                </a:lnTo>
                <a:lnTo>
                  <a:pt x="260" y="223"/>
                </a:lnTo>
                <a:lnTo>
                  <a:pt x="259" y="220"/>
                </a:lnTo>
                <a:lnTo>
                  <a:pt x="257" y="220"/>
                </a:lnTo>
                <a:lnTo>
                  <a:pt x="257" y="218"/>
                </a:lnTo>
                <a:lnTo>
                  <a:pt x="255" y="216"/>
                </a:lnTo>
                <a:lnTo>
                  <a:pt x="255" y="215"/>
                </a:lnTo>
                <a:lnTo>
                  <a:pt x="253" y="211"/>
                </a:lnTo>
                <a:lnTo>
                  <a:pt x="257" y="211"/>
                </a:lnTo>
                <a:lnTo>
                  <a:pt x="257" y="208"/>
                </a:lnTo>
                <a:lnTo>
                  <a:pt x="273" y="202"/>
                </a:lnTo>
                <a:lnTo>
                  <a:pt x="288" y="199"/>
                </a:lnTo>
                <a:lnTo>
                  <a:pt x="304" y="197"/>
                </a:lnTo>
                <a:lnTo>
                  <a:pt x="323" y="199"/>
                </a:lnTo>
                <a:lnTo>
                  <a:pt x="314" y="188"/>
                </a:lnTo>
                <a:lnTo>
                  <a:pt x="325" y="185"/>
                </a:lnTo>
                <a:lnTo>
                  <a:pt x="337" y="180"/>
                </a:lnTo>
                <a:lnTo>
                  <a:pt x="349" y="175"/>
                </a:lnTo>
                <a:lnTo>
                  <a:pt x="356" y="169"/>
                </a:lnTo>
                <a:lnTo>
                  <a:pt x="362" y="169"/>
                </a:lnTo>
                <a:lnTo>
                  <a:pt x="362" y="166"/>
                </a:lnTo>
                <a:lnTo>
                  <a:pt x="353" y="166"/>
                </a:lnTo>
                <a:lnTo>
                  <a:pt x="349" y="168"/>
                </a:lnTo>
                <a:lnTo>
                  <a:pt x="346" y="169"/>
                </a:lnTo>
                <a:lnTo>
                  <a:pt x="344" y="169"/>
                </a:lnTo>
                <a:lnTo>
                  <a:pt x="342" y="169"/>
                </a:lnTo>
                <a:lnTo>
                  <a:pt x="341" y="169"/>
                </a:lnTo>
                <a:lnTo>
                  <a:pt x="339" y="168"/>
                </a:lnTo>
                <a:lnTo>
                  <a:pt x="337" y="166"/>
                </a:lnTo>
                <a:lnTo>
                  <a:pt x="334" y="166"/>
                </a:lnTo>
                <a:lnTo>
                  <a:pt x="330" y="169"/>
                </a:lnTo>
                <a:lnTo>
                  <a:pt x="325" y="175"/>
                </a:lnTo>
                <a:lnTo>
                  <a:pt x="320" y="180"/>
                </a:lnTo>
                <a:lnTo>
                  <a:pt x="316" y="185"/>
                </a:lnTo>
                <a:lnTo>
                  <a:pt x="311" y="188"/>
                </a:lnTo>
                <a:lnTo>
                  <a:pt x="292" y="194"/>
                </a:lnTo>
                <a:lnTo>
                  <a:pt x="274" y="194"/>
                </a:lnTo>
                <a:lnTo>
                  <a:pt x="257" y="190"/>
                </a:lnTo>
                <a:lnTo>
                  <a:pt x="241" y="183"/>
                </a:lnTo>
                <a:lnTo>
                  <a:pt x="239" y="183"/>
                </a:lnTo>
                <a:lnTo>
                  <a:pt x="236" y="185"/>
                </a:lnTo>
                <a:lnTo>
                  <a:pt x="231" y="187"/>
                </a:lnTo>
                <a:lnTo>
                  <a:pt x="227" y="188"/>
                </a:lnTo>
                <a:lnTo>
                  <a:pt x="224" y="190"/>
                </a:lnTo>
                <a:lnTo>
                  <a:pt x="218" y="192"/>
                </a:lnTo>
                <a:lnTo>
                  <a:pt x="215" y="183"/>
                </a:lnTo>
                <a:lnTo>
                  <a:pt x="218" y="182"/>
                </a:lnTo>
                <a:lnTo>
                  <a:pt x="218" y="182"/>
                </a:lnTo>
                <a:lnTo>
                  <a:pt x="220" y="180"/>
                </a:lnTo>
                <a:lnTo>
                  <a:pt x="222" y="176"/>
                </a:lnTo>
                <a:lnTo>
                  <a:pt x="212" y="176"/>
                </a:lnTo>
                <a:lnTo>
                  <a:pt x="208" y="178"/>
                </a:lnTo>
                <a:lnTo>
                  <a:pt x="203" y="180"/>
                </a:lnTo>
                <a:lnTo>
                  <a:pt x="198" y="180"/>
                </a:lnTo>
                <a:lnTo>
                  <a:pt x="192" y="180"/>
                </a:lnTo>
                <a:lnTo>
                  <a:pt x="189" y="169"/>
                </a:lnTo>
                <a:lnTo>
                  <a:pt x="192" y="168"/>
                </a:lnTo>
                <a:lnTo>
                  <a:pt x="194" y="168"/>
                </a:lnTo>
                <a:lnTo>
                  <a:pt x="196" y="168"/>
                </a:lnTo>
                <a:lnTo>
                  <a:pt x="198" y="166"/>
                </a:lnTo>
                <a:lnTo>
                  <a:pt x="199" y="166"/>
                </a:lnTo>
                <a:lnTo>
                  <a:pt x="177" y="169"/>
                </a:lnTo>
                <a:lnTo>
                  <a:pt x="175" y="164"/>
                </a:lnTo>
                <a:lnTo>
                  <a:pt x="171" y="161"/>
                </a:lnTo>
                <a:lnTo>
                  <a:pt x="170" y="159"/>
                </a:lnTo>
                <a:lnTo>
                  <a:pt x="168" y="155"/>
                </a:lnTo>
                <a:lnTo>
                  <a:pt x="164" y="150"/>
                </a:lnTo>
                <a:lnTo>
                  <a:pt x="170" y="148"/>
                </a:lnTo>
                <a:lnTo>
                  <a:pt x="173" y="148"/>
                </a:lnTo>
                <a:lnTo>
                  <a:pt x="175" y="148"/>
                </a:lnTo>
                <a:lnTo>
                  <a:pt x="177" y="148"/>
                </a:lnTo>
                <a:lnTo>
                  <a:pt x="177" y="147"/>
                </a:lnTo>
                <a:lnTo>
                  <a:pt x="178" y="145"/>
                </a:lnTo>
                <a:lnTo>
                  <a:pt x="180" y="141"/>
                </a:lnTo>
                <a:lnTo>
                  <a:pt x="173" y="140"/>
                </a:lnTo>
                <a:lnTo>
                  <a:pt x="166" y="138"/>
                </a:lnTo>
                <a:lnTo>
                  <a:pt x="163" y="134"/>
                </a:lnTo>
                <a:lnTo>
                  <a:pt x="157" y="131"/>
                </a:lnTo>
                <a:lnTo>
                  <a:pt x="161" y="131"/>
                </a:lnTo>
                <a:lnTo>
                  <a:pt x="161" y="126"/>
                </a:lnTo>
                <a:lnTo>
                  <a:pt x="178" y="129"/>
                </a:lnTo>
                <a:lnTo>
                  <a:pt x="187" y="127"/>
                </a:lnTo>
                <a:lnTo>
                  <a:pt x="194" y="124"/>
                </a:lnTo>
                <a:lnTo>
                  <a:pt x="198" y="119"/>
                </a:lnTo>
                <a:lnTo>
                  <a:pt x="203" y="112"/>
                </a:lnTo>
                <a:lnTo>
                  <a:pt x="212" y="108"/>
                </a:lnTo>
                <a:lnTo>
                  <a:pt x="222" y="105"/>
                </a:lnTo>
                <a:lnTo>
                  <a:pt x="229" y="108"/>
                </a:lnTo>
                <a:lnTo>
                  <a:pt x="238" y="112"/>
                </a:lnTo>
                <a:lnTo>
                  <a:pt x="245" y="113"/>
                </a:lnTo>
                <a:lnTo>
                  <a:pt x="253" y="112"/>
                </a:lnTo>
                <a:lnTo>
                  <a:pt x="250" y="110"/>
                </a:lnTo>
                <a:lnTo>
                  <a:pt x="246" y="108"/>
                </a:lnTo>
                <a:lnTo>
                  <a:pt x="245" y="108"/>
                </a:lnTo>
                <a:lnTo>
                  <a:pt x="245" y="106"/>
                </a:lnTo>
                <a:lnTo>
                  <a:pt x="243" y="105"/>
                </a:lnTo>
                <a:lnTo>
                  <a:pt x="243" y="101"/>
                </a:lnTo>
                <a:lnTo>
                  <a:pt x="241" y="96"/>
                </a:lnTo>
                <a:lnTo>
                  <a:pt x="246" y="94"/>
                </a:lnTo>
                <a:lnTo>
                  <a:pt x="250" y="92"/>
                </a:lnTo>
                <a:lnTo>
                  <a:pt x="253" y="92"/>
                </a:lnTo>
                <a:lnTo>
                  <a:pt x="255" y="91"/>
                </a:lnTo>
                <a:lnTo>
                  <a:pt x="259" y="89"/>
                </a:lnTo>
                <a:lnTo>
                  <a:pt x="266" y="89"/>
                </a:lnTo>
                <a:lnTo>
                  <a:pt x="269" y="91"/>
                </a:lnTo>
                <a:lnTo>
                  <a:pt x="273" y="94"/>
                </a:lnTo>
                <a:lnTo>
                  <a:pt x="276" y="96"/>
                </a:lnTo>
                <a:lnTo>
                  <a:pt x="276" y="92"/>
                </a:lnTo>
                <a:lnTo>
                  <a:pt x="274" y="91"/>
                </a:lnTo>
                <a:lnTo>
                  <a:pt x="274" y="89"/>
                </a:lnTo>
                <a:lnTo>
                  <a:pt x="274" y="89"/>
                </a:lnTo>
                <a:lnTo>
                  <a:pt x="274" y="87"/>
                </a:lnTo>
                <a:lnTo>
                  <a:pt x="273" y="84"/>
                </a:lnTo>
                <a:lnTo>
                  <a:pt x="278" y="82"/>
                </a:lnTo>
                <a:lnTo>
                  <a:pt x="281" y="80"/>
                </a:lnTo>
                <a:lnTo>
                  <a:pt x="287" y="77"/>
                </a:lnTo>
                <a:lnTo>
                  <a:pt x="290" y="73"/>
                </a:lnTo>
                <a:lnTo>
                  <a:pt x="292" y="73"/>
                </a:lnTo>
                <a:lnTo>
                  <a:pt x="299" y="73"/>
                </a:lnTo>
                <a:lnTo>
                  <a:pt x="304" y="75"/>
                </a:lnTo>
                <a:lnTo>
                  <a:pt x="308" y="79"/>
                </a:lnTo>
                <a:lnTo>
                  <a:pt x="314" y="79"/>
                </a:lnTo>
                <a:lnTo>
                  <a:pt x="323" y="77"/>
                </a:lnTo>
                <a:lnTo>
                  <a:pt x="327" y="65"/>
                </a:lnTo>
                <a:lnTo>
                  <a:pt x="332" y="63"/>
                </a:lnTo>
                <a:lnTo>
                  <a:pt x="337" y="63"/>
                </a:lnTo>
                <a:lnTo>
                  <a:pt x="342" y="63"/>
                </a:lnTo>
                <a:lnTo>
                  <a:pt x="346" y="65"/>
                </a:lnTo>
                <a:lnTo>
                  <a:pt x="349" y="65"/>
                </a:lnTo>
                <a:lnTo>
                  <a:pt x="356" y="54"/>
                </a:lnTo>
                <a:lnTo>
                  <a:pt x="367" y="52"/>
                </a:lnTo>
                <a:lnTo>
                  <a:pt x="374" y="56"/>
                </a:lnTo>
                <a:lnTo>
                  <a:pt x="381" y="59"/>
                </a:lnTo>
                <a:lnTo>
                  <a:pt x="388" y="61"/>
                </a:lnTo>
                <a:lnTo>
                  <a:pt x="397" y="58"/>
                </a:lnTo>
                <a:lnTo>
                  <a:pt x="409" y="51"/>
                </a:lnTo>
                <a:lnTo>
                  <a:pt x="421" y="45"/>
                </a:lnTo>
                <a:close/>
                <a:moveTo>
                  <a:pt x="2104" y="42"/>
                </a:moveTo>
                <a:lnTo>
                  <a:pt x="2111" y="44"/>
                </a:lnTo>
                <a:lnTo>
                  <a:pt x="2118" y="47"/>
                </a:lnTo>
                <a:lnTo>
                  <a:pt x="2121" y="51"/>
                </a:lnTo>
                <a:lnTo>
                  <a:pt x="2126" y="54"/>
                </a:lnTo>
                <a:lnTo>
                  <a:pt x="2132" y="58"/>
                </a:lnTo>
                <a:lnTo>
                  <a:pt x="2128" y="68"/>
                </a:lnTo>
                <a:lnTo>
                  <a:pt x="2107" y="80"/>
                </a:lnTo>
                <a:lnTo>
                  <a:pt x="2091" y="94"/>
                </a:lnTo>
                <a:lnTo>
                  <a:pt x="2077" y="112"/>
                </a:lnTo>
                <a:lnTo>
                  <a:pt x="2074" y="112"/>
                </a:lnTo>
                <a:lnTo>
                  <a:pt x="2074" y="108"/>
                </a:lnTo>
                <a:lnTo>
                  <a:pt x="2069" y="105"/>
                </a:lnTo>
                <a:lnTo>
                  <a:pt x="2065" y="101"/>
                </a:lnTo>
                <a:lnTo>
                  <a:pt x="2063" y="98"/>
                </a:lnTo>
                <a:lnTo>
                  <a:pt x="2060" y="94"/>
                </a:lnTo>
                <a:lnTo>
                  <a:pt x="2058" y="89"/>
                </a:lnTo>
                <a:lnTo>
                  <a:pt x="2062" y="82"/>
                </a:lnTo>
                <a:lnTo>
                  <a:pt x="2063" y="77"/>
                </a:lnTo>
                <a:lnTo>
                  <a:pt x="2065" y="68"/>
                </a:lnTo>
                <a:lnTo>
                  <a:pt x="2039" y="68"/>
                </a:lnTo>
                <a:lnTo>
                  <a:pt x="2039" y="61"/>
                </a:lnTo>
                <a:lnTo>
                  <a:pt x="2053" y="56"/>
                </a:lnTo>
                <a:lnTo>
                  <a:pt x="2067" y="52"/>
                </a:lnTo>
                <a:lnTo>
                  <a:pt x="2084" y="49"/>
                </a:lnTo>
                <a:lnTo>
                  <a:pt x="2086" y="54"/>
                </a:lnTo>
                <a:lnTo>
                  <a:pt x="2088" y="56"/>
                </a:lnTo>
                <a:lnTo>
                  <a:pt x="2088" y="58"/>
                </a:lnTo>
                <a:lnTo>
                  <a:pt x="2090" y="58"/>
                </a:lnTo>
                <a:lnTo>
                  <a:pt x="2090" y="59"/>
                </a:lnTo>
                <a:lnTo>
                  <a:pt x="2093" y="61"/>
                </a:lnTo>
                <a:lnTo>
                  <a:pt x="2095" y="56"/>
                </a:lnTo>
                <a:lnTo>
                  <a:pt x="2097" y="52"/>
                </a:lnTo>
                <a:lnTo>
                  <a:pt x="2098" y="49"/>
                </a:lnTo>
                <a:lnTo>
                  <a:pt x="2102" y="45"/>
                </a:lnTo>
                <a:lnTo>
                  <a:pt x="2104" y="42"/>
                </a:lnTo>
                <a:close/>
                <a:moveTo>
                  <a:pt x="2147" y="23"/>
                </a:moveTo>
                <a:lnTo>
                  <a:pt x="2151" y="24"/>
                </a:lnTo>
                <a:lnTo>
                  <a:pt x="2152" y="24"/>
                </a:lnTo>
                <a:lnTo>
                  <a:pt x="2154" y="26"/>
                </a:lnTo>
                <a:lnTo>
                  <a:pt x="2154" y="26"/>
                </a:lnTo>
                <a:lnTo>
                  <a:pt x="2156" y="28"/>
                </a:lnTo>
                <a:lnTo>
                  <a:pt x="2158" y="31"/>
                </a:lnTo>
                <a:lnTo>
                  <a:pt x="2161" y="37"/>
                </a:lnTo>
                <a:lnTo>
                  <a:pt x="2165" y="42"/>
                </a:lnTo>
                <a:lnTo>
                  <a:pt x="2166" y="49"/>
                </a:lnTo>
                <a:lnTo>
                  <a:pt x="2158" y="49"/>
                </a:lnTo>
                <a:lnTo>
                  <a:pt x="2158" y="45"/>
                </a:lnTo>
                <a:lnTo>
                  <a:pt x="2154" y="42"/>
                </a:lnTo>
                <a:lnTo>
                  <a:pt x="2151" y="38"/>
                </a:lnTo>
                <a:lnTo>
                  <a:pt x="2149" y="35"/>
                </a:lnTo>
                <a:lnTo>
                  <a:pt x="2147" y="30"/>
                </a:lnTo>
                <a:lnTo>
                  <a:pt x="2147" y="23"/>
                </a:lnTo>
                <a:close/>
                <a:moveTo>
                  <a:pt x="943" y="19"/>
                </a:moveTo>
                <a:lnTo>
                  <a:pt x="967" y="19"/>
                </a:lnTo>
                <a:lnTo>
                  <a:pt x="992" y="23"/>
                </a:lnTo>
                <a:lnTo>
                  <a:pt x="1014" y="26"/>
                </a:lnTo>
                <a:lnTo>
                  <a:pt x="1034" y="31"/>
                </a:lnTo>
                <a:lnTo>
                  <a:pt x="1063" y="26"/>
                </a:lnTo>
                <a:lnTo>
                  <a:pt x="1067" y="30"/>
                </a:lnTo>
                <a:lnTo>
                  <a:pt x="1070" y="31"/>
                </a:lnTo>
                <a:lnTo>
                  <a:pt x="1074" y="37"/>
                </a:lnTo>
                <a:lnTo>
                  <a:pt x="1076" y="40"/>
                </a:lnTo>
                <a:lnTo>
                  <a:pt x="1079" y="42"/>
                </a:lnTo>
                <a:lnTo>
                  <a:pt x="1096" y="49"/>
                </a:lnTo>
                <a:lnTo>
                  <a:pt x="1116" y="54"/>
                </a:lnTo>
                <a:lnTo>
                  <a:pt x="1133" y="58"/>
                </a:lnTo>
                <a:lnTo>
                  <a:pt x="1133" y="65"/>
                </a:lnTo>
                <a:lnTo>
                  <a:pt x="1105" y="65"/>
                </a:lnTo>
                <a:lnTo>
                  <a:pt x="1093" y="59"/>
                </a:lnTo>
                <a:lnTo>
                  <a:pt x="1079" y="59"/>
                </a:lnTo>
                <a:lnTo>
                  <a:pt x="1063" y="61"/>
                </a:lnTo>
                <a:lnTo>
                  <a:pt x="1048" y="65"/>
                </a:lnTo>
                <a:lnTo>
                  <a:pt x="1048" y="73"/>
                </a:lnTo>
                <a:lnTo>
                  <a:pt x="1067" y="73"/>
                </a:lnTo>
                <a:lnTo>
                  <a:pt x="1081" y="70"/>
                </a:lnTo>
                <a:lnTo>
                  <a:pt x="1098" y="68"/>
                </a:lnTo>
                <a:lnTo>
                  <a:pt x="1119" y="68"/>
                </a:lnTo>
                <a:lnTo>
                  <a:pt x="1140" y="68"/>
                </a:lnTo>
                <a:lnTo>
                  <a:pt x="1156" y="68"/>
                </a:lnTo>
                <a:lnTo>
                  <a:pt x="1170" y="82"/>
                </a:lnTo>
                <a:lnTo>
                  <a:pt x="1187" y="92"/>
                </a:lnTo>
                <a:lnTo>
                  <a:pt x="1182" y="103"/>
                </a:lnTo>
                <a:lnTo>
                  <a:pt x="1172" y="110"/>
                </a:lnTo>
                <a:lnTo>
                  <a:pt x="1163" y="115"/>
                </a:lnTo>
                <a:lnTo>
                  <a:pt x="1151" y="119"/>
                </a:lnTo>
                <a:lnTo>
                  <a:pt x="1133" y="119"/>
                </a:lnTo>
                <a:lnTo>
                  <a:pt x="1117" y="124"/>
                </a:lnTo>
                <a:lnTo>
                  <a:pt x="1100" y="124"/>
                </a:lnTo>
                <a:lnTo>
                  <a:pt x="1081" y="122"/>
                </a:lnTo>
                <a:lnTo>
                  <a:pt x="1063" y="120"/>
                </a:lnTo>
                <a:lnTo>
                  <a:pt x="1046" y="120"/>
                </a:lnTo>
                <a:lnTo>
                  <a:pt x="1032" y="124"/>
                </a:lnTo>
                <a:lnTo>
                  <a:pt x="1021" y="134"/>
                </a:lnTo>
                <a:lnTo>
                  <a:pt x="1063" y="134"/>
                </a:lnTo>
                <a:lnTo>
                  <a:pt x="1076" y="131"/>
                </a:lnTo>
                <a:lnTo>
                  <a:pt x="1091" y="129"/>
                </a:lnTo>
                <a:lnTo>
                  <a:pt x="1109" y="131"/>
                </a:lnTo>
                <a:lnTo>
                  <a:pt x="1121" y="134"/>
                </a:lnTo>
                <a:lnTo>
                  <a:pt x="1124" y="147"/>
                </a:lnTo>
                <a:lnTo>
                  <a:pt x="1130" y="145"/>
                </a:lnTo>
                <a:lnTo>
                  <a:pt x="1138" y="140"/>
                </a:lnTo>
                <a:lnTo>
                  <a:pt x="1149" y="136"/>
                </a:lnTo>
                <a:lnTo>
                  <a:pt x="1159" y="134"/>
                </a:lnTo>
                <a:lnTo>
                  <a:pt x="1161" y="140"/>
                </a:lnTo>
                <a:lnTo>
                  <a:pt x="1163" y="143"/>
                </a:lnTo>
                <a:lnTo>
                  <a:pt x="1165" y="145"/>
                </a:lnTo>
                <a:lnTo>
                  <a:pt x="1168" y="147"/>
                </a:lnTo>
                <a:lnTo>
                  <a:pt x="1172" y="150"/>
                </a:lnTo>
                <a:lnTo>
                  <a:pt x="1156" y="180"/>
                </a:lnTo>
                <a:lnTo>
                  <a:pt x="1163" y="180"/>
                </a:lnTo>
                <a:lnTo>
                  <a:pt x="1175" y="173"/>
                </a:lnTo>
                <a:lnTo>
                  <a:pt x="1191" y="164"/>
                </a:lnTo>
                <a:lnTo>
                  <a:pt x="1210" y="157"/>
                </a:lnTo>
                <a:lnTo>
                  <a:pt x="1231" y="150"/>
                </a:lnTo>
                <a:lnTo>
                  <a:pt x="1254" y="145"/>
                </a:lnTo>
                <a:lnTo>
                  <a:pt x="1274" y="145"/>
                </a:lnTo>
                <a:lnTo>
                  <a:pt x="1294" y="147"/>
                </a:lnTo>
                <a:lnTo>
                  <a:pt x="1308" y="155"/>
                </a:lnTo>
                <a:lnTo>
                  <a:pt x="1316" y="169"/>
                </a:lnTo>
                <a:lnTo>
                  <a:pt x="1322" y="169"/>
                </a:lnTo>
                <a:lnTo>
                  <a:pt x="1322" y="171"/>
                </a:lnTo>
                <a:lnTo>
                  <a:pt x="1322" y="171"/>
                </a:lnTo>
                <a:lnTo>
                  <a:pt x="1320" y="173"/>
                </a:lnTo>
                <a:lnTo>
                  <a:pt x="1318" y="173"/>
                </a:lnTo>
                <a:lnTo>
                  <a:pt x="1318" y="173"/>
                </a:lnTo>
                <a:lnTo>
                  <a:pt x="1316" y="173"/>
                </a:lnTo>
                <a:lnTo>
                  <a:pt x="1313" y="176"/>
                </a:lnTo>
                <a:lnTo>
                  <a:pt x="1308" y="178"/>
                </a:lnTo>
                <a:lnTo>
                  <a:pt x="1302" y="180"/>
                </a:lnTo>
                <a:lnTo>
                  <a:pt x="1295" y="182"/>
                </a:lnTo>
                <a:lnTo>
                  <a:pt x="1290" y="183"/>
                </a:lnTo>
                <a:lnTo>
                  <a:pt x="1278" y="202"/>
                </a:lnTo>
                <a:lnTo>
                  <a:pt x="1255" y="216"/>
                </a:lnTo>
                <a:lnTo>
                  <a:pt x="1229" y="225"/>
                </a:lnTo>
                <a:lnTo>
                  <a:pt x="1198" y="230"/>
                </a:lnTo>
                <a:lnTo>
                  <a:pt x="1198" y="236"/>
                </a:lnTo>
                <a:lnTo>
                  <a:pt x="1198" y="239"/>
                </a:lnTo>
                <a:lnTo>
                  <a:pt x="1198" y="241"/>
                </a:lnTo>
                <a:lnTo>
                  <a:pt x="1196" y="243"/>
                </a:lnTo>
                <a:lnTo>
                  <a:pt x="1198" y="244"/>
                </a:lnTo>
                <a:lnTo>
                  <a:pt x="1198" y="246"/>
                </a:lnTo>
                <a:lnTo>
                  <a:pt x="1201" y="250"/>
                </a:lnTo>
                <a:lnTo>
                  <a:pt x="1206" y="253"/>
                </a:lnTo>
                <a:lnTo>
                  <a:pt x="1210" y="255"/>
                </a:lnTo>
                <a:lnTo>
                  <a:pt x="1213" y="258"/>
                </a:lnTo>
                <a:lnTo>
                  <a:pt x="1217" y="260"/>
                </a:lnTo>
                <a:lnTo>
                  <a:pt x="1220" y="265"/>
                </a:lnTo>
                <a:lnTo>
                  <a:pt x="1217" y="272"/>
                </a:lnTo>
                <a:lnTo>
                  <a:pt x="1213" y="288"/>
                </a:lnTo>
                <a:lnTo>
                  <a:pt x="1210" y="307"/>
                </a:lnTo>
                <a:lnTo>
                  <a:pt x="1206" y="326"/>
                </a:lnTo>
                <a:lnTo>
                  <a:pt x="1206" y="342"/>
                </a:lnTo>
                <a:lnTo>
                  <a:pt x="1210" y="340"/>
                </a:lnTo>
                <a:lnTo>
                  <a:pt x="1213" y="340"/>
                </a:lnTo>
                <a:lnTo>
                  <a:pt x="1215" y="340"/>
                </a:lnTo>
                <a:lnTo>
                  <a:pt x="1219" y="340"/>
                </a:lnTo>
                <a:lnTo>
                  <a:pt x="1220" y="340"/>
                </a:lnTo>
                <a:lnTo>
                  <a:pt x="1226" y="342"/>
                </a:lnTo>
                <a:lnTo>
                  <a:pt x="1224" y="347"/>
                </a:lnTo>
                <a:lnTo>
                  <a:pt x="1224" y="349"/>
                </a:lnTo>
                <a:lnTo>
                  <a:pt x="1224" y="353"/>
                </a:lnTo>
                <a:lnTo>
                  <a:pt x="1224" y="354"/>
                </a:lnTo>
                <a:lnTo>
                  <a:pt x="1224" y="358"/>
                </a:lnTo>
                <a:lnTo>
                  <a:pt x="1226" y="365"/>
                </a:lnTo>
                <a:lnTo>
                  <a:pt x="1220" y="365"/>
                </a:lnTo>
                <a:lnTo>
                  <a:pt x="1220" y="368"/>
                </a:lnTo>
                <a:lnTo>
                  <a:pt x="1217" y="367"/>
                </a:lnTo>
                <a:lnTo>
                  <a:pt x="1213" y="363"/>
                </a:lnTo>
                <a:lnTo>
                  <a:pt x="1212" y="361"/>
                </a:lnTo>
                <a:lnTo>
                  <a:pt x="1208" y="360"/>
                </a:lnTo>
                <a:lnTo>
                  <a:pt x="1205" y="358"/>
                </a:lnTo>
                <a:lnTo>
                  <a:pt x="1198" y="358"/>
                </a:lnTo>
                <a:lnTo>
                  <a:pt x="1194" y="360"/>
                </a:lnTo>
                <a:lnTo>
                  <a:pt x="1191" y="361"/>
                </a:lnTo>
                <a:lnTo>
                  <a:pt x="1187" y="363"/>
                </a:lnTo>
                <a:lnTo>
                  <a:pt x="1185" y="365"/>
                </a:lnTo>
                <a:lnTo>
                  <a:pt x="1182" y="367"/>
                </a:lnTo>
                <a:lnTo>
                  <a:pt x="1180" y="370"/>
                </a:lnTo>
                <a:lnTo>
                  <a:pt x="1178" y="377"/>
                </a:lnTo>
                <a:lnTo>
                  <a:pt x="1201" y="384"/>
                </a:lnTo>
                <a:lnTo>
                  <a:pt x="1206" y="415"/>
                </a:lnTo>
                <a:lnTo>
                  <a:pt x="1201" y="415"/>
                </a:lnTo>
                <a:lnTo>
                  <a:pt x="1198" y="415"/>
                </a:lnTo>
                <a:lnTo>
                  <a:pt x="1194" y="417"/>
                </a:lnTo>
                <a:lnTo>
                  <a:pt x="1191" y="419"/>
                </a:lnTo>
                <a:lnTo>
                  <a:pt x="1191" y="426"/>
                </a:lnTo>
                <a:lnTo>
                  <a:pt x="1199" y="431"/>
                </a:lnTo>
                <a:lnTo>
                  <a:pt x="1205" y="438"/>
                </a:lnTo>
                <a:lnTo>
                  <a:pt x="1208" y="447"/>
                </a:lnTo>
                <a:lnTo>
                  <a:pt x="1210" y="461"/>
                </a:lnTo>
                <a:lnTo>
                  <a:pt x="1201" y="461"/>
                </a:lnTo>
                <a:lnTo>
                  <a:pt x="1199" y="461"/>
                </a:lnTo>
                <a:lnTo>
                  <a:pt x="1194" y="459"/>
                </a:lnTo>
                <a:lnTo>
                  <a:pt x="1191" y="461"/>
                </a:lnTo>
                <a:lnTo>
                  <a:pt x="1185" y="461"/>
                </a:lnTo>
                <a:lnTo>
                  <a:pt x="1182" y="464"/>
                </a:lnTo>
                <a:lnTo>
                  <a:pt x="1178" y="468"/>
                </a:lnTo>
                <a:lnTo>
                  <a:pt x="1184" y="471"/>
                </a:lnTo>
                <a:lnTo>
                  <a:pt x="1187" y="473"/>
                </a:lnTo>
                <a:lnTo>
                  <a:pt x="1189" y="475"/>
                </a:lnTo>
                <a:lnTo>
                  <a:pt x="1191" y="476"/>
                </a:lnTo>
                <a:lnTo>
                  <a:pt x="1192" y="482"/>
                </a:lnTo>
                <a:lnTo>
                  <a:pt x="1194" y="487"/>
                </a:lnTo>
                <a:lnTo>
                  <a:pt x="1192" y="489"/>
                </a:lnTo>
                <a:lnTo>
                  <a:pt x="1192" y="490"/>
                </a:lnTo>
                <a:lnTo>
                  <a:pt x="1192" y="490"/>
                </a:lnTo>
                <a:lnTo>
                  <a:pt x="1191" y="492"/>
                </a:lnTo>
                <a:lnTo>
                  <a:pt x="1191" y="496"/>
                </a:lnTo>
                <a:lnTo>
                  <a:pt x="1177" y="496"/>
                </a:lnTo>
                <a:lnTo>
                  <a:pt x="1163" y="499"/>
                </a:lnTo>
                <a:lnTo>
                  <a:pt x="1152" y="503"/>
                </a:lnTo>
                <a:lnTo>
                  <a:pt x="1156" y="503"/>
                </a:lnTo>
                <a:lnTo>
                  <a:pt x="1161" y="506"/>
                </a:lnTo>
                <a:lnTo>
                  <a:pt x="1165" y="508"/>
                </a:lnTo>
                <a:lnTo>
                  <a:pt x="1168" y="508"/>
                </a:lnTo>
                <a:lnTo>
                  <a:pt x="1172" y="510"/>
                </a:lnTo>
                <a:lnTo>
                  <a:pt x="1175" y="513"/>
                </a:lnTo>
                <a:lnTo>
                  <a:pt x="1178" y="518"/>
                </a:lnTo>
                <a:lnTo>
                  <a:pt x="1172" y="527"/>
                </a:lnTo>
                <a:lnTo>
                  <a:pt x="1168" y="538"/>
                </a:lnTo>
                <a:lnTo>
                  <a:pt x="1163" y="550"/>
                </a:lnTo>
                <a:lnTo>
                  <a:pt x="1161" y="545"/>
                </a:lnTo>
                <a:lnTo>
                  <a:pt x="1158" y="541"/>
                </a:lnTo>
                <a:lnTo>
                  <a:pt x="1156" y="539"/>
                </a:lnTo>
                <a:lnTo>
                  <a:pt x="1152" y="539"/>
                </a:lnTo>
                <a:lnTo>
                  <a:pt x="1147" y="538"/>
                </a:lnTo>
                <a:lnTo>
                  <a:pt x="1140" y="538"/>
                </a:lnTo>
                <a:lnTo>
                  <a:pt x="1140" y="541"/>
                </a:lnTo>
                <a:lnTo>
                  <a:pt x="1144" y="541"/>
                </a:lnTo>
                <a:lnTo>
                  <a:pt x="1156" y="553"/>
                </a:lnTo>
                <a:lnTo>
                  <a:pt x="1166" y="567"/>
                </a:lnTo>
                <a:lnTo>
                  <a:pt x="1172" y="585"/>
                </a:lnTo>
                <a:lnTo>
                  <a:pt x="1175" y="606"/>
                </a:lnTo>
                <a:lnTo>
                  <a:pt x="1172" y="606"/>
                </a:lnTo>
                <a:lnTo>
                  <a:pt x="1172" y="611"/>
                </a:lnTo>
                <a:lnTo>
                  <a:pt x="1144" y="614"/>
                </a:lnTo>
                <a:lnTo>
                  <a:pt x="1144" y="595"/>
                </a:lnTo>
                <a:lnTo>
                  <a:pt x="1140" y="592"/>
                </a:lnTo>
                <a:lnTo>
                  <a:pt x="1137" y="590"/>
                </a:lnTo>
                <a:lnTo>
                  <a:pt x="1135" y="588"/>
                </a:lnTo>
                <a:lnTo>
                  <a:pt x="1130" y="585"/>
                </a:lnTo>
                <a:lnTo>
                  <a:pt x="1124" y="583"/>
                </a:lnTo>
                <a:lnTo>
                  <a:pt x="1116" y="588"/>
                </a:lnTo>
                <a:lnTo>
                  <a:pt x="1105" y="592"/>
                </a:lnTo>
                <a:lnTo>
                  <a:pt x="1093" y="593"/>
                </a:lnTo>
                <a:lnTo>
                  <a:pt x="1082" y="597"/>
                </a:lnTo>
                <a:lnTo>
                  <a:pt x="1076" y="602"/>
                </a:lnTo>
                <a:lnTo>
                  <a:pt x="1082" y="602"/>
                </a:lnTo>
                <a:lnTo>
                  <a:pt x="1091" y="602"/>
                </a:lnTo>
                <a:lnTo>
                  <a:pt x="1105" y="600"/>
                </a:lnTo>
                <a:lnTo>
                  <a:pt x="1121" y="599"/>
                </a:lnTo>
                <a:lnTo>
                  <a:pt x="1121" y="606"/>
                </a:lnTo>
                <a:lnTo>
                  <a:pt x="1086" y="618"/>
                </a:lnTo>
                <a:lnTo>
                  <a:pt x="1086" y="621"/>
                </a:lnTo>
                <a:lnTo>
                  <a:pt x="1095" y="621"/>
                </a:lnTo>
                <a:lnTo>
                  <a:pt x="1100" y="620"/>
                </a:lnTo>
                <a:lnTo>
                  <a:pt x="1107" y="618"/>
                </a:lnTo>
                <a:lnTo>
                  <a:pt x="1114" y="616"/>
                </a:lnTo>
                <a:lnTo>
                  <a:pt x="1121" y="614"/>
                </a:lnTo>
                <a:lnTo>
                  <a:pt x="1123" y="623"/>
                </a:lnTo>
                <a:lnTo>
                  <a:pt x="1130" y="627"/>
                </a:lnTo>
                <a:lnTo>
                  <a:pt x="1137" y="628"/>
                </a:lnTo>
                <a:lnTo>
                  <a:pt x="1149" y="627"/>
                </a:lnTo>
                <a:lnTo>
                  <a:pt x="1163" y="627"/>
                </a:lnTo>
                <a:lnTo>
                  <a:pt x="1163" y="630"/>
                </a:lnTo>
                <a:lnTo>
                  <a:pt x="1159" y="630"/>
                </a:lnTo>
                <a:lnTo>
                  <a:pt x="1140" y="648"/>
                </a:lnTo>
                <a:lnTo>
                  <a:pt x="1119" y="665"/>
                </a:lnTo>
                <a:lnTo>
                  <a:pt x="1098" y="679"/>
                </a:lnTo>
                <a:lnTo>
                  <a:pt x="1074" y="691"/>
                </a:lnTo>
                <a:lnTo>
                  <a:pt x="1048" y="696"/>
                </a:lnTo>
                <a:lnTo>
                  <a:pt x="1018" y="695"/>
                </a:lnTo>
                <a:lnTo>
                  <a:pt x="1018" y="700"/>
                </a:lnTo>
                <a:lnTo>
                  <a:pt x="1018" y="705"/>
                </a:lnTo>
                <a:lnTo>
                  <a:pt x="1016" y="709"/>
                </a:lnTo>
                <a:lnTo>
                  <a:pt x="1014" y="710"/>
                </a:lnTo>
                <a:lnTo>
                  <a:pt x="1013" y="710"/>
                </a:lnTo>
                <a:lnTo>
                  <a:pt x="1011" y="712"/>
                </a:lnTo>
                <a:lnTo>
                  <a:pt x="1007" y="714"/>
                </a:lnTo>
                <a:lnTo>
                  <a:pt x="1004" y="716"/>
                </a:lnTo>
                <a:lnTo>
                  <a:pt x="1002" y="717"/>
                </a:lnTo>
                <a:lnTo>
                  <a:pt x="999" y="721"/>
                </a:lnTo>
                <a:lnTo>
                  <a:pt x="995" y="731"/>
                </a:lnTo>
                <a:lnTo>
                  <a:pt x="993" y="744"/>
                </a:lnTo>
                <a:lnTo>
                  <a:pt x="990" y="752"/>
                </a:lnTo>
                <a:lnTo>
                  <a:pt x="981" y="761"/>
                </a:lnTo>
                <a:lnTo>
                  <a:pt x="966" y="771"/>
                </a:lnTo>
                <a:lnTo>
                  <a:pt x="946" y="780"/>
                </a:lnTo>
                <a:lnTo>
                  <a:pt x="929" y="787"/>
                </a:lnTo>
                <a:lnTo>
                  <a:pt x="913" y="791"/>
                </a:lnTo>
                <a:lnTo>
                  <a:pt x="913" y="787"/>
                </a:lnTo>
                <a:lnTo>
                  <a:pt x="913" y="784"/>
                </a:lnTo>
                <a:lnTo>
                  <a:pt x="911" y="784"/>
                </a:lnTo>
                <a:lnTo>
                  <a:pt x="911" y="782"/>
                </a:lnTo>
                <a:lnTo>
                  <a:pt x="910" y="780"/>
                </a:lnTo>
                <a:lnTo>
                  <a:pt x="908" y="794"/>
                </a:lnTo>
                <a:lnTo>
                  <a:pt x="903" y="806"/>
                </a:lnTo>
                <a:lnTo>
                  <a:pt x="899" y="817"/>
                </a:lnTo>
                <a:lnTo>
                  <a:pt x="894" y="827"/>
                </a:lnTo>
                <a:lnTo>
                  <a:pt x="890" y="841"/>
                </a:lnTo>
                <a:lnTo>
                  <a:pt x="894" y="843"/>
                </a:lnTo>
                <a:lnTo>
                  <a:pt x="894" y="845"/>
                </a:lnTo>
                <a:lnTo>
                  <a:pt x="896" y="845"/>
                </a:lnTo>
                <a:lnTo>
                  <a:pt x="896" y="845"/>
                </a:lnTo>
                <a:lnTo>
                  <a:pt x="896" y="847"/>
                </a:lnTo>
                <a:lnTo>
                  <a:pt x="894" y="848"/>
                </a:lnTo>
                <a:lnTo>
                  <a:pt x="890" y="852"/>
                </a:lnTo>
                <a:lnTo>
                  <a:pt x="887" y="854"/>
                </a:lnTo>
                <a:lnTo>
                  <a:pt x="884" y="857"/>
                </a:lnTo>
                <a:lnTo>
                  <a:pt x="880" y="859"/>
                </a:lnTo>
                <a:lnTo>
                  <a:pt x="878" y="862"/>
                </a:lnTo>
                <a:lnTo>
                  <a:pt x="875" y="867"/>
                </a:lnTo>
                <a:lnTo>
                  <a:pt x="868" y="887"/>
                </a:lnTo>
                <a:lnTo>
                  <a:pt x="863" y="908"/>
                </a:lnTo>
                <a:lnTo>
                  <a:pt x="861" y="932"/>
                </a:lnTo>
                <a:lnTo>
                  <a:pt x="857" y="955"/>
                </a:lnTo>
                <a:lnTo>
                  <a:pt x="852" y="976"/>
                </a:lnTo>
                <a:lnTo>
                  <a:pt x="849" y="974"/>
                </a:lnTo>
                <a:lnTo>
                  <a:pt x="849" y="974"/>
                </a:lnTo>
                <a:lnTo>
                  <a:pt x="847" y="974"/>
                </a:lnTo>
                <a:lnTo>
                  <a:pt x="847" y="972"/>
                </a:lnTo>
                <a:lnTo>
                  <a:pt x="845" y="972"/>
                </a:lnTo>
                <a:lnTo>
                  <a:pt x="840" y="969"/>
                </a:lnTo>
                <a:lnTo>
                  <a:pt x="831" y="962"/>
                </a:lnTo>
                <a:lnTo>
                  <a:pt x="817" y="953"/>
                </a:lnTo>
                <a:lnTo>
                  <a:pt x="801" y="944"/>
                </a:lnTo>
                <a:lnTo>
                  <a:pt x="786" y="934"/>
                </a:lnTo>
                <a:lnTo>
                  <a:pt x="774" y="925"/>
                </a:lnTo>
                <a:lnTo>
                  <a:pt x="763" y="920"/>
                </a:lnTo>
                <a:lnTo>
                  <a:pt x="760" y="918"/>
                </a:lnTo>
                <a:lnTo>
                  <a:pt x="756" y="880"/>
                </a:lnTo>
                <a:lnTo>
                  <a:pt x="754" y="876"/>
                </a:lnTo>
                <a:lnTo>
                  <a:pt x="749" y="873"/>
                </a:lnTo>
                <a:lnTo>
                  <a:pt x="746" y="871"/>
                </a:lnTo>
                <a:lnTo>
                  <a:pt x="740" y="867"/>
                </a:lnTo>
                <a:lnTo>
                  <a:pt x="737" y="864"/>
                </a:lnTo>
                <a:lnTo>
                  <a:pt x="740" y="862"/>
                </a:lnTo>
                <a:lnTo>
                  <a:pt x="740" y="860"/>
                </a:lnTo>
                <a:lnTo>
                  <a:pt x="742" y="859"/>
                </a:lnTo>
                <a:lnTo>
                  <a:pt x="742" y="859"/>
                </a:lnTo>
                <a:lnTo>
                  <a:pt x="744" y="855"/>
                </a:lnTo>
                <a:lnTo>
                  <a:pt x="746" y="852"/>
                </a:lnTo>
                <a:lnTo>
                  <a:pt x="737" y="852"/>
                </a:lnTo>
                <a:lnTo>
                  <a:pt x="732" y="852"/>
                </a:lnTo>
                <a:lnTo>
                  <a:pt x="728" y="852"/>
                </a:lnTo>
                <a:lnTo>
                  <a:pt x="726" y="850"/>
                </a:lnTo>
                <a:lnTo>
                  <a:pt x="725" y="847"/>
                </a:lnTo>
                <a:lnTo>
                  <a:pt x="721" y="841"/>
                </a:lnTo>
                <a:lnTo>
                  <a:pt x="719" y="838"/>
                </a:lnTo>
                <a:lnTo>
                  <a:pt x="719" y="834"/>
                </a:lnTo>
                <a:lnTo>
                  <a:pt x="719" y="833"/>
                </a:lnTo>
                <a:lnTo>
                  <a:pt x="719" y="829"/>
                </a:lnTo>
                <a:lnTo>
                  <a:pt x="721" y="826"/>
                </a:lnTo>
                <a:lnTo>
                  <a:pt x="721" y="822"/>
                </a:lnTo>
                <a:lnTo>
                  <a:pt x="711" y="822"/>
                </a:lnTo>
                <a:lnTo>
                  <a:pt x="711" y="817"/>
                </a:lnTo>
                <a:lnTo>
                  <a:pt x="712" y="812"/>
                </a:lnTo>
                <a:lnTo>
                  <a:pt x="714" y="810"/>
                </a:lnTo>
                <a:lnTo>
                  <a:pt x="714" y="806"/>
                </a:lnTo>
                <a:lnTo>
                  <a:pt x="716" y="803"/>
                </a:lnTo>
                <a:lnTo>
                  <a:pt x="718" y="798"/>
                </a:lnTo>
                <a:lnTo>
                  <a:pt x="712" y="798"/>
                </a:lnTo>
                <a:lnTo>
                  <a:pt x="707" y="798"/>
                </a:lnTo>
                <a:lnTo>
                  <a:pt x="704" y="796"/>
                </a:lnTo>
                <a:lnTo>
                  <a:pt x="698" y="794"/>
                </a:lnTo>
                <a:lnTo>
                  <a:pt x="697" y="768"/>
                </a:lnTo>
                <a:lnTo>
                  <a:pt x="695" y="744"/>
                </a:lnTo>
                <a:lnTo>
                  <a:pt x="695" y="721"/>
                </a:lnTo>
                <a:lnTo>
                  <a:pt x="702" y="698"/>
                </a:lnTo>
                <a:lnTo>
                  <a:pt x="709" y="688"/>
                </a:lnTo>
                <a:lnTo>
                  <a:pt x="718" y="681"/>
                </a:lnTo>
                <a:lnTo>
                  <a:pt x="725" y="675"/>
                </a:lnTo>
                <a:lnTo>
                  <a:pt x="730" y="667"/>
                </a:lnTo>
                <a:lnTo>
                  <a:pt x="735" y="656"/>
                </a:lnTo>
                <a:lnTo>
                  <a:pt x="737" y="637"/>
                </a:lnTo>
                <a:lnTo>
                  <a:pt x="733" y="637"/>
                </a:lnTo>
                <a:lnTo>
                  <a:pt x="730" y="641"/>
                </a:lnTo>
                <a:lnTo>
                  <a:pt x="726" y="642"/>
                </a:lnTo>
                <a:lnTo>
                  <a:pt x="725" y="642"/>
                </a:lnTo>
                <a:lnTo>
                  <a:pt x="721" y="642"/>
                </a:lnTo>
                <a:lnTo>
                  <a:pt x="718" y="641"/>
                </a:lnTo>
                <a:lnTo>
                  <a:pt x="704" y="637"/>
                </a:lnTo>
                <a:lnTo>
                  <a:pt x="693" y="630"/>
                </a:lnTo>
                <a:lnTo>
                  <a:pt x="686" y="620"/>
                </a:lnTo>
                <a:lnTo>
                  <a:pt x="683" y="602"/>
                </a:lnTo>
                <a:lnTo>
                  <a:pt x="688" y="602"/>
                </a:lnTo>
                <a:lnTo>
                  <a:pt x="688" y="599"/>
                </a:lnTo>
                <a:lnTo>
                  <a:pt x="697" y="604"/>
                </a:lnTo>
                <a:lnTo>
                  <a:pt x="707" y="611"/>
                </a:lnTo>
                <a:lnTo>
                  <a:pt x="716" y="614"/>
                </a:lnTo>
                <a:lnTo>
                  <a:pt x="726" y="614"/>
                </a:lnTo>
                <a:lnTo>
                  <a:pt x="726" y="613"/>
                </a:lnTo>
                <a:lnTo>
                  <a:pt x="728" y="611"/>
                </a:lnTo>
                <a:lnTo>
                  <a:pt x="728" y="611"/>
                </a:lnTo>
                <a:lnTo>
                  <a:pt x="728" y="609"/>
                </a:lnTo>
                <a:lnTo>
                  <a:pt x="730" y="606"/>
                </a:lnTo>
                <a:lnTo>
                  <a:pt x="711" y="592"/>
                </a:lnTo>
                <a:lnTo>
                  <a:pt x="695" y="572"/>
                </a:lnTo>
                <a:lnTo>
                  <a:pt x="690" y="574"/>
                </a:lnTo>
                <a:lnTo>
                  <a:pt x="686" y="576"/>
                </a:lnTo>
                <a:lnTo>
                  <a:pt x="681" y="578"/>
                </a:lnTo>
                <a:lnTo>
                  <a:pt x="676" y="579"/>
                </a:lnTo>
                <a:lnTo>
                  <a:pt x="672" y="576"/>
                </a:lnTo>
                <a:lnTo>
                  <a:pt x="671" y="574"/>
                </a:lnTo>
                <a:lnTo>
                  <a:pt x="669" y="571"/>
                </a:lnTo>
                <a:lnTo>
                  <a:pt x="667" y="569"/>
                </a:lnTo>
                <a:lnTo>
                  <a:pt x="664" y="564"/>
                </a:lnTo>
                <a:lnTo>
                  <a:pt x="674" y="553"/>
                </a:lnTo>
                <a:lnTo>
                  <a:pt x="676" y="538"/>
                </a:lnTo>
                <a:lnTo>
                  <a:pt x="674" y="518"/>
                </a:lnTo>
                <a:lnTo>
                  <a:pt x="669" y="497"/>
                </a:lnTo>
                <a:lnTo>
                  <a:pt x="660" y="475"/>
                </a:lnTo>
                <a:lnTo>
                  <a:pt x="650" y="454"/>
                </a:lnTo>
                <a:lnTo>
                  <a:pt x="637" y="435"/>
                </a:lnTo>
                <a:lnTo>
                  <a:pt x="627" y="417"/>
                </a:lnTo>
                <a:lnTo>
                  <a:pt x="618" y="403"/>
                </a:lnTo>
                <a:lnTo>
                  <a:pt x="597" y="389"/>
                </a:lnTo>
                <a:lnTo>
                  <a:pt x="573" y="384"/>
                </a:lnTo>
                <a:lnTo>
                  <a:pt x="548" y="384"/>
                </a:lnTo>
                <a:lnTo>
                  <a:pt x="520" y="384"/>
                </a:lnTo>
                <a:lnTo>
                  <a:pt x="493" y="386"/>
                </a:lnTo>
                <a:lnTo>
                  <a:pt x="465" y="384"/>
                </a:lnTo>
                <a:lnTo>
                  <a:pt x="465" y="379"/>
                </a:lnTo>
                <a:lnTo>
                  <a:pt x="465" y="375"/>
                </a:lnTo>
                <a:lnTo>
                  <a:pt x="466" y="374"/>
                </a:lnTo>
                <a:lnTo>
                  <a:pt x="466" y="372"/>
                </a:lnTo>
                <a:lnTo>
                  <a:pt x="466" y="370"/>
                </a:lnTo>
                <a:lnTo>
                  <a:pt x="465" y="368"/>
                </a:lnTo>
                <a:lnTo>
                  <a:pt x="454" y="363"/>
                </a:lnTo>
                <a:lnTo>
                  <a:pt x="444" y="360"/>
                </a:lnTo>
                <a:lnTo>
                  <a:pt x="433" y="353"/>
                </a:lnTo>
                <a:lnTo>
                  <a:pt x="442" y="353"/>
                </a:lnTo>
                <a:lnTo>
                  <a:pt x="452" y="349"/>
                </a:lnTo>
                <a:lnTo>
                  <a:pt x="466" y="346"/>
                </a:lnTo>
                <a:lnTo>
                  <a:pt x="482" y="344"/>
                </a:lnTo>
                <a:lnTo>
                  <a:pt x="494" y="340"/>
                </a:lnTo>
                <a:lnTo>
                  <a:pt x="503" y="333"/>
                </a:lnTo>
                <a:lnTo>
                  <a:pt x="461" y="333"/>
                </a:lnTo>
                <a:lnTo>
                  <a:pt x="451" y="330"/>
                </a:lnTo>
                <a:lnTo>
                  <a:pt x="442" y="330"/>
                </a:lnTo>
                <a:lnTo>
                  <a:pt x="431" y="328"/>
                </a:lnTo>
                <a:lnTo>
                  <a:pt x="423" y="326"/>
                </a:lnTo>
                <a:lnTo>
                  <a:pt x="414" y="323"/>
                </a:lnTo>
                <a:lnTo>
                  <a:pt x="409" y="314"/>
                </a:lnTo>
                <a:lnTo>
                  <a:pt x="407" y="300"/>
                </a:lnTo>
                <a:lnTo>
                  <a:pt x="428" y="297"/>
                </a:lnTo>
                <a:lnTo>
                  <a:pt x="447" y="290"/>
                </a:lnTo>
                <a:lnTo>
                  <a:pt x="463" y="283"/>
                </a:lnTo>
                <a:lnTo>
                  <a:pt x="480" y="276"/>
                </a:lnTo>
                <a:lnTo>
                  <a:pt x="515" y="276"/>
                </a:lnTo>
                <a:lnTo>
                  <a:pt x="529" y="230"/>
                </a:lnTo>
                <a:lnTo>
                  <a:pt x="496" y="230"/>
                </a:lnTo>
                <a:lnTo>
                  <a:pt x="487" y="218"/>
                </a:lnTo>
                <a:lnTo>
                  <a:pt x="498" y="211"/>
                </a:lnTo>
                <a:lnTo>
                  <a:pt x="506" y="204"/>
                </a:lnTo>
                <a:lnTo>
                  <a:pt x="517" y="199"/>
                </a:lnTo>
                <a:lnTo>
                  <a:pt x="529" y="195"/>
                </a:lnTo>
                <a:lnTo>
                  <a:pt x="529" y="183"/>
                </a:lnTo>
                <a:lnTo>
                  <a:pt x="543" y="176"/>
                </a:lnTo>
                <a:lnTo>
                  <a:pt x="550" y="168"/>
                </a:lnTo>
                <a:lnTo>
                  <a:pt x="557" y="157"/>
                </a:lnTo>
                <a:lnTo>
                  <a:pt x="568" y="150"/>
                </a:lnTo>
                <a:lnTo>
                  <a:pt x="580" y="145"/>
                </a:lnTo>
                <a:lnTo>
                  <a:pt x="590" y="145"/>
                </a:lnTo>
                <a:lnTo>
                  <a:pt x="599" y="148"/>
                </a:lnTo>
                <a:lnTo>
                  <a:pt x="611" y="147"/>
                </a:lnTo>
                <a:lnTo>
                  <a:pt x="602" y="143"/>
                </a:lnTo>
                <a:lnTo>
                  <a:pt x="597" y="141"/>
                </a:lnTo>
                <a:lnTo>
                  <a:pt x="592" y="140"/>
                </a:lnTo>
                <a:lnTo>
                  <a:pt x="587" y="134"/>
                </a:lnTo>
                <a:lnTo>
                  <a:pt x="604" y="131"/>
                </a:lnTo>
                <a:lnTo>
                  <a:pt x="620" y="126"/>
                </a:lnTo>
                <a:lnTo>
                  <a:pt x="634" y="122"/>
                </a:lnTo>
                <a:lnTo>
                  <a:pt x="650" y="119"/>
                </a:lnTo>
                <a:lnTo>
                  <a:pt x="651" y="126"/>
                </a:lnTo>
                <a:lnTo>
                  <a:pt x="653" y="129"/>
                </a:lnTo>
                <a:lnTo>
                  <a:pt x="655" y="134"/>
                </a:lnTo>
                <a:lnTo>
                  <a:pt x="657" y="138"/>
                </a:lnTo>
                <a:lnTo>
                  <a:pt x="662" y="140"/>
                </a:lnTo>
                <a:lnTo>
                  <a:pt x="669" y="141"/>
                </a:lnTo>
                <a:lnTo>
                  <a:pt x="669" y="136"/>
                </a:lnTo>
                <a:lnTo>
                  <a:pt x="672" y="131"/>
                </a:lnTo>
                <a:lnTo>
                  <a:pt x="674" y="124"/>
                </a:lnTo>
                <a:lnTo>
                  <a:pt x="676" y="119"/>
                </a:lnTo>
                <a:lnTo>
                  <a:pt x="679" y="124"/>
                </a:lnTo>
                <a:lnTo>
                  <a:pt x="685" y="129"/>
                </a:lnTo>
                <a:lnTo>
                  <a:pt x="688" y="133"/>
                </a:lnTo>
                <a:lnTo>
                  <a:pt x="695" y="136"/>
                </a:lnTo>
                <a:lnTo>
                  <a:pt x="702" y="138"/>
                </a:lnTo>
                <a:lnTo>
                  <a:pt x="698" y="115"/>
                </a:lnTo>
                <a:lnTo>
                  <a:pt x="711" y="112"/>
                </a:lnTo>
                <a:lnTo>
                  <a:pt x="721" y="108"/>
                </a:lnTo>
                <a:lnTo>
                  <a:pt x="737" y="112"/>
                </a:lnTo>
                <a:lnTo>
                  <a:pt x="754" y="119"/>
                </a:lnTo>
                <a:lnTo>
                  <a:pt x="772" y="129"/>
                </a:lnTo>
                <a:lnTo>
                  <a:pt x="791" y="138"/>
                </a:lnTo>
                <a:lnTo>
                  <a:pt x="807" y="145"/>
                </a:lnTo>
                <a:lnTo>
                  <a:pt x="822" y="150"/>
                </a:lnTo>
                <a:lnTo>
                  <a:pt x="822" y="147"/>
                </a:lnTo>
                <a:lnTo>
                  <a:pt x="812" y="138"/>
                </a:lnTo>
                <a:lnTo>
                  <a:pt x="805" y="131"/>
                </a:lnTo>
                <a:lnTo>
                  <a:pt x="801" y="122"/>
                </a:lnTo>
                <a:lnTo>
                  <a:pt x="807" y="112"/>
                </a:lnTo>
                <a:lnTo>
                  <a:pt x="803" y="108"/>
                </a:lnTo>
                <a:lnTo>
                  <a:pt x="798" y="103"/>
                </a:lnTo>
                <a:lnTo>
                  <a:pt x="793" y="99"/>
                </a:lnTo>
                <a:lnTo>
                  <a:pt x="788" y="96"/>
                </a:lnTo>
                <a:lnTo>
                  <a:pt x="784" y="92"/>
                </a:lnTo>
                <a:lnTo>
                  <a:pt x="788" y="84"/>
                </a:lnTo>
                <a:lnTo>
                  <a:pt x="798" y="87"/>
                </a:lnTo>
                <a:lnTo>
                  <a:pt x="812" y="89"/>
                </a:lnTo>
                <a:lnTo>
                  <a:pt x="824" y="87"/>
                </a:lnTo>
                <a:lnTo>
                  <a:pt x="833" y="80"/>
                </a:lnTo>
                <a:lnTo>
                  <a:pt x="791" y="80"/>
                </a:lnTo>
                <a:lnTo>
                  <a:pt x="791" y="77"/>
                </a:lnTo>
                <a:lnTo>
                  <a:pt x="788" y="77"/>
                </a:lnTo>
                <a:lnTo>
                  <a:pt x="788" y="73"/>
                </a:lnTo>
                <a:lnTo>
                  <a:pt x="793" y="70"/>
                </a:lnTo>
                <a:lnTo>
                  <a:pt x="798" y="66"/>
                </a:lnTo>
                <a:lnTo>
                  <a:pt x="803" y="63"/>
                </a:lnTo>
                <a:lnTo>
                  <a:pt x="808" y="59"/>
                </a:lnTo>
                <a:lnTo>
                  <a:pt x="814" y="58"/>
                </a:lnTo>
                <a:lnTo>
                  <a:pt x="836" y="61"/>
                </a:lnTo>
                <a:lnTo>
                  <a:pt x="842" y="45"/>
                </a:lnTo>
                <a:lnTo>
                  <a:pt x="868" y="49"/>
                </a:lnTo>
                <a:lnTo>
                  <a:pt x="870" y="49"/>
                </a:lnTo>
                <a:lnTo>
                  <a:pt x="871" y="45"/>
                </a:lnTo>
                <a:lnTo>
                  <a:pt x="873" y="44"/>
                </a:lnTo>
                <a:lnTo>
                  <a:pt x="875" y="40"/>
                </a:lnTo>
                <a:lnTo>
                  <a:pt x="880" y="38"/>
                </a:lnTo>
                <a:lnTo>
                  <a:pt x="884" y="44"/>
                </a:lnTo>
                <a:lnTo>
                  <a:pt x="889" y="49"/>
                </a:lnTo>
                <a:lnTo>
                  <a:pt x="894" y="54"/>
                </a:lnTo>
                <a:lnTo>
                  <a:pt x="894" y="45"/>
                </a:lnTo>
                <a:lnTo>
                  <a:pt x="896" y="44"/>
                </a:lnTo>
                <a:lnTo>
                  <a:pt x="896" y="42"/>
                </a:lnTo>
                <a:lnTo>
                  <a:pt x="896" y="40"/>
                </a:lnTo>
                <a:lnTo>
                  <a:pt x="896" y="38"/>
                </a:lnTo>
                <a:lnTo>
                  <a:pt x="897" y="35"/>
                </a:lnTo>
                <a:lnTo>
                  <a:pt x="899" y="33"/>
                </a:lnTo>
                <a:lnTo>
                  <a:pt x="903" y="31"/>
                </a:lnTo>
                <a:lnTo>
                  <a:pt x="920" y="23"/>
                </a:lnTo>
                <a:lnTo>
                  <a:pt x="943" y="19"/>
                </a:lnTo>
                <a:close/>
                <a:moveTo>
                  <a:pt x="2205" y="16"/>
                </a:moveTo>
                <a:lnTo>
                  <a:pt x="2215" y="19"/>
                </a:lnTo>
                <a:lnTo>
                  <a:pt x="2215" y="26"/>
                </a:lnTo>
                <a:lnTo>
                  <a:pt x="2200" y="26"/>
                </a:lnTo>
                <a:lnTo>
                  <a:pt x="2205" y="16"/>
                </a:lnTo>
                <a:close/>
                <a:moveTo>
                  <a:pt x="2676" y="0"/>
                </a:moveTo>
                <a:lnTo>
                  <a:pt x="2681" y="3"/>
                </a:lnTo>
                <a:lnTo>
                  <a:pt x="2685" y="7"/>
                </a:lnTo>
                <a:lnTo>
                  <a:pt x="2687" y="10"/>
                </a:lnTo>
                <a:lnTo>
                  <a:pt x="2688" y="16"/>
                </a:lnTo>
                <a:lnTo>
                  <a:pt x="2690" y="19"/>
                </a:lnTo>
                <a:lnTo>
                  <a:pt x="2692" y="24"/>
                </a:lnTo>
                <a:lnTo>
                  <a:pt x="2695" y="26"/>
                </a:lnTo>
                <a:lnTo>
                  <a:pt x="2706" y="31"/>
                </a:lnTo>
                <a:lnTo>
                  <a:pt x="2716" y="33"/>
                </a:lnTo>
                <a:lnTo>
                  <a:pt x="2723" y="33"/>
                </a:lnTo>
                <a:lnTo>
                  <a:pt x="2728" y="37"/>
                </a:lnTo>
                <a:lnTo>
                  <a:pt x="2732" y="44"/>
                </a:lnTo>
                <a:lnTo>
                  <a:pt x="2734" y="58"/>
                </a:lnTo>
                <a:lnTo>
                  <a:pt x="2732" y="59"/>
                </a:lnTo>
                <a:lnTo>
                  <a:pt x="2732" y="59"/>
                </a:lnTo>
                <a:lnTo>
                  <a:pt x="2732" y="61"/>
                </a:lnTo>
                <a:lnTo>
                  <a:pt x="2732" y="63"/>
                </a:lnTo>
                <a:lnTo>
                  <a:pt x="2730" y="65"/>
                </a:lnTo>
                <a:lnTo>
                  <a:pt x="2708" y="65"/>
                </a:lnTo>
                <a:lnTo>
                  <a:pt x="2685" y="65"/>
                </a:lnTo>
                <a:lnTo>
                  <a:pt x="2666" y="73"/>
                </a:lnTo>
                <a:lnTo>
                  <a:pt x="2662" y="75"/>
                </a:lnTo>
                <a:lnTo>
                  <a:pt x="2660" y="79"/>
                </a:lnTo>
                <a:lnTo>
                  <a:pt x="2659" y="80"/>
                </a:lnTo>
                <a:lnTo>
                  <a:pt x="2657" y="82"/>
                </a:lnTo>
                <a:lnTo>
                  <a:pt x="2655" y="84"/>
                </a:lnTo>
                <a:lnTo>
                  <a:pt x="2652" y="86"/>
                </a:lnTo>
                <a:lnTo>
                  <a:pt x="2646" y="89"/>
                </a:lnTo>
                <a:lnTo>
                  <a:pt x="2643" y="84"/>
                </a:lnTo>
                <a:lnTo>
                  <a:pt x="2641" y="80"/>
                </a:lnTo>
                <a:lnTo>
                  <a:pt x="2638" y="77"/>
                </a:lnTo>
                <a:lnTo>
                  <a:pt x="2650" y="47"/>
                </a:lnTo>
                <a:lnTo>
                  <a:pt x="2662" y="23"/>
                </a:lnTo>
                <a:lnTo>
                  <a:pt x="2676" y="0"/>
                </a:lnTo>
                <a:close/>
                <a:moveTo>
                  <a:pt x="2554" y="0"/>
                </a:moveTo>
                <a:lnTo>
                  <a:pt x="2563" y="9"/>
                </a:lnTo>
                <a:lnTo>
                  <a:pt x="2568" y="19"/>
                </a:lnTo>
                <a:lnTo>
                  <a:pt x="2573" y="31"/>
                </a:lnTo>
                <a:lnTo>
                  <a:pt x="2564" y="31"/>
                </a:lnTo>
                <a:lnTo>
                  <a:pt x="2564" y="26"/>
                </a:lnTo>
                <a:lnTo>
                  <a:pt x="2561" y="23"/>
                </a:lnTo>
                <a:lnTo>
                  <a:pt x="2557" y="19"/>
                </a:lnTo>
                <a:lnTo>
                  <a:pt x="2556" y="14"/>
                </a:lnTo>
                <a:lnTo>
                  <a:pt x="2554" y="9"/>
                </a:lnTo>
                <a:lnTo>
                  <a:pt x="255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8" name="CustomShape 5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9" name="CustomShape 6"/>
          <p:cNvSpPr/>
          <p:nvPr/>
        </p:nvSpPr>
        <p:spPr>
          <a:xfrm>
            <a:off x="730800" y="5308560"/>
            <a:ext cx="481680" cy="481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0" name="CustomShape 7"/>
          <p:cNvSpPr/>
          <p:nvPr/>
        </p:nvSpPr>
        <p:spPr>
          <a:xfrm>
            <a:off x="1253880" y="5813280"/>
            <a:ext cx="169092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1" name="CustomShape 8"/>
          <p:cNvSpPr/>
          <p:nvPr/>
        </p:nvSpPr>
        <p:spPr>
          <a:xfrm>
            <a:off x="1253880" y="5348520"/>
            <a:ext cx="1690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2" name="CustomShape 9"/>
          <p:cNvSpPr/>
          <p:nvPr/>
        </p:nvSpPr>
        <p:spPr>
          <a:xfrm>
            <a:off x="3570840" y="5308560"/>
            <a:ext cx="481680" cy="481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3" name="CustomShape 10"/>
          <p:cNvSpPr/>
          <p:nvPr/>
        </p:nvSpPr>
        <p:spPr>
          <a:xfrm>
            <a:off x="4093920" y="5800680"/>
            <a:ext cx="169092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4" name="CustomShape 11"/>
          <p:cNvSpPr/>
          <p:nvPr/>
        </p:nvSpPr>
        <p:spPr>
          <a:xfrm>
            <a:off x="4093920" y="5335920"/>
            <a:ext cx="1690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5" name="CustomShape 12"/>
          <p:cNvSpPr/>
          <p:nvPr/>
        </p:nvSpPr>
        <p:spPr>
          <a:xfrm>
            <a:off x="6410520" y="5308560"/>
            <a:ext cx="481680" cy="481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6" name="CustomShape 13"/>
          <p:cNvSpPr/>
          <p:nvPr/>
        </p:nvSpPr>
        <p:spPr>
          <a:xfrm>
            <a:off x="6933600" y="5797440"/>
            <a:ext cx="169092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7" name="CustomShape 14"/>
          <p:cNvSpPr/>
          <p:nvPr/>
        </p:nvSpPr>
        <p:spPr>
          <a:xfrm>
            <a:off x="6933600" y="5332680"/>
            <a:ext cx="1690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8" name="CustomShape 15"/>
          <p:cNvSpPr/>
          <p:nvPr/>
        </p:nvSpPr>
        <p:spPr>
          <a:xfrm>
            <a:off x="9250560" y="5308560"/>
            <a:ext cx="481680" cy="481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9" name="CustomShape 16"/>
          <p:cNvSpPr/>
          <p:nvPr/>
        </p:nvSpPr>
        <p:spPr>
          <a:xfrm>
            <a:off x="9773640" y="5775480"/>
            <a:ext cx="169092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0" name="CustomShape 17"/>
          <p:cNvSpPr/>
          <p:nvPr/>
        </p:nvSpPr>
        <p:spPr>
          <a:xfrm>
            <a:off x="9773640" y="5310360"/>
            <a:ext cx="1690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1" name="CustomShape 18"/>
          <p:cNvSpPr/>
          <p:nvPr/>
        </p:nvSpPr>
        <p:spPr>
          <a:xfrm>
            <a:off x="3842280" y="2478960"/>
            <a:ext cx="1006920" cy="1006920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2" name="CustomShape 19"/>
          <p:cNvSpPr/>
          <p:nvPr/>
        </p:nvSpPr>
        <p:spPr>
          <a:xfrm flipH="1" flipV="1" rot="5400000">
            <a:off x="3165120" y="1457640"/>
            <a:ext cx="159120" cy="2199960"/>
          </a:xfrm>
          <a:prstGeom prst="bentConnector3">
            <a:avLst>
              <a:gd name="adj1" fmla="val 242743"/>
            </a:avLst>
          </a:prstGeom>
          <a:noFill/>
          <a:ln w="19080">
            <a:solidFill>
              <a:schemeClr val="accent4">
                <a:alpha val="69000"/>
              </a:schemeClr>
            </a:solidFill>
            <a:custDash>
              <a:ds d="300000" sp="100000"/>
            </a:custDash>
            <a:round/>
            <a:head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293" name="Chart 7"/>
          <p:cNvGraphicFramePr/>
          <p:nvPr/>
        </p:nvGraphicFramePr>
        <p:xfrm>
          <a:off x="630360" y="2481480"/>
          <a:ext cx="923040" cy="994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294" name="CustomShape 20"/>
          <p:cNvSpPr/>
          <p:nvPr/>
        </p:nvSpPr>
        <p:spPr>
          <a:xfrm>
            <a:off x="1461240" y="2639160"/>
            <a:ext cx="1366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Country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5" name="CustomShape 21"/>
          <p:cNvSpPr/>
          <p:nvPr/>
        </p:nvSpPr>
        <p:spPr>
          <a:xfrm>
            <a:off x="1461240" y="2857680"/>
            <a:ext cx="1366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Data_01 : 12,000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Data_02 : 23,300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6" name="CustomShape 22"/>
          <p:cNvSpPr/>
          <p:nvPr/>
        </p:nvSpPr>
        <p:spPr>
          <a:xfrm>
            <a:off x="4721760" y="3647160"/>
            <a:ext cx="1006920" cy="100692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7" name="CustomShape 23"/>
          <p:cNvSpPr/>
          <p:nvPr/>
        </p:nvSpPr>
        <p:spPr>
          <a:xfrm flipH="1" rot="16200000">
            <a:off x="3589920" y="3021120"/>
            <a:ext cx="188280" cy="3079440"/>
          </a:xfrm>
          <a:prstGeom prst="bentConnector3">
            <a:avLst>
              <a:gd name="adj1" fmla="val 220729"/>
            </a:avLst>
          </a:prstGeom>
          <a:noFill/>
          <a:ln w="19080">
            <a:solidFill>
              <a:schemeClr val="accent1">
                <a:alpha val="69000"/>
              </a:schemeClr>
            </a:solidFill>
            <a:custDash>
              <a:ds d="300000" sp="100000"/>
            </a:custDash>
            <a:round/>
            <a:head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8" name="CustomShape 24"/>
          <p:cNvSpPr/>
          <p:nvPr/>
        </p:nvSpPr>
        <p:spPr>
          <a:xfrm>
            <a:off x="1461240" y="3785760"/>
            <a:ext cx="1366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Country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9" name="CustomShape 25"/>
          <p:cNvSpPr/>
          <p:nvPr/>
        </p:nvSpPr>
        <p:spPr>
          <a:xfrm>
            <a:off x="1461240" y="4004280"/>
            <a:ext cx="1366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Data_01 : 12,000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Data_02 : 23,300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0" name="CustomShape 26"/>
          <p:cNvSpPr/>
          <p:nvPr/>
        </p:nvSpPr>
        <p:spPr>
          <a:xfrm>
            <a:off x="5976360" y="2287800"/>
            <a:ext cx="1006920" cy="1006920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1" name="CustomShape 27"/>
          <p:cNvSpPr/>
          <p:nvPr/>
        </p:nvSpPr>
        <p:spPr>
          <a:xfrm flipV="1" rot="16200000">
            <a:off x="8098560" y="668160"/>
            <a:ext cx="350280" cy="3586680"/>
          </a:xfrm>
          <a:prstGeom prst="bentConnector3">
            <a:avLst>
              <a:gd name="adj1" fmla="val 165071"/>
            </a:avLst>
          </a:prstGeom>
          <a:noFill/>
          <a:ln w="19080">
            <a:solidFill>
              <a:schemeClr val="accent3">
                <a:alpha val="69000"/>
              </a:schemeClr>
            </a:solidFill>
            <a:custDash>
              <a:ds d="300000" sp="100000"/>
            </a:custDash>
            <a:round/>
            <a:head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2" name="CustomShape 28"/>
          <p:cNvSpPr/>
          <p:nvPr/>
        </p:nvSpPr>
        <p:spPr>
          <a:xfrm>
            <a:off x="7547760" y="3882960"/>
            <a:ext cx="1006920" cy="100692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3" name="CustomShape 29"/>
          <p:cNvSpPr/>
          <p:nvPr/>
        </p:nvSpPr>
        <p:spPr>
          <a:xfrm rot="5400000">
            <a:off x="8850240" y="3668400"/>
            <a:ext cx="424080" cy="2018880"/>
          </a:xfrm>
          <a:prstGeom prst="bentConnector3">
            <a:avLst>
              <a:gd name="adj1" fmla="val 153782"/>
            </a:avLst>
          </a:prstGeom>
          <a:noFill/>
          <a:ln w="19080">
            <a:solidFill>
              <a:schemeClr val="accent2">
                <a:alpha val="69000"/>
              </a:schemeClr>
            </a:solidFill>
            <a:custDash>
              <a:ds d="300000" sp="100000"/>
            </a:custDash>
            <a:round/>
            <a:head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4" name="CustomShape 30"/>
          <p:cNvSpPr/>
          <p:nvPr/>
        </p:nvSpPr>
        <p:spPr>
          <a:xfrm>
            <a:off x="9384120" y="2639160"/>
            <a:ext cx="1366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Country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5" name="CustomShape 31"/>
          <p:cNvSpPr/>
          <p:nvPr/>
        </p:nvSpPr>
        <p:spPr>
          <a:xfrm>
            <a:off x="9384120" y="2857680"/>
            <a:ext cx="1366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Data_01 : 12,000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Data_02 : 23,300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6" name="CustomShape 32"/>
          <p:cNvSpPr/>
          <p:nvPr/>
        </p:nvSpPr>
        <p:spPr>
          <a:xfrm>
            <a:off x="9387720" y="3785760"/>
            <a:ext cx="1366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Country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7" name="CustomShape 33"/>
          <p:cNvSpPr/>
          <p:nvPr/>
        </p:nvSpPr>
        <p:spPr>
          <a:xfrm>
            <a:off x="9387720" y="4004280"/>
            <a:ext cx="1366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Data_01 : 12,000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Data_02 : 23,300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08" name="Chart 7"/>
          <p:cNvGraphicFramePr/>
          <p:nvPr/>
        </p:nvGraphicFramePr>
        <p:xfrm>
          <a:off x="10658880" y="3628080"/>
          <a:ext cx="923040" cy="994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09" name="Chart 7"/>
          <p:cNvGraphicFramePr/>
          <p:nvPr/>
        </p:nvGraphicFramePr>
        <p:xfrm>
          <a:off x="10658880" y="2481480"/>
          <a:ext cx="923040" cy="994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10" name="Chart 7"/>
          <p:cNvGraphicFramePr/>
          <p:nvPr/>
        </p:nvGraphicFramePr>
        <p:xfrm>
          <a:off x="632880" y="3628080"/>
          <a:ext cx="923040" cy="994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11" name="CustomShape 34"/>
          <p:cNvSpPr/>
          <p:nvPr/>
        </p:nvSpPr>
        <p:spPr>
          <a:xfrm>
            <a:off x="831960" y="5410800"/>
            <a:ext cx="271800" cy="270720"/>
          </a:xfrm>
          <a:custGeom>
            <a:avLst/>
            <a:gdLst/>
            <a:ah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2" name="CustomShape 35"/>
          <p:cNvSpPr/>
          <p:nvPr/>
        </p:nvSpPr>
        <p:spPr>
          <a:xfrm flipH="1">
            <a:off x="3630240" y="5417280"/>
            <a:ext cx="335520" cy="276840"/>
          </a:xfrm>
          <a:custGeom>
            <a:avLst/>
            <a:gdLst/>
            <a:ahLst/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3" name="CustomShape 36"/>
          <p:cNvSpPr/>
          <p:nvPr/>
        </p:nvSpPr>
        <p:spPr>
          <a:xfrm>
            <a:off x="6511320" y="5417280"/>
            <a:ext cx="296640" cy="22788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4" name="CustomShape 37"/>
          <p:cNvSpPr/>
          <p:nvPr/>
        </p:nvSpPr>
        <p:spPr>
          <a:xfrm>
            <a:off x="9327600" y="5380920"/>
            <a:ext cx="327240" cy="33012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16" name="Table 2"/>
          <p:cNvGraphicFramePr/>
          <p:nvPr/>
        </p:nvGraphicFramePr>
        <p:xfrm>
          <a:off x="923040" y="1793520"/>
          <a:ext cx="2231280" cy="4299480"/>
        </p:xfrm>
        <a:graphic>
          <a:graphicData uri="http://schemas.openxmlformats.org/drawingml/2006/table">
            <a:tbl>
              <a:tblPr/>
              <a:tblGrid>
                <a:gridCol w="251280"/>
                <a:gridCol w="864360"/>
                <a:gridCol w="864360"/>
                <a:gridCol w="251640"/>
              </a:tblGrid>
              <a:tr h="863640">
                <a:tc grid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Modern PowerPoint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7a398"/>
                      </a:solidFill>
                    </a:lnL>
                    <a:lnR w="28080">
                      <a:solidFill>
                        <a:srgbClr val="07a398"/>
                      </a:solidFill>
                    </a:lnR>
                    <a:lnT w="28080">
                      <a:solidFill>
                        <a:srgbClr val="07a398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solidFill>
                      <a:srgbClr val="07a398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864360">
                <a:tc grid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44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$25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7a398"/>
                      </a:solidFill>
                    </a:lnL>
                    <a:lnR w="28080">
                      <a:solidFill>
                        <a:srgbClr val="07a398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4956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7a398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07a398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07a398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07a398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07a398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07a398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07a398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824040">
                <a:tc>
                  <a:tcPr marL="91440" marR="91440">
                    <a:lnL w="28080">
                      <a:solidFill>
                        <a:srgbClr val="07a398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2808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Easy to change colors, photos and Text.  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2808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7" name="Table 3"/>
          <p:cNvGraphicFramePr/>
          <p:nvPr/>
        </p:nvGraphicFramePr>
        <p:xfrm>
          <a:off x="3628800" y="1793520"/>
          <a:ext cx="2231280" cy="4299480"/>
        </p:xfrm>
        <a:graphic>
          <a:graphicData uri="http://schemas.openxmlformats.org/drawingml/2006/table">
            <a:tbl>
              <a:tblPr/>
              <a:tblGrid>
                <a:gridCol w="251280"/>
                <a:gridCol w="864360"/>
                <a:gridCol w="864360"/>
                <a:gridCol w="251640"/>
              </a:tblGrid>
              <a:tr h="863640">
                <a:tc grid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Modern PowerPoint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680c3"/>
                      </a:solidFill>
                    </a:lnL>
                    <a:lnR w="28080">
                      <a:solidFill>
                        <a:srgbClr val="0680c3"/>
                      </a:solidFill>
                    </a:lnR>
                    <a:lnT w="28080">
                      <a:solidFill>
                        <a:srgbClr val="0680c3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solidFill>
                      <a:srgbClr val="0680c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864360">
                <a:tc grid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44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$100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680c3"/>
                      </a:solidFill>
                    </a:lnL>
                    <a:lnR w="28080">
                      <a:solidFill>
                        <a:srgbClr val="0680c3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4956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680c3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0680c3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0680c3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0680c3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0680c3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0680c3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0680c3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824040">
                <a:tc>
                  <a:tcPr marL="91440" marR="91440">
                    <a:lnL w="28080">
                      <a:solidFill>
                        <a:srgbClr val="0680c3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2808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Easy to change colors, photos and Text.  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2808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8" name="Table 4"/>
          <p:cNvGraphicFramePr/>
          <p:nvPr/>
        </p:nvGraphicFramePr>
        <p:xfrm>
          <a:off x="6334200" y="1793520"/>
          <a:ext cx="2231280" cy="4299480"/>
        </p:xfrm>
        <a:graphic>
          <a:graphicData uri="http://schemas.openxmlformats.org/drawingml/2006/table">
            <a:tbl>
              <a:tblPr/>
              <a:tblGrid>
                <a:gridCol w="251280"/>
                <a:gridCol w="864360"/>
                <a:gridCol w="864360"/>
                <a:gridCol w="251640"/>
              </a:tblGrid>
              <a:tr h="863640">
                <a:tc grid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Modern PowerPoint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ba200"/>
                      </a:solidFill>
                    </a:lnL>
                    <a:lnR w="28080">
                      <a:solidFill>
                        <a:srgbClr val="fba200"/>
                      </a:solidFill>
                    </a:lnR>
                    <a:lnT w="28080">
                      <a:solidFill>
                        <a:srgbClr val="fba200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solidFill>
                      <a:srgbClr val="fba2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864360">
                <a:tc grid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44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$65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ba200"/>
                      </a:solidFill>
                    </a:lnL>
                    <a:lnR w="28080">
                      <a:solidFill>
                        <a:srgbClr val="fba200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4956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ba200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ba2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ba200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fba2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fba2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fba2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fba2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824040">
                <a:tc>
                  <a:tcPr marL="91440" marR="91440">
                    <a:lnL w="28080">
                      <a:solidFill>
                        <a:srgbClr val="fba2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2808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Easy to change colors, photos and Text.  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2808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9" name="Table 5"/>
          <p:cNvGraphicFramePr/>
          <p:nvPr/>
        </p:nvGraphicFramePr>
        <p:xfrm>
          <a:off x="9039600" y="1793520"/>
          <a:ext cx="2231280" cy="4299480"/>
        </p:xfrm>
        <a:graphic>
          <a:graphicData uri="http://schemas.openxmlformats.org/drawingml/2006/table">
            <a:tbl>
              <a:tblPr/>
              <a:tblGrid>
                <a:gridCol w="251280"/>
                <a:gridCol w="864360"/>
                <a:gridCol w="864360"/>
                <a:gridCol w="251640"/>
              </a:tblGrid>
              <a:tr h="863640">
                <a:tc grid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Modern PowerPoint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90c221"/>
                      </a:solidFill>
                    </a:lnL>
                    <a:lnR w="28080">
                      <a:solidFill>
                        <a:srgbClr val="90c221"/>
                      </a:solidFill>
                    </a:lnR>
                    <a:lnT w="28080">
                      <a:solidFill>
                        <a:srgbClr val="90c221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solidFill>
                      <a:srgbClr val="90c221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864360">
                <a:tc grid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44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$20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90c221"/>
                      </a:solidFill>
                    </a:lnL>
                    <a:lnR w="28080">
                      <a:solidFill>
                        <a:srgbClr val="90c221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4956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90c221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90c221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90c221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90c221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90c221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90c221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90c221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824040">
                <a:tc>
                  <a:tcPr marL="91440" marR="91440">
                    <a:lnL w="28080">
                      <a:solidFill>
                        <a:srgbClr val="90c221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2808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Easy to change colors, photos and Text.  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2808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CustomShape 1"/>
          <p:cNvSpPr/>
          <p:nvPr/>
        </p:nvSpPr>
        <p:spPr>
          <a:xfrm>
            <a:off x="5963040" y="549720"/>
            <a:ext cx="5485320" cy="1150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1" name="CustomShape 2"/>
          <p:cNvSpPr/>
          <p:nvPr/>
        </p:nvSpPr>
        <p:spPr>
          <a:xfrm>
            <a:off x="210240" y="4797000"/>
            <a:ext cx="5227920" cy="143892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2" name="CustomShape 3"/>
          <p:cNvSpPr/>
          <p:nvPr/>
        </p:nvSpPr>
        <p:spPr>
          <a:xfrm>
            <a:off x="759960" y="4941000"/>
            <a:ext cx="410328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8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Simple Portfolio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8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3" name="CustomShape 4"/>
          <p:cNvSpPr/>
          <p:nvPr/>
        </p:nvSpPr>
        <p:spPr>
          <a:xfrm>
            <a:off x="6208200" y="1235520"/>
            <a:ext cx="11768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4" name="CustomShape 5"/>
          <p:cNvSpPr/>
          <p:nvPr/>
        </p:nvSpPr>
        <p:spPr>
          <a:xfrm>
            <a:off x="7475400" y="1235520"/>
            <a:ext cx="11768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5" name="CustomShape 6"/>
          <p:cNvSpPr/>
          <p:nvPr/>
        </p:nvSpPr>
        <p:spPr>
          <a:xfrm>
            <a:off x="8742600" y="1235520"/>
            <a:ext cx="11768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6" name="CustomShape 7"/>
          <p:cNvSpPr/>
          <p:nvPr/>
        </p:nvSpPr>
        <p:spPr>
          <a:xfrm>
            <a:off x="6054840" y="1903320"/>
            <a:ext cx="53935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Portfolio  Designed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7" name="CustomShape 8"/>
          <p:cNvSpPr/>
          <p:nvPr/>
        </p:nvSpPr>
        <p:spPr>
          <a:xfrm>
            <a:off x="6054840" y="2263320"/>
            <a:ext cx="539352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8" name="CustomShape 9"/>
          <p:cNvSpPr/>
          <p:nvPr/>
        </p:nvSpPr>
        <p:spPr>
          <a:xfrm>
            <a:off x="6112080" y="3885840"/>
            <a:ext cx="2540160" cy="272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9" name="CustomShape 10"/>
          <p:cNvSpPr/>
          <p:nvPr/>
        </p:nvSpPr>
        <p:spPr>
          <a:xfrm>
            <a:off x="6112080" y="4142160"/>
            <a:ext cx="25401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0" name="CustomShape 11"/>
          <p:cNvSpPr/>
          <p:nvPr/>
        </p:nvSpPr>
        <p:spPr>
          <a:xfrm>
            <a:off x="8781480" y="3885840"/>
            <a:ext cx="2540160" cy="272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1" name="CustomShape 12"/>
          <p:cNvSpPr/>
          <p:nvPr/>
        </p:nvSpPr>
        <p:spPr>
          <a:xfrm>
            <a:off x="8781480" y="4142160"/>
            <a:ext cx="25401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2" name="CustomShape 13"/>
          <p:cNvSpPr/>
          <p:nvPr/>
        </p:nvSpPr>
        <p:spPr>
          <a:xfrm>
            <a:off x="6112080" y="5260680"/>
            <a:ext cx="2540160" cy="272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3" name="CustomShape 14"/>
          <p:cNvSpPr/>
          <p:nvPr/>
        </p:nvSpPr>
        <p:spPr>
          <a:xfrm>
            <a:off x="6112080" y="5517000"/>
            <a:ext cx="25401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4" name="CustomShape 15"/>
          <p:cNvSpPr/>
          <p:nvPr/>
        </p:nvSpPr>
        <p:spPr>
          <a:xfrm>
            <a:off x="8781480" y="5260680"/>
            <a:ext cx="2540160" cy="272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5" name="CustomShape 16"/>
          <p:cNvSpPr/>
          <p:nvPr/>
        </p:nvSpPr>
        <p:spPr>
          <a:xfrm>
            <a:off x="8781480" y="5517000"/>
            <a:ext cx="25401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6" name="CustomShape 17"/>
          <p:cNvSpPr/>
          <p:nvPr/>
        </p:nvSpPr>
        <p:spPr>
          <a:xfrm>
            <a:off x="10009800" y="1235520"/>
            <a:ext cx="11768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7" name="CustomShape 18"/>
          <p:cNvSpPr/>
          <p:nvPr/>
        </p:nvSpPr>
        <p:spPr>
          <a:xfrm>
            <a:off x="9052920" y="798840"/>
            <a:ext cx="529560" cy="160920"/>
          </a:xfrm>
          <a:custGeom>
            <a:avLst/>
            <a:gdLst/>
            <a:ahLst/>
            <a:rect l="l" t="t" r="r" b="b"/>
            <a:pathLst>
              <a:path w="8543357" h="2608811"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8" name="CustomShape 19"/>
          <p:cNvSpPr/>
          <p:nvPr/>
        </p:nvSpPr>
        <p:spPr>
          <a:xfrm>
            <a:off x="8989920" y="981360"/>
            <a:ext cx="681840" cy="10584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9" name="CustomShape 20"/>
          <p:cNvSpPr/>
          <p:nvPr/>
        </p:nvSpPr>
        <p:spPr>
          <a:xfrm rot="5400000">
            <a:off x="10360440" y="657000"/>
            <a:ext cx="311040" cy="393120"/>
          </a:xfrm>
          <a:custGeom>
            <a:avLst/>
            <a:gdLst/>
            <a:ahLst/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0" name="CustomShape 21"/>
          <p:cNvSpPr/>
          <p:nvPr/>
        </p:nvSpPr>
        <p:spPr>
          <a:xfrm>
            <a:off x="10278000" y="1016280"/>
            <a:ext cx="629280" cy="9756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1" name="CustomShape 22"/>
          <p:cNvSpPr/>
          <p:nvPr/>
        </p:nvSpPr>
        <p:spPr>
          <a:xfrm>
            <a:off x="10526760" y="910080"/>
            <a:ext cx="92520" cy="9252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2" name="CustomShape 23"/>
          <p:cNvSpPr/>
          <p:nvPr/>
        </p:nvSpPr>
        <p:spPr>
          <a:xfrm>
            <a:off x="10645200" y="910080"/>
            <a:ext cx="92520" cy="9252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3" name="CustomShape 24"/>
          <p:cNvSpPr/>
          <p:nvPr/>
        </p:nvSpPr>
        <p:spPr>
          <a:xfrm>
            <a:off x="10764000" y="910080"/>
            <a:ext cx="92520" cy="9252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4" name="CustomShape 25"/>
          <p:cNvSpPr/>
          <p:nvPr/>
        </p:nvSpPr>
        <p:spPr>
          <a:xfrm>
            <a:off x="10695600" y="691920"/>
            <a:ext cx="230400" cy="16920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5" name="CustomShape 26"/>
          <p:cNvSpPr/>
          <p:nvPr/>
        </p:nvSpPr>
        <p:spPr>
          <a:xfrm>
            <a:off x="7781400" y="842400"/>
            <a:ext cx="615600" cy="236520"/>
          </a:xfrm>
          <a:custGeom>
            <a:avLst/>
            <a:gdLst/>
            <a:ahLst/>
            <a:rect l="l" t="t" r="r" b="b"/>
            <a:pathLst>
              <a:path w="8543357" h="3289735">
                <a:moveTo>
                  <a:pt x="6928458" y="2439007"/>
                </a:moveTo>
                <a:cubicBezTo>
                  <a:pt x="7028720" y="2439007"/>
                  <a:pt x="7109999" y="2520286"/>
                  <a:pt x="7109999" y="2620548"/>
                </a:cubicBezTo>
                <a:cubicBezTo>
                  <a:pt x="7109999" y="2720810"/>
                  <a:pt x="7028720" y="2802089"/>
                  <a:pt x="6928458" y="2802089"/>
                </a:cubicBezTo>
                <a:cubicBezTo>
                  <a:pt x="6828196" y="2802089"/>
                  <a:pt x="6746917" y="2720810"/>
                  <a:pt x="6746917" y="2620548"/>
                </a:cubicBezTo>
                <a:cubicBezTo>
                  <a:pt x="6746917" y="2520286"/>
                  <a:pt x="6828196" y="2439007"/>
                  <a:pt x="6928458" y="2439007"/>
                </a:cubicBezTo>
                <a:close/>
                <a:moveTo>
                  <a:pt x="1585190" y="2416754"/>
                </a:moveTo>
                <a:cubicBezTo>
                  <a:pt x="1685452" y="2416754"/>
                  <a:pt x="1766731" y="2498033"/>
                  <a:pt x="1766731" y="2598295"/>
                </a:cubicBezTo>
                <a:cubicBezTo>
                  <a:pt x="1766731" y="2698557"/>
                  <a:pt x="1685452" y="2779836"/>
                  <a:pt x="1585190" y="2779836"/>
                </a:cubicBezTo>
                <a:cubicBezTo>
                  <a:pt x="1484928" y="2779836"/>
                  <a:pt x="1403649" y="2698557"/>
                  <a:pt x="1403649" y="2598295"/>
                </a:cubicBezTo>
                <a:cubicBezTo>
                  <a:pt x="1403649" y="2498033"/>
                  <a:pt x="1484928" y="2416754"/>
                  <a:pt x="1585190" y="2416754"/>
                </a:cubicBezTo>
                <a:close/>
                <a:moveTo>
                  <a:pt x="6925340" y="2293671"/>
                </a:moveTo>
                <a:cubicBezTo>
                  <a:pt x="6842849" y="2293671"/>
                  <a:pt x="6760359" y="2325141"/>
                  <a:pt x="6697422" y="2388080"/>
                </a:cubicBezTo>
                <a:cubicBezTo>
                  <a:pt x="6571542" y="2513953"/>
                  <a:pt x="6571542" y="2718042"/>
                  <a:pt x="6697415" y="2843921"/>
                </a:cubicBezTo>
                <a:cubicBezTo>
                  <a:pt x="6823295" y="2969801"/>
                  <a:pt x="7027383" y="2969794"/>
                  <a:pt x="7153263" y="2843921"/>
                </a:cubicBezTo>
                <a:cubicBezTo>
                  <a:pt x="7279136" y="2718042"/>
                  <a:pt x="7279136" y="2513953"/>
                  <a:pt x="7153263" y="2388080"/>
                </a:cubicBezTo>
                <a:cubicBezTo>
                  <a:pt x="7090323" y="2325141"/>
                  <a:pt x="7007831" y="2293671"/>
                  <a:pt x="6925340" y="2293671"/>
                </a:cubicBezTo>
                <a:close/>
                <a:moveTo>
                  <a:pt x="1582072" y="2271418"/>
                </a:moveTo>
                <a:cubicBezTo>
                  <a:pt x="1499581" y="2271418"/>
                  <a:pt x="1417091" y="2302888"/>
                  <a:pt x="1354154" y="2365827"/>
                </a:cubicBezTo>
                <a:cubicBezTo>
                  <a:pt x="1228274" y="2491700"/>
                  <a:pt x="1228274" y="2695789"/>
                  <a:pt x="1354147" y="2821668"/>
                </a:cubicBezTo>
                <a:cubicBezTo>
                  <a:pt x="1480027" y="2947548"/>
                  <a:pt x="1684115" y="2947541"/>
                  <a:pt x="1809995" y="2821668"/>
                </a:cubicBezTo>
                <a:cubicBezTo>
                  <a:pt x="1935868" y="2695789"/>
                  <a:pt x="1935868" y="2491700"/>
                  <a:pt x="1809995" y="2365827"/>
                </a:cubicBezTo>
                <a:cubicBezTo>
                  <a:pt x="1747055" y="2302888"/>
                  <a:pt x="1664563" y="2271418"/>
                  <a:pt x="1582072" y="2271418"/>
                </a:cubicBezTo>
                <a:close/>
                <a:moveTo>
                  <a:pt x="6928457" y="1951359"/>
                </a:moveTo>
                <a:cubicBezTo>
                  <a:pt x="7292833" y="1951359"/>
                  <a:pt x="7594140" y="2252666"/>
                  <a:pt x="7601151" y="2624052"/>
                </a:cubicBezTo>
                <a:cubicBezTo>
                  <a:pt x="7601151" y="2624052"/>
                  <a:pt x="7601151" y="2631056"/>
                  <a:pt x="7601151" y="2638067"/>
                </a:cubicBezTo>
                <a:cubicBezTo>
                  <a:pt x="7587136" y="2995431"/>
                  <a:pt x="7292833" y="3289735"/>
                  <a:pt x="6928457" y="3289735"/>
                </a:cubicBezTo>
                <a:cubicBezTo>
                  <a:pt x="6564082" y="3289735"/>
                  <a:pt x="6262768" y="3002442"/>
                  <a:pt x="6255764" y="2638067"/>
                </a:cubicBezTo>
                <a:cubicBezTo>
                  <a:pt x="6255764" y="2638067"/>
                  <a:pt x="6255764" y="2631056"/>
                  <a:pt x="6255764" y="2624052"/>
                </a:cubicBezTo>
                <a:cubicBezTo>
                  <a:pt x="6255764" y="2252666"/>
                  <a:pt x="6557071" y="1951359"/>
                  <a:pt x="6928457" y="1951359"/>
                </a:cubicBezTo>
                <a:close/>
                <a:moveTo>
                  <a:pt x="1585189" y="1929106"/>
                </a:moveTo>
                <a:cubicBezTo>
                  <a:pt x="1949565" y="1929106"/>
                  <a:pt x="2250872" y="2230413"/>
                  <a:pt x="2257883" y="2601799"/>
                </a:cubicBezTo>
                <a:cubicBezTo>
                  <a:pt x="2257883" y="2601799"/>
                  <a:pt x="2257883" y="2608803"/>
                  <a:pt x="2257883" y="2615814"/>
                </a:cubicBezTo>
                <a:cubicBezTo>
                  <a:pt x="2243868" y="2973178"/>
                  <a:pt x="1949565" y="3267482"/>
                  <a:pt x="1585189" y="3267482"/>
                </a:cubicBezTo>
                <a:cubicBezTo>
                  <a:pt x="1220814" y="3267482"/>
                  <a:pt x="919500" y="2980189"/>
                  <a:pt x="912496" y="2615814"/>
                </a:cubicBezTo>
                <a:cubicBezTo>
                  <a:pt x="912496" y="2615814"/>
                  <a:pt x="912496" y="2608803"/>
                  <a:pt x="912496" y="2601799"/>
                </a:cubicBezTo>
                <a:cubicBezTo>
                  <a:pt x="912496" y="2230413"/>
                  <a:pt x="1213803" y="1929106"/>
                  <a:pt x="1585189" y="1929106"/>
                </a:cubicBezTo>
                <a:close/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6" name="CustomShape 27"/>
          <p:cNvSpPr/>
          <p:nvPr/>
        </p:nvSpPr>
        <p:spPr>
          <a:xfrm>
            <a:off x="6589440" y="691920"/>
            <a:ext cx="409320" cy="423360"/>
          </a:xfrm>
          <a:custGeom>
            <a:avLst/>
            <a:gdLst/>
            <a:ahLst/>
            <a:rect l="l" t="t" r="r" b="b"/>
            <a:pathLst>
              <a:path w="4703648" h="4864304">
                <a:moveTo>
                  <a:pt x="1807379" y="4869660"/>
                </a:moveTo>
                <a:lnTo>
                  <a:pt x="2182243" y="4869660"/>
                </a:lnTo>
                <a:cubicBezTo>
                  <a:pt x="2182243" y="4869660"/>
                  <a:pt x="2181351" y="4868768"/>
                  <a:pt x="2181351" y="4868768"/>
                </a:cubicBezTo>
                <a:cubicBezTo>
                  <a:pt x="2341114" y="4868768"/>
                  <a:pt x="2418764" y="4868768"/>
                  <a:pt x="2580313" y="4868768"/>
                </a:cubicBezTo>
                <a:cubicBezTo>
                  <a:pt x="2580313" y="4868768"/>
                  <a:pt x="2579420" y="4869660"/>
                  <a:pt x="2579420" y="4869660"/>
                </a:cubicBezTo>
                <a:lnTo>
                  <a:pt x="2957854" y="4869660"/>
                </a:lnTo>
                <a:cubicBezTo>
                  <a:pt x="2997126" y="4866983"/>
                  <a:pt x="3413939" y="4866983"/>
                  <a:pt x="3435359" y="4869660"/>
                </a:cubicBezTo>
                <a:cubicBezTo>
                  <a:pt x="3435359" y="4869660"/>
                  <a:pt x="3435359" y="4869660"/>
                  <a:pt x="3435359" y="4869660"/>
                </a:cubicBezTo>
                <a:lnTo>
                  <a:pt x="3812901" y="4869660"/>
                </a:lnTo>
                <a:cubicBezTo>
                  <a:pt x="3812008" y="4868768"/>
                  <a:pt x="3811116" y="4867875"/>
                  <a:pt x="3810223" y="4867875"/>
                </a:cubicBezTo>
                <a:cubicBezTo>
                  <a:pt x="3821826" y="4867875"/>
                  <a:pt x="3828966" y="4867875"/>
                  <a:pt x="3835214" y="4867875"/>
                </a:cubicBezTo>
                <a:cubicBezTo>
                  <a:pt x="4080661" y="4867875"/>
                  <a:pt x="4174377" y="4867875"/>
                  <a:pt x="4419823" y="4867875"/>
                </a:cubicBezTo>
                <a:cubicBezTo>
                  <a:pt x="4451955" y="4867875"/>
                  <a:pt x="4451955" y="4867875"/>
                  <a:pt x="4451955" y="4833067"/>
                </a:cubicBezTo>
                <a:cubicBezTo>
                  <a:pt x="4451955" y="4805398"/>
                  <a:pt x="4451955" y="4778622"/>
                  <a:pt x="4451955" y="4750953"/>
                </a:cubicBezTo>
                <a:cubicBezTo>
                  <a:pt x="4451955" y="4735780"/>
                  <a:pt x="4457310" y="4729532"/>
                  <a:pt x="4471590" y="4729532"/>
                </a:cubicBezTo>
                <a:cubicBezTo>
                  <a:pt x="4516217" y="4729532"/>
                  <a:pt x="4561736" y="4730425"/>
                  <a:pt x="4606363" y="4729532"/>
                </a:cubicBezTo>
                <a:cubicBezTo>
                  <a:pt x="4621536" y="4729532"/>
                  <a:pt x="4625999" y="4736673"/>
                  <a:pt x="4625999" y="4752739"/>
                </a:cubicBezTo>
                <a:cubicBezTo>
                  <a:pt x="4625106" y="4783977"/>
                  <a:pt x="4625999" y="4814323"/>
                  <a:pt x="4625999" y="4845562"/>
                </a:cubicBezTo>
                <a:cubicBezTo>
                  <a:pt x="4625999" y="4861628"/>
                  <a:pt x="4631354" y="4868768"/>
                  <a:pt x="4645634" y="4867875"/>
                </a:cubicBezTo>
                <a:cubicBezTo>
                  <a:pt x="4656344" y="4866983"/>
                  <a:pt x="4667055" y="4867875"/>
                  <a:pt x="4677765" y="4865198"/>
                </a:cubicBezTo>
                <a:cubicBezTo>
                  <a:pt x="4694724" y="4861628"/>
                  <a:pt x="4705434" y="4849132"/>
                  <a:pt x="4705434" y="4829496"/>
                </a:cubicBezTo>
                <a:cubicBezTo>
                  <a:pt x="4705434" y="4718823"/>
                  <a:pt x="4705434" y="4608148"/>
                  <a:pt x="4705434" y="4498367"/>
                </a:cubicBezTo>
                <a:cubicBezTo>
                  <a:pt x="4705434" y="4477838"/>
                  <a:pt x="4692939" y="4465343"/>
                  <a:pt x="4673303" y="4462665"/>
                </a:cubicBezTo>
                <a:cubicBezTo>
                  <a:pt x="4627784" y="4457310"/>
                  <a:pt x="4625999" y="4458203"/>
                  <a:pt x="4625999" y="4509077"/>
                </a:cubicBezTo>
                <a:cubicBezTo>
                  <a:pt x="4625999" y="4527820"/>
                  <a:pt x="4625999" y="4547456"/>
                  <a:pt x="4625999" y="4566199"/>
                </a:cubicBezTo>
                <a:cubicBezTo>
                  <a:pt x="4625999" y="4580480"/>
                  <a:pt x="4620643" y="4586727"/>
                  <a:pt x="4608148" y="4585835"/>
                </a:cubicBezTo>
                <a:cubicBezTo>
                  <a:pt x="4562629" y="4585835"/>
                  <a:pt x="4517109" y="4584943"/>
                  <a:pt x="4471590" y="4585835"/>
                </a:cubicBezTo>
                <a:cubicBezTo>
                  <a:pt x="4453740" y="4585835"/>
                  <a:pt x="4452847" y="4574232"/>
                  <a:pt x="4452847" y="4559951"/>
                </a:cubicBezTo>
                <a:cubicBezTo>
                  <a:pt x="4452847" y="4451955"/>
                  <a:pt x="4452847" y="4343066"/>
                  <a:pt x="4452847" y="4235070"/>
                </a:cubicBezTo>
                <a:cubicBezTo>
                  <a:pt x="4452847" y="4089586"/>
                  <a:pt x="4452847" y="3944996"/>
                  <a:pt x="4452847" y="3799513"/>
                </a:cubicBezTo>
                <a:cubicBezTo>
                  <a:pt x="4452847" y="3770952"/>
                  <a:pt x="4453740" y="3770060"/>
                  <a:pt x="4480516" y="3769167"/>
                </a:cubicBezTo>
                <a:cubicBezTo>
                  <a:pt x="4506399" y="3769167"/>
                  <a:pt x="4533175" y="3768274"/>
                  <a:pt x="4559059" y="3769167"/>
                </a:cubicBezTo>
                <a:cubicBezTo>
                  <a:pt x="4574232" y="3769167"/>
                  <a:pt x="4582264" y="3763812"/>
                  <a:pt x="4582264" y="3745069"/>
                </a:cubicBezTo>
                <a:cubicBezTo>
                  <a:pt x="4581372" y="3712045"/>
                  <a:pt x="4581372" y="3679021"/>
                  <a:pt x="4582264" y="3645998"/>
                </a:cubicBezTo>
                <a:cubicBezTo>
                  <a:pt x="4582264" y="3631717"/>
                  <a:pt x="4576909" y="3626362"/>
                  <a:pt x="4564414" y="3626362"/>
                </a:cubicBezTo>
                <a:cubicBezTo>
                  <a:pt x="4449277" y="3626362"/>
                  <a:pt x="4334140" y="3626362"/>
                  <a:pt x="4218111" y="3626362"/>
                </a:cubicBezTo>
                <a:cubicBezTo>
                  <a:pt x="4204723" y="3626362"/>
                  <a:pt x="4200260" y="3632610"/>
                  <a:pt x="4200260" y="3645998"/>
                </a:cubicBezTo>
                <a:cubicBezTo>
                  <a:pt x="4200260" y="3679914"/>
                  <a:pt x="4201153" y="3713830"/>
                  <a:pt x="4200260" y="3747746"/>
                </a:cubicBezTo>
                <a:cubicBezTo>
                  <a:pt x="4200260" y="3762919"/>
                  <a:pt x="4205616" y="3769167"/>
                  <a:pt x="4219004" y="3769167"/>
                </a:cubicBezTo>
                <a:cubicBezTo>
                  <a:pt x="4246672" y="3769167"/>
                  <a:pt x="4274340" y="3770060"/>
                  <a:pt x="4301116" y="3769167"/>
                </a:cubicBezTo>
                <a:cubicBezTo>
                  <a:pt x="4318075" y="3768274"/>
                  <a:pt x="4325215" y="3774522"/>
                  <a:pt x="4325215" y="3794158"/>
                </a:cubicBezTo>
                <a:cubicBezTo>
                  <a:pt x="4324322" y="4008366"/>
                  <a:pt x="4325215" y="4222574"/>
                  <a:pt x="4325215" y="4437674"/>
                </a:cubicBezTo>
                <a:cubicBezTo>
                  <a:pt x="4325215" y="4456418"/>
                  <a:pt x="4318075" y="4461773"/>
                  <a:pt x="4302009" y="4461773"/>
                </a:cubicBezTo>
                <a:cubicBezTo>
                  <a:pt x="4152956" y="4461773"/>
                  <a:pt x="4155634" y="4460880"/>
                  <a:pt x="4007473" y="4461773"/>
                </a:cubicBezTo>
                <a:cubicBezTo>
                  <a:pt x="3989622" y="4461773"/>
                  <a:pt x="3984267" y="4454632"/>
                  <a:pt x="3984267" y="4435889"/>
                </a:cubicBezTo>
                <a:cubicBezTo>
                  <a:pt x="3984267" y="4201153"/>
                  <a:pt x="3984267" y="3965524"/>
                  <a:pt x="3984267" y="3730788"/>
                </a:cubicBezTo>
                <a:cubicBezTo>
                  <a:pt x="3984267" y="3712938"/>
                  <a:pt x="3987837" y="3705797"/>
                  <a:pt x="4005688" y="3706690"/>
                </a:cubicBezTo>
                <a:cubicBezTo>
                  <a:pt x="4040497" y="3707582"/>
                  <a:pt x="4040497" y="3706690"/>
                  <a:pt x="4040497" y="3669203"/>
                </a:cubicBezTo>
                <a:cubicBezTo>
                  <a:pt x="4040497" y="3662956"/>
                  <a:pt x="4040497" y="3657600"/>
                  <a:pt x="4040497" y="3651353"/>
                </a:cubicBezTo>
                <a:cubicBezTo>
                  <a:pt x="4042282" y="3632610"/>
                  <a:pt x="4034249" y="3625469"/>
                  <a:pt x="4016398" y="3626362"/>
                </a:cubicBezTo>
                <a:cubicBezTo>
                  <a:pt x="3969987" y="3627254"/>
                  <a:pt x="3923575" y="3625469"/>
                  <a:pt x="3877163" y="3627254"/>
                </a:cubicBezTo>
                <a:cubicBezTo>
                  <a:pt x="3858420" y="3628147"/>
                  <a:pt x="3851280" y="3621899"/>
                  <a:pt x="3851280" y="3599586"/>
                </a:cubicBezTo>
                <a:cubicBezTo>
                  <a:pt x="3852172" y="3391626"/>
                  <a:pt x="3852172" y="3183665"/>
                  <a:pt x="3851280" y="2976598"/>
                </a:cubicBezTo>
                <a:cubicBezTo>
                  <a:pt x="3851280" y="2955177"/>
                  <a:pt x="3857528" y="2948929"/>
                  <a:pt x="3877163" y="2948929"/>
                </a:cubicBezTo>
                <a:cubicBezTo>
                  <a:pt x="3985160" y="2949822"/>
                  <a:pt x="4093156" y="2948929"/>
                  <a:pt x="4201153" y="2948929"/>
                </a:cubicBezTo>
                <a:cubicBezTo>
                  <a:pt x="4228821" y="2948929"/>
                  <a:pt x="4229714" y="2948037"/>
                  <a:pt x="4229714" y="2918583"/>
                </a:cubicBezTo>
                <a:cubicBezTo>
                  <a:pt x="4229714" y="2866816"/>
                  <a:pt x="4229714" y="2815049"/>
                  <a:pt x="4229714" y="2764175"/>
                </a:cubicBezTo>
                <a:cubicBezTo>
                  <a:pt x="4229714" y="2745432"/>
                  <a:pt x="4225251" y="2738291"/>
                  <a:pt x="4207400" y="2738291"/>
                </a:cubicBezTo>
                <a:cubicBezTo>
                  <a:pt x="4032464" y="2739184"/>
                  <a:pt x="3857528" y="2739184"/>
                  <a:pt x="3682591" y="2738291"/>
                </a:cubicBezTo>
                <a:cubicBezTo>
                  <a:pt x="3660278" y="2738291"/>
                  <a:pt x="3660278" y="2750787"/>
                  <a:pt x="3660278" y="2768637"/>
                </a:cubicBezTo>
                <a:cubicBezTo>
                  <a:pt x="3660278" y="3043538"/>
                  <a:pt x="3660278" y="3318438"/>
                  <a:pt x="3660278" y="3593338"/>
                </a:cubicBezTo>
                <a:cubicBezTo>
                  <a:pt x="3660278" y="3628147"/>
                  <a:pt x="3660278" y="3628147"/>
                  <a:pt x="3629039" y="3628147"/>
                </a:cubicBezTo>
                <a:cubicBezTo>
                  <a:pt x="3465706" y="3628147"/>
                  <a:pt x="3303265" y="3628147"/>
                  <a:pt x="3139931" y="3628147"/>
                </a:cubicBezTo>
                <a:cubicBezTo>
                  <a:pt x="3111370" y="3628147"/>
                  <a:pt x="3111370" y="3628147"/>
                  <a:pt x="3111370" y="3596016"/>
                </a:cubicBezTo>
                <a:cubicBezTo>
                  <a:pt x="3111370" y="3526398"/>
                  <a:pt x="3112263" y="3457673"/>
                  <a:pt x="3111370" y="3388055"/>
                </a:cubicBezTo>
                <a:cubicBezTo>
                  <a:pt x="3109585" y="3280951"/>
                  <a:pt x="3055140" y="3203301"/>
                  <a:pt x="2964995" y="3180095"/>
                </a:cubicBezTo>
                <a:cubicBezTo>
                  <a:pt x="2868601" y="3155104"/>
                  <a:pt x="2773993" y="3200623"/>
                  <a:pt x="2735614" y="3290769"/>
                </a:cubicBezTo>
                <a:cubicBezTo>
                  <a:pt x="2724011" y="3316653"/>
                  <a:pt x="2717763" y="3345214"/>
                  <a:pt x="2717763" y="3373775"/>
                </a:cubicBezTo>
                <a:cubicBezTo>
                  <a:pt x="2717763" y="3448748"/>
                  <a:pt x="2717763" y="3523720"/>
                  <a:pt x="2717763" y="3599586"/>
                </a:cubicBezTo>
                <a:cubicBezTo>
                  <a:pt x="2717763" y="3627254"/>
                  <a:pt x="2716870" y="3628147"/>
                  <a:pt x="2691879" y="3628147"/>
                </a:cubicBezTo>
                <a:cubicBezTo>
                  <a:pt x="2504448" y="3628147"/>
                  <a:pt x="2398236" y="3628147"/>
                  <a:pt x="2210804" y="3628147"/>
                </a:cubicBezTo>
                <a:cubicBezTo>
                  <a:pt x="2191168" y="3628147"/>
                  <a:pt x="2184921" y="3621007"/>
                  <a:pt x="2185813" y="3600478"/>
                </a:cubicBezTo>
                <a:cubicBezTo>
                  <a:pt x="2186706" y="3479986"/>
                  <a:pt x="2185813" y="3358602"/>
                  <a:pt x="2185813" y="3238110"/>
                </a:cubicBezTo>
                <a:cubicBezTo>
                  <a:pt x="2185813" y="3208656"/>
                  <a:pt x="2185813" y="3208656"/>
                  <a:pt x="2159037" y="3208656"/>
                </a:cubicBezTo>
                <a:cubicBezTo>
                  <a:pt x="2135831" y="3208656"/>
                  <a:pt x="2113518" y="3207764"/>
                  <a:pt x="2090312" y="3208656"/>
                </a:cubicBezTo>
                <a:cubicBezTo>
                  <a:pt x="2073354" y="3209549"/>
                  <a:pt x="2063536" y="3203301"/>
                  <a:pt x="2055503" y="3186343"/>
                </a:cubicBezTo>
                <a:cubicBezTo>
                  <a:pt x="2014447" y="3104230"/>
                  <a:pt x="1951970" y="3053355"/>
                  <a:pt x="1867179" y="3035505"/>
                </a:cubicBezTo>
                <a:cubicBezTo>
                  <a:pt x="1750257" y="3009621"/>
                  <a:pt x="1634228" y="3066743"/>
                  <a:pt x="1574428" y="3180988"/>
                </a:cubicBezTo>
                <a:cubicBezTo>
                  <a:pt x="1563718" y="3201516"/>
                  <a:pt x="1552115" y="3211334"/>
                  <a:pt x="1530694" y="3208656"/>
                </a:cubicBezTo>
                <a:cubicBezTo>
                  <a:pt x="1509273" y="3206871"/>
                  <a:pt x="1487853" y="3209549"/>
                  <a:pt x="1466432" y="3207764"/>
                </a:cubicBezTo>
                <a:cubicBezTo>
                  <a:pt x="1447689" y="3206871"/>
                  <a:pt x="1442333" y="3214011"/>
                  <a:pt x="1442333" y="3234540"/>
                </a:cubicBezTo>
                <a:cubicBezTo>
                  <a:pt x="1443226" y="3354139"/>
                  <a:pt x="1442333" y="3472846"/>
                  <a:pt x="1442333" y="3592446"/>
                </a:cubicBezTo>
                <a:cubicBezTo>
                  <a:pt x="1442333" y="3628147"/>
                  <a:pt x="1442333" y="3628147"/>
                  <a:pt x="1410202" y="3628147"/>
                </a:cubicBezTo>
                <a:cubicBezTo>
                  <a:pt x="1209382" y="3628147"/>
                  <a:pt x="1079965" y="3628147"/>
                  <a:pt x="896996" y="3628147"/>
                </a:cubicBezTo>
                <a:cubicBezTo>
                  <a:pt x="867542" y="3628147"/>
                  <a:pt x="866650" y="3628147"/>
                  <a:pt x="866650" y="3594231"/>
                </a:cubicBezTo>
                <a:cubicBezTo>
                  <a:pt x="866650" y="3333611"/>
                  <a:pt x="866650" y="3072991"/>
                  <a:pt x="866650" y="2811479"/>
                </a:cubicBezTo>
                <a:cubicBezTo>
                  <a:pt x="866650" y="2790058"/>
                  <a:pt x="872897" y="2776670"/>
                  <a:pt x="888963" y="2765067"/>
                </a:cubicBezTo>
                <a:cubicBezTo>
                  <a:pt x="966613" y="2707945"/>
                  <a:pt x="1021058" y="2630295"/>
                  <a:pt x="1052296" y="2533009"/>
                </a:cubicBezTo>
                <a:cubicBezTo>
                  <a:pt x="1058544" y="2513373"/>
                  <a:pt x="1065684" y="2509803"/>
                  <a:pt x="1084428" y="2514266"/>
                </a:cubicBezTo>
                <a:cubicBezTo>
                  <a:pt x="1295958" y="2566925"/>
                  <a:pt x="1476250" y="2507125"/>
                  <a:pt x="1626195" y="2335759"/>
                </a:cubicBezTo>
                <a:cubicBezTo>
                  <a:pt x="1638691" y="2321478"/>
                  <a:pt x="1648508" y="2325049"/>
                  <a:pt x="1661896" y="2328619"/>
                </a:cubicBezTo>
                <a:cubicBezTo>
                  <a:pt x="1859146" y="2381278"/>
                  <a:pt x="2026942" y="2325049"/>
                  <a:pt x="2166178" y="2163500"/>
                </a:cubicBezTo>
                <a:cubicBezTo>
                  <a:pt x="2194739" y="2130476"/>
                  <a:pt x="2217944" y="2092098"/>
                  <a:pt x="2235795" y="2050148"/>
                </a:cubicBezTo>
                <a:cubicBezTo>
                  <a:pt x="2242935" y="2032298"/>
                  <a:pt x="2250968" y="2027835"/>
                  <a:pt x="2269711" y="2033190"/>
                </a:cubicBezTo>
                <a:cubicBezTo>
                  <a:pt x="2472316" y="2093883"/>
                  <a:pt x="2644575" y="2037653"/>
                  <a:pt x="2782918" y="1864502"/>
                </a:cubicBezTo>
                <a:cubicBezTo>
                  <a:pt x="2824867" y="1812735"/>
                  <a:pt x="2853428" y="1751150"/>
                  <a:pt x="2871279" y="1685102"/>
                </a:cubicBezTo>
                <a:cubicBezTo>
                  <a:pt x="2874849" y="1671714"/>
                  <a:pt x="2880204" y="1662789"/>
                  <a:pt x="2892699" y="1659219"/>
                </a:cubicBezTo>
                <a:cubicBezTo>
                  <a:pt x="2962317" y="1640476"/>
                  <a:pt x="3022117" y="1602097"/>
                  <a:pt x="3074776" y="1551222"/>
                </a:cubicBezTo>
                <a:cubicBezTo>
                  <a:pt x="3201516" y="1427160"/>
                  <a:pt x="3290769" y="1277215"/>
                  <a:pt x="3338966" y="1097816"/>
                </a:cubicBezTo>
                <a:cubicBezTo>
                  <a:pt x="3399658" y="869327"/>
                  <a:pt x="3277381" y="616740"/>
                  <a:pt x="3070313" y="545338"/>
                </a:cubicBezTo>
                <a:cubicBezTo>
                  <a:pt x="3053355" y="539090"/>
                  <a:pt x="3044430" y="530165"/>
                  <a:pt x="3038182" y="511421"/>
                </a:cubicBezTo>
                <a:cubicBezTo>
                  <a:pt x="2953392" y="234736"/>
                  <a:pt x="2778455" y="68725"/>
                  <a:pt x="2519621" y="8925"/>
                </a:cubicBezTo>
                <a:cubicBezTo>
                  <a:pt x="2502662" y="5355"/>
                  <a:pt x="2484812" y="3570"/>
                  <a:pt x="2467854" y="0"/>
                </a:cubicBezTo>
                <a:cubicBezTo>
                  <a:pt x="2427690" y="0"/>
                  <a:pt x="2387526" y="0"/>
                  <a:pt x="2347362" y="0"/>
                </a:cubicBezTo>
                <a:cubicBezTo>
                  <a:pt x="2304520" y="6248"/>
                  <a:pt x="2262571" y="13388"/>
                  <a:pt x="2221515" y="27669"/>
                </a:cubicBezTo>
                <a:cubicBezTo>
                  <a:pt x="2076032" y="79435"/>
                  <a:pt x="1964465" y="180292"/>
                  <a:pt x="1876997" y="315064"/>
                </a:cubicBezTo>
                <a:cubicBezTo>
                  <a:pt x="1802024" y="431986"/>
                  <a:pt x="1758290" y="562296"/>
                  <a:pt x="1747580" y="705101"/>
                </a:cubicBezTo>
                <a:cubicBezTo>
                  <a:pt x="1741332" y="785429"/>
                  <a:pt x="1744009" y="865757"/>
                  <a:pt x="1761860" y="944300"/>
                </a:cubicBezTo>
                <a:cubicBezTo>
                  <a:pt x="1766323" y="964828"/>
                  <a:pt x="1762753" y="980001"/>
                  <a:pt x="1750257" y="996067"/>
                </a:cubicBezTo>
                <a:cubicBezTo>
                  <a:pt x="1665467" y="1107634"/>
                  <a:pt x="1616377" y="1236158"/>
                  <a:pt x="1601204" y="1380749"/>
                </a:cubicBezTo>
                <a:cubicBezTo>
                  <a:pt x="1591386" y="1475357"/>
                  <a:pt x="1596742" y="1569073"/>
                  <a:pt x="1620840" y="1661004"/>
                </a:cubicBezTo>
                <a:cubicBezTo>
                  <a:pt x="1627088" y="1685102"/>
                  <a:pt x="1626195" y="1685995"/>
                  <a:pt x="1603882" y="1683317"/>
                </a:cubicBezTo>
                <a:cubicBezTo>
                  <a:pt x="1556578" y="1678855"/>
                  <a:pt x="1511951" y="1693135"/>
                  <a:pt x="1468217" y="1707416"/>
                </a:cubicBezTo>
                <a:cubicBezTo>
                  <a:pt x="1339692" y="1750257"/>
                  <a:pt x="1236158" y="1833263"/>
                  <a:pt x="1158508" y="1953755"/>
                </a:cubicBezTo>
                <a:cubicBezTo>
                  <a:pt x="1151368" y="1964465"/>
                  <a:pt x="1143335" y="1973391"/>
                  <a:pt x="1131732" y="1977853"/>
                </a:cubicBezTo>
                <a:cubicBezTo>
                  <a:pt x="947870" y="2052826"/>
                  <a:pt x="842551" y="2198309"/>
                  <a:pt x="815775" y="2411624"/>
                </a:cubicBezTo>
                <a:cubicBezTo>
                  <a:pt x="813990" y="2428582"/>
                  <a:pt x="807742" y="2437508"/>
                  <a:pt x="794354" y="2444648"/>
                </a:cubicBezTo>
                <a:cubicBezTo>
                  <a:pt x="660474" y="2519621"/>
                  <a:pt x="562296" y="2632080"/>
                  <a:pt x="498033" y="2781133"/>
                </a:cubicBezTo>
                <a:cubicBezTo>
                  <a:pt x="490893" y="2797199"/>
                  <a:pt x="488216" y="2812372"/>
                  <a:pt x="488216" y="2830222"/>
                </a:cubicBezTo>
                <a:cubicBezTo>
                  <a:pt x="488216" y="3084594"/>
                  <a:pt x="488216" y="3338966"/>
                  <a:pt x="488216" y="3592446"/>
                </a:cubicBezTo>
                <a:cubicBezTo>
                  <a:pt x="488216" y="3626362"/>
                  <a:pt x="488216" y="3626362"/>
                  <a:pt x="456977" y="3626362"/>
                </a:cubicBezTo>
                <a:cubicBezTo>
                  <a:pt x="398070" y="3626362"/>
                  <a:pt x="339163" y="3626362"/>
                  <a:pt x="280255" y="3626362"/>
                </a:cubicBezTo>
                <a:cubicBezTo>
                  <a:pt x="248124" y="3626362"/>
                  <a:pt x="248124" y="3626362"/>
                  <a:pt x="248124" y="3661171"/>
                </a:cubicBezTo>
                <a:cubicBezTo>
                  <a:pt x="248124" y="3954814"/>
                  <a:pt x="248124" y="4249350"/>
                  <a:pt x="248124" y="4542993"/>
                </a:cubicBezTo>
                <a:cubicBezTo>
                  <a:pt x="248124" y="4585835"/>
                  <a:pt x="248124" y="4585835"/>
                  <a:pt x="208853" y="4585835"/>
                </a:cubicBezTo>
                <a:cubicBezTo>
                  <a:pt x="172259" y="4585835"/>
                  <a:pt x="136558" y="4584943"/>
                  <a:pt x="99964" y="4585835"/>
                </a:cubicBezTo>
                <a:cubicBezTo>
                  <a:pt x="83898" y="4585835"/>
                  <a:pt x="76758" y="4579587"/>
                  <a:pt x="77650" y="4561736"/>
                </a:cubicBezTo>
                <a:cubicBezTo>
                  <a:pt x="78543" y="4534960"/>
                  <a:pt x="77650" y="4509077"/>
                  <a:pt x="77650" y="4482301"/>
                </a:cubicBezTo>
                <a:cubicBezTo>
                  <a:pt x="77650" y="4467128"/>
                  <a:pt x="72295" y="4461773"/>
                  <a:pt x="58907" y="4461773"/>
                </a:cubicBezTo>
                <a:cubicBezTo>
                  <a:pt x="37486" y="4461773"/>
                  <a:pt x="15173" y="4459095"/>
                  <a:pt x="0" y="4481408"/>
                </a:cubicBezTo>
                <a:cubicBezTo>
                  <a:pt x="0" y="4601900"/>
                  <a:pt x="0" y="4723285"/>
                  <a:pt x="0" y="4843777"/>
                </a:cubicBezTo>
                <a:cubicBezTo>
                  <a:pt x="15173" y="4865198"/>
                  <a:pt x="46412" y="4875016"/>
                  <a:pt x="68725" y="4866090"/>
                </a:cubicBezTo>
                <a:cubicBezTo>
                  <a:pt x="78543" y="4862520"/>
                  <a:pt x="77650" y="4854487"/>
                  <a:pt x="77650" y="4846455"/>
                </a:cubicBezTo>
                <a:cubicBezTo>
                  <a:pt x="77650" y="4816108"/>
                  <a:pt x="78543" y="4785762"/>
                  <a:pt x="77650" y="4755416"/>
                </a:cubicBezTo>
                <a:cubicBezTo>
                  <a:pt x="76758" y="4736673"/>
                  <a:pt x="82113" y="4728640"/>
                  <a:pt x="99964" y="4728640"/>
                </a:cubicBezTo>
                <a:cubicBezTo>
                  <a:pt x="141913" y="4729532"/>
                  <a:pt x="184754" y="4729532"/>
                  <a:pt x="226703" y="4728640"/>
                </a:cubicBezTo>
                <a:cubicBezTo>
                  <a:pt x="241876" y="4728640"/>
                  <a:pt x="249017" y="4734888"/>
                  <a:pt x="248124" y="4751846"/>
                </a:cubicBezTo>
                <a:cubicBezTo>
                  <a:pt x="247232" y="4777729"/>
                  <a:pt x="248124" y="4803613"/>
                  <a:pt x="248124" y="4829496"/>
                </a:cubicBezTo>
                <a:cubicBezTo>
                  <a:pt x="248124" y="4866090"/>
                  <a:pt x="248124" y="4866090"/>
                  <a:pt x="281148" y="4866090"/>
                </a:cubicBezTo>
                <a:cubicBezTo>
                  <a:pt x="417705" y="4866090"/>
                  <a:pt x="555156" y="4866090"/>
                  <a:pt x="691713" y="4865198"/>
                </a:cubicBezTo>
                <a:cubicBezTo>
                  <a:pt x="790784" y="4865198"/>
                  <a:pt x="889855" y="4865198"/>
                  <a:pt x="989819" y="4865198"/>
                </a:cubicBezTo>
                <a:cubicBezTo>
                  <a:pt x="997852" y="4865198"/>
                  <a:pt x="1005885" y="4865198"/>
                  <a:pt x="1014810" y="4866983"/>
                </a:cubicBezTo>
                <a:cubicBezTo>
                  <a:pt x="1013917" y="4866983"/>
                  <a:pt x="1013917" y="4867875"/>
                  <a:pt x="1013025" y="4867875"/>
                </a:cubicBezTo>
                <a:lnTo>
                  <a:pt x="1322734" y="4867875"/>
                </a:lnTo>
                <a:lnTo>
                  <a:pt x="1807379" y="4867875"/>
                </a:lnTo>
                <a:close/>
              </a:path>
            </a:pathLst>
          </a:custGeom>
          <a:solidFill>
            <a:schemeClr val="bg1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7" name="CustomShape 28"/>
          <p:cNvSpPr/>
          <p:nvPr/>
        </p:nvSpPr>
        <p:spPr>
          <a:xfrm>
            <a:off x="6612480" y="1112400"/>
            <a:ext cx="68040" cy="6804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4" y="398962"/>
                </a:moveTo>
                <a:cubicBezTo>
                  <a:pt x="797924" y="619303"/>
                  <a:pt x="619303" y="797925"/>
                  <a:pt x="398962" y="797925"/>
                </a:cubicBezTo>
                <a:cubicBezTo>
                  <a:pt x="178622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4" y="178622"/>
                  <a:pt x="797924" y="398962"/>
                </a:cubicBezTo>
                <a:close/>
              </a:path>
            </a:pathLst>
          </a:custGeom>
          <a:solidFill>
            <a:schemeClr val="bg1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8" name="CustomShape 29"/>
          <p:cNvSpPr/>
          <p:nvPr/>
        </p:nvSpPr>
        <p:spPr>
          <a:xfrm>
            <a:off x="6699600" y="1112400"/>
            <a:ext cx="68040" cy="6804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bg1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9" name="CustomShape 30"/>
          <p:cNvSpPr/>
          <p:nvPr/>
        </p:nvSpPr>
        <p:spPr>
          <a:xfrm>
            <a:off x="6786720" y="1112400"/>
            <a:ext cx="68040" cy="6804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bg1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0" name="CustomShape 31"/>
          <p:cNvSpPr/>
          <p:nvPr/>
        </p:nvSpPr>
        <p:spPr>
          <a:xfrm>
            <a:off x="6873840" y="1112400"/>
            <a:ext cx="68040" cy="6804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bg1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2" name="CustomShape 2"/>
          <p:cNvSpPr/>
          <p:nvPr/>
        </p:nvSpPr>
        <p:spPr>
          <a:xfrm>
            <a:off x="6419880" y="1745640"/>
            <a:ext cx="1574280" cy="2720160"/>
          </a:xfrm>
          <a:prstGeom prst="roundRect">
            <a:avLst>
              <a:gd name="adj" fmla="val 13580"/>
            </a:avLst>
          </a:prstGeom>
          <a:solidFill>
            <a:srgbClr val="262626"/>
          </a:solidFill>
          <a:ln w="88920">
            <a:noFill/>
          </a:ln>
          <a:scene3d>
            <a:camera prst="perspectiveFront"/>
            <a:lightRig dir="t" rig="threePt"/>
          </a:scene3d>
          <a:sp3d prstMaterial="plastic">
            <a:bevelT w="127000" h="50800"/>
            <a:bevelB w="127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3" name="CustomShape 3"/>
          <p:cNvSpPr/>
          <p:nvPr/>
        </p:nvSpPr>
        <p:spPr>
          <a:xfrm>
            <a:off x="7103880" y="1863000"/>
            <a:ext cx="205920" cy="38880"/>
          </a:xfrm>
          <a:prstGeom prst="rect">
            <a:avLst/>
          </a:prstGeom>
          <a:solidFill>
            <a:srgbClr val="b0b0b0"/>
          </a:solidFill>
          <a:ln w="889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4" name="CustomShape 4"/>
          <p:cNvSpPr/>
          <p:nvPr/>
        </p:nvSpPr>
        <p:spPr>
          <a:xfrm>
            <a:off x="7131240" y="4228560"/>
            <a:ext cx="151560" cy="166680"/>
          </a:xfrm>
          <a:prstGeom prst="ellipse">
            <a:avLst/>
          </a:prstGeom>
          <a:gradFill>
            <a:gsLst>
              <a:gs pos="0">
                <a:schemeClr val="tx1">
                  <a:lumMod val="94000"/>
                  <a:lumOff val="6000"/>
                </a:schemeClr>
              </a:gs>
              <a:gs pos="56000">
                <a:schemeClr val="tx1">
                  <a:lumMod val="65000"/>
                  <a:lumOff val="35000"/>
                </a:schemeClr>
              </a:gs>
              <a:gs pos="91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/>
          </a:gradFill>
          <a:ln>
            <a:solidFill>
              <a:srgbClr val="262626"/>
            </a:solidFill>
            <a:round/>
          </a:ln>
          <a:scene3d>
            <a:camera prst="perspectiveFront"/>
            <a:lightRig dir="t" rig="threePt"/>
          </a:scene3d>
          <a:sp3d>
            <a:bevelT w="635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5" name="CustomShape 5"/>
          <p:cNvSpPr/>
          <p:nvPr/>
        </p:nvSpPr>
        <p:spPr>
          <a:xfrm>
            <a:off x="7172640" y="4273560"/>
            <a:ext cx="68760" cy="76320"/>
          </a:xfrm>
          <a:prstGeom prst="roundRect">
            <a:avLst>
              <a:gd name="adj" fmla="val 16667"/>
            </a:avLst>
          </a:prstGeom>
          <a:solidFill>
            <a:srgbClr val="737373"/>
          </a:solidFill>
          <a:ln w="6480">
            <a:solidFill>
              <a:srgbClr val="b0b0b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6" name="CustomShape 6"/>
          <p:cNvSpPr/>
          <p:nvPr/>
        </p:nvSpPr>
        <p:spPr>
          <a:xfrm>
            <a:off x="6973920" y="1978560"/>
            <a:ext cx="932040" cy="2185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7" name="CustomShape 7"/>
          <p:cNvSpPr/>
          <p:nvPr/>
        </p:nvSpPr>
        <p:spPr>
          <a:xfrm>
            <a:off x="4196520" y="1745640"/>
            <a:ext cx="1574280" cy="2720160"/>
          </a:xfrm>
          <a:prstGeom prst="roundRect">
            <a:avLst>
              <a:gd name="adj" fmla="val 13580"/>
            </a:avLst>
          </a:prstGeom>
          <a:solidFill>
            <a:srgbClr val="262626"/>
          </a:solidFill>
          <a:ln w="88920">
            <a:noFill/>
          </a:ln>
          <a:scene3d>
            <a:camera prst="perspectiveFront"/>
            <a:lightRig dir="t" rig="threePt"/>
          </a:scene3d>
          <a:sp3d prstMaterial="plastic">
            <a:bevelT w="127000" h="50800"/>
            <a:bevelB w="127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8" name="CustomShape 8"/>
          <p:cNvSpPr/>
          <p:nvPr/>
        </p:nvSpPr>
        <p:spPr>
          <a:xfrm>
            <a:off x="4880880" y="1880640"/>
            <a:ext cx="205920" cy="38880"/>
          </a:xfrm>
          <a:prstGeom prst="rect">
            <a:avLst/>
          </a:prstGeom>
          <a:solidFill>
            <a:srgbClr val="b0b0b0"/>
          </a:solidFill>
          <a:ln w="889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9" name="CustomShape 9"/>
          <p:cNvSpPr/>
          <p:nvPr/>
        </p:nvSpPr>
        <p:spPr>
          <a:xfrm>
            <a:off x="4908240" y="4228560"/>
            <a:ext cx="151560" cy="166680"/>
          </a:xfrm>
          <a:prstGeom prst="ellipse">
            <a:avLst/>
          </a:prstGeom>
          <a:gradFill>
            <a:gsLst>
              <a:gs pos="0">
                <a:schemeClr val="tx1">
                  <a:lumMod val="94000"/>
                  <a:lumOff val="6000"/>
                </a:schemeClr>
              </a:gs>
              <a:gs pos="56000">
                <a:schemeClr val="tx1">
                  <a:lumMod val="65000"/>
                  <a:lumOff val="35000"/>
                </a:schemeClr>
              </a:gs>
              <a:gs pos="91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/>
          </a:gradFill>
          <a:ln>
            <a:solidFill>
              <a:srgbClr val="262626"/>
            </a:solidFill>
            <a:round/>
          </a:ln>
          <a:scene3d>
            <a:camera prst="perspectiveFront"/>
            <a:lightRig dir="t" rig="threePt"/>
          </a:scene3d>
          <a:sp3d>
            <a:bevelT w="635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0" name="CustomShape 10"/>
          <p:cNvSpPr/>
          <p:nvPr/>
        </p:nvSpPr>
        <p:spPr>
          <a:xfrm>
            <a:off x="4949640" y="4273560"/>
            <a:ext cx="68760" cy="76320"/>
          </a:xfrm>
          <a:prstGeom prst="roundRect">
            <a:avLst>
              <a:gd name="adj" fmla="val 16667"/>
            </a:avLst>
          </a:prstGeom>
          <a:solidFill>
            <a:srgbClr val="737373"/>
          </a:solidFill>
          <a:ln w="6480">
            <a:solidFill>
              <a:srgbClr val="b0b0b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1" name="CustomShape 11"/>
          <p:cNvSpPr/>
          <p:nvPr/>
        </p:nvSpPr>
        <p:spPr>
          <a:xfrm>
            <a:off x="4303440" y="1978560"/>
            <a:ext cx="932040" cy="218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2" name="CustomShape 12"/>
          <p:cNvSpPr/>
          <p:nvPr/>
        </p:nvSpPr>
        <p:spPr>
          <a:xfrm>
            <a:off x="5226480" y="1564200"/>
            <a:ext cx="1731600" cy="2991960"/>
          </a:xfrm>
          <a:prstGeom prst="roundRect">
            <a:avLst>
              <a:gd name="adj" fmla="val 13580"/>
            </a:avLst>
          </a:prstGeom>
          <a:solidFill>
            <a:srgbClr val="262626"/>
          </a:solidFill>
          <a:ln w="88920">
            <a:noFill/>
          </a:ln>
          <a:scene3d>
            <a:camera prst="perspectiveFront"/>
            <a:lightRig dir="t" rig="threePt"/>
          </a:scene3d>
          <a:sp3d prstMaterial="plastic">
            <a:bevelT w="127000" h="50800"/>
            <a:bevelB w="127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3" name="CustomShape 13"/>
          <p:cNvSpPr/>
          <p:nvPr/>
        </p:nvSpPr>
        <p:spPr>
          <a:xfrm>
            <a:off x="5989320" y="1705680"/>
            <a:ext cx="205920" cy="38880"/>
          </a:xfrm>
          <a:prstGeom prst="rect">
            <a:avLst/>
          </a:prstGeom>
          <a:solidFill>
            <a:srgbClr val="b0b0b0"/>
          </a:solidFill>
          <a:ln w="889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4" name="CustomShape 14"/>
          <p:cNvSpPr/>
          <p:nvPr/>
        </p:nvSpPr>
        <p:spPr>
          <a:xfrm>
            <a:off x="6008760" y="4282200"/>
            <a:ext cx="166680" cy="183600"/>
          </a:xfrm>
          <a:prstGeom prst="ellipse">
            <a:avLst/>
          </a:prstGeom>
          <a:gradFill>
            <a:gsLst>
              <a:gs pos="0">
                <a:schemeClr val="tx1">
                  <a:lumMod val="94000"/>
                  <a:lumOff val="6000"/>
                </a:schemeClr>
              </a:gs>
              <a:gs pos="56000">
                <a:schemeClr val="tx1">
                  <a:lumMod val="65000"/>
                  <a:lumOff val="35000"/>
                </a:schemeClr>
              </a:gs>
              <a:gs pos="91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/>
          </a:gradFill>
          <a:ln>
            <a:solidFill>
              <a:srgbClr val="262626"/>
            </a:solidFill>
            <a:round/>
          </a:ln>
          <a:scene3d>
            <a:camera prst="perspectiveFront"/>
            <a:lightRig dir="t" rig="threePt"/>
          </a:scene3d>
          <a:sp3d>
            <a:bevelT w="635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5" name="CustomShape 15"/>
          <p:cNvSpPr/>
          <p:nvPr/>
        </p:nvSpPr>
        <p:spPr>
          <a:xfrm>
            <a:off x="6054480" y="4332240"/>
            <a:ext cx="75600" cy="83880"/>
          </a:xfrm>
          <a:prstGeom prst="roundRect">
            <a:avLst>
              <a:gd name="adj" fmla="val 16667"/>
            </a:avLst>
          </a:prstGeom>
          <a:solidFill>
            <a:srgbClr val="737373"/>
          </a:solidFill>
          <a:ln w="6480">
            <a:solidFill>
              <a:srgbClr val="b0b0b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6" name="CustomShape 16"/>
          <p:cNvSpPr/>
          <p:nvPr/>
        </p:nvSpPr>
        <p:spPr>
          <a:xfrm>
            <a:off x="5336280" y="1811160"/>
            <a:ext cx="1521720" cy="240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7" name="CustomShape 17"/>
          <p:cNvSpPr/>
          <p:nvPr/>
        </p:nvSpPr>
        <p:spPr>
          <a:xfrm>
            <a:off x="1463040" y="1991880"/>
            <a:ext cx="1078200" cy="57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50</a:t>
            </a:r>
            <a:r>
              <a:rPr b="1" lang="en-US" sz="27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8" name="CustomShape 18"/>
          <p:cNvSpPr/>
          <p:nvPr/>
        </p:nvSpPr>
        <p:spPr>
          <a:xfrm>
            <a:off x="9642600" y="1991880"/>
            <a:ext cx="10173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40</a:t>
            </a:r>
            <a:r>
              <a:rPr b="1" lang="en-US" sz="27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9" name="CustomShape 19"/>
          <p:cNvSpPr/>
          <p:nvPr/>
        </p:nvSpPr>
        <p:spPr>
          <a:xfrm>
            <a:off x="5586840" y="4677840"/>
            <a:ext cx="10173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70</a:t>
            </a:r>
            <a:r>
              <a:rPr b="1" lang="en-US" sz="27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0" name="CustomShape 20"/>
          <p:cNvSpPr/>
          <p:nvPr/>
        </p:nvSpPr>
        <p:spPr>
          <a:xfrm>
            <a:off x="673920" y="2962800"/>
            <a:ext cx="266076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Get a modern PowerPoint  Presentation that is beautifully designed.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1" name="CustomShape 21"/>
          <p:cNvSpPr/>
          <p:nvPr/>
        </p:nvSpPr>
        <p:spPr>
          <a:xfrm>
            <a:off x="669600" y="2685600"/>
            <a:ext cx="26380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2" name="CustomShape 22"/>
          <p:cNvSpPr/>
          <p:nvPr/>
        </p:nvSpPr>
        <p:spPr>
          <a:xfrm>
            <a:off x="8823240" y="2962800"/>
            <a:ext cx="266076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Get a modern PowerPoint  Presentation that is beautifully designed.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3" name="CustomShape 23"/>
          <p:cNvSpPr/>
          <p:nvPr/>
        </p:nvSpPr>
        <p:spPr>
          <a:xfrm>
            <a:off x="8818920" y="2685600"/>
            <a:ext cx="26380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4" name="CustomShape 24"/>
          <p:cNvSpPr/>
          <p:nvPr/>
        </p:nvSpPr>
        <p:spPr>
          <a:xfrm>
            <a:off x="3937680" y="5529240"/>
            <a:ext cx="43232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Get a modern PowerPoint  Presentation that is beautifully designed.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5" name="CustomShape 25"/>
          <p:cNvSpPr/>
          <p:nvPr/>
        </p:nvSpPr>
        <p:spPr>
          <a:xfrm>
            <a:off x="3930120" y="5252040"/>
            <a:ext cx="42865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6" name="CustomShape 26"/>
          <p:cNvSpPr/>
          <p:nvPr/>
        </p:nvSpPr>
        <p:spPr>
          <a:xfrm>
            <a:off x="5556600" y="3400920"/>
            <a:ext cx="1044000" cy="303120"/>
          </a:xfrm>
          <a:prstGeom prst="rect">
            <a:avLst/>
          </a:prstGeom>
          <a:solidFill>
            <a:schemeClr val="bg1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7" name="CustomShape 27"/>
          <p:cNvSpPr/>
          <p:nvPr/>
        </p:nvSpPr>
        <p:spPr>
          <a:xfrm>
            <a:off x="5865480" y="2215800"/>
            <a:ext cx="492120" cy="49608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8" name="CustomShape 28"/>
          <p:cNvSpPr/>
          <p:nvPr/>
        </p:nvSpPr>
        <p:spPr>
          <a:xfrm>
            <a:off x="7202520" y="2333160"/>
            <a:ext cx="432720" cy="33228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9" name="CustomShape 29"/>
          <p:cNvSpPr/>
          <p:nvPr/>
        </p:nvSpPr>
        <p:spPr>
          <a:xfrm>
            <a:off x="4578480" y="2285640"/>
            <a:ext cx="439920" cy="37944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1" name="Line 2"/>
          <p:cNvSpPr/>
          <p:nvPr/>
        </p:nvSpPr>
        <p:spPr>
          <a:xfrm>
            <a:off x="6060240" y="3493800"/>
            <a:ext cx="2743560" cy="360"/>
          </a:xfrm>
          <a:prstGeom prst="line">
            <a:avLst/>
          </a:prstGeom>
          <a:ln w="666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2" name="Line 3"/>
          <p:cNvSpPr/>
          <p:nvPr/>
        </p:nvSpPr>
        <p:spPr>
          <a:xfrm flipH="1">
            <a:off x="3337200" y="4251960"/>
            <a:ext cx="2758680" cy="360"/>
          </a:xfrm>
          <a:prstGeom prst="line">
            <a:avLst/>
          </a:prstGeom>
          <a:ln w="666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3" name="Line 4"/>
          <p:cNvSpPr/>
          <p:nvPr/>
        </p:nvSpPr>
        <p:spPr>
          <a:xfrm flipH="1">
            <a:off x="2422080" y="4967640"/>
            <a:ext cx="988560" cy="360"/>
          </a:xfrm>
          <a:prstGeom prst="line">
            <a:avLst/>
          </a:prstGeom>
          <a:ln w="666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4" name="Line 5"/>
          <p:cNvSpPr/>
          <p:nvPr/>
        </p:nvSpPr>
        <p:spPr>
          <a:xfrm flipH="1">
            <a:off x="8769960" y="2752920"/>
            <a:ext cx="995040" cy="360"/>
          </a:xfrm>
          <a:prstGeom prst="line">
            <a:avLst/>
          </a:prstGeom>
          <a:ln w="666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5" name="Line 6"/>
          <p:cNvSpPr/>
          <p:nvPr/>
        </p:nvSpPr>
        <p:spPr>
          <a:xfrm>
            <a:off x="3370320" y="4224600"/>
            <a:ext cx="10800" cy="751320"/>
          </a:xfrm>
          <a:prstGeom prst="line">
            <a:avLst/>
          </a:prstGeom>
          <a:ln w="666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6" name="Line 7"/>
          <p:cNvSpPr/>
          <p:nvPr/>
        </p:nvSpPr>
        <p:spPr>
          <a:xfrm flipH="1">
            <a:off x="6090120" y="3461040"/>
            <a:ext cx="1080" cy="827280"/>
          </a:xfrm>
          <a:prstGeom prst="line">
            <a:avLst/>
          </a:prstGeom>
          <a:ln w="666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7" name="Line 8"/>
          <p:cNvSpPr/>
          <p:nvPr/>
        </p:nvSpPr>
        <p:spPr>
          <a:xfrm>
            <a:off x="8803800" y="2752920"/>
            <a:ext cx="360" cy="774360"/>
          </a:xfrm>
          <a:prstGeom prst="line">
            <a:avLst/>
          </a:prstGeom>
          <a:ln w="666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8" name="CustomShape 9"/>
          <p:cNvSpPr/>
          <p:nvPr/>
        </p:nvSpPr>
        <p:spPr>
          <a:xfrm>
            <a:off x="1630440" y="4571640"/>
            <a:ext cx="790920" cy="7909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9" name="CustomShape 10"/>
          <p:cNvSpPr/>
          <p:nvPr/>
        </p:nvSpPr>
        <p:spPr>
          <a:xfrm>
            <a:off x="4340520" y="3833640"/>
            <a:ext cx="790920" cy="790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0" name="CustomShape 11"/>
          <p:cNvSpPr/>
          <p:nvPr/>
        </p:nvSpPr>
        <p:spPr>
          <a:xfrm>
            <a:off x="7052760" y="3095280"/>
            <a:ext cx="790920" cy="7909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1" name="CustomShape 12"/>
          <p:cNvSpPr/>
          <p:nvPr/>
        </p:nvSpPr>
        <p:spPr>
          <a:xfrm>
            <a:off x="9765360" y="2357280"/>
            <a:ext cx="790920" cy="790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2" name="CustomShape 13"/>
          <p:cNvSpPr/>
          <p:nvPr/>
        </p:nvSpPr>
        <p:spPr>
          <a:xfrm>
            <a:off x="885960" y="2571120"/>
            <a:ext cx="22795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3" name="CustomShape 14"/>
          <p:cNvSpPr/>
          <p:nvPr/>
        </p:nvSpPr>
        <p:spPr>
          <a:xfrm>
            <a:off x="885960" y="2847960"/>
            <a:ext cx="227952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 hope and I believe that this Template will your Time, Money and Reputation. Get a modern PowerPoint  Presentation that is beautifully designed.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4" name="CustomShape 15"/>
          <p:cNvSpPr/>
          <p:nvPr/>
        </p:nvSpPr>
        <p:spPr>
          <a:xfrm>
            <a:off x="3597840" y="1845000"/>
            <a:ext cx="22795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5" name="CustomShape 16"/>
          <p:cNvSpPr/>
          <p:nvPr/>
        </p:nvSpPr>
        <p:spPr>
          <a:xfrm>
            <a:off x="3597840" y="2121840"/>
            <a:ext cx="227952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 hope and I believe that this Template will your Time, Money and Reputation. Get a modern PowerPoint  Presentation that is beautifully designed.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6" name="CustomShape 17"/>
          <p:cNvSpPr/>
          <p:nvPr/>
        </p:nvSpPr>
        <p:spPr>
          <a:xfrm>
            <a:off x="6309360" y="4570200"/>
            <a:ext cx="22795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7" name="CustomShape 18"/>
          <p:cNvSpPr/>
          <p:nvPr/>
        </p:nvSpPr>
        <p:spPr>
          <a:xfrm>
            <a:off x="6309360" y="4847400"/>
            <a:ext cx="227952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 hope and I believe that this Template will your Time, Money and Reputation. Get a modern PowerPoint  Presentation that is beautifully designed.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8" name="CustomShape 19"/>
          <p:cNvSpPr/>
          <p:nvPr/>
        </p:nvSpPr>
        <p:spPr>
          <a:xfrm>
            <a:off x="9020880" y="3744720"/>
            <a:ext cx="22795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9" name="CustomShape 20"/>
          <p:cNvSpPr/>
          <p:nvPr/>
        </p:nvSpPr>
        <p:spPr>
          <a:xfrm>
            <a:off x="9020880" y="4021560"/>
            <a:ext cx="227952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 hope and I believe that this Template will your Time, Money and Reputation. Get a modern PowerPoint  Presentation that is beautifully designed.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0" name="CustomShape 21"/>
          <p:cNvSpPr/>
          <p:nvPr/>
        </p:nvSpPr>
        <p:spPr>
          <a:xfrm>
            <a:off x="4169160" y="4683600"/>
            <a:ext cx="11365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43%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1" name="CustomShape 22"/>
          <p:cNvSpPr/>
          <p:nvPr/>
        </p:nvSpPr>
        <p:spPr>
          <a:xfrm>
            <a:off x="1457640" y="5521320"/>
            <a:ext cx="11365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75%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2" name="CustomShape 23"/>
          <p:cNvSpPr/>
          <p:nvPr/>
        </p:nvSpPr>
        <p:spPr>
          <a:xfrm>
            <a:off x="6880680" y="2409840"/>
            <a:ext cx="11365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65%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3" name="CustomShape 24"/>
          <p:cNvSpPr/>
          <p:nvPr/>
        </p:nvSpPr>
        <p:spPr>
          <a:xfrm>
            <a:off x="9592560" y="1685520"/>
            <a:ext cx="11365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ab11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83%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4" name="CustomShape 25"/>
          <p:cNvSpPr/>
          <p:nvPr/>
        </p:nvSpPr>
        <p:spPr>
          <a:xfrm>
            <a:off x="7148880" y="3315240"/>
            <a:ext cx="516600" cy="156960"/>
          </a:xfrm>
          <a:custGeom>
            <a:avLst/>
            <a:gdLst/>
            <a:ahLst/>
            <a:rect l="l" t="t" r="r" b="b"/>
            <a:pathLst>
              <a:path w="8543357" h="2608811"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5" name="CustomShape 26"/>
          <p:cNvSpPr/>
          <p:nvPr/>
        </p:nvSpPr>
        <p:spPr>
          <a:xfrm>
            <a:off x="7087680" y="3493080"/>
            <a:ext cx="665280" cy="10332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6" name="CustomShape 27"/>
          <p:cNvSpPr/>
          <p:nvPr/>
        </p:nvSpPr>
        <p:spPr>
          <a:xfrm rot="5400000">
            <a:off x="9909360" y="2506680"/>
            <a:ext cx="303480" cy="383400"/>
          </a:xfrm>
          <a:custGeom>
            <a:avLst/>
            <a:gdLst/>
            <a:ahLst/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7" name="CustomShape 28"/>
          <p:cNvSpPr/>
          <p:nvPr/>
        </p:nvSpPr>
        <p:spPr>
          <a:xfrm>
            <a:off x="9828720" y="2856960"/>
            <a:ext cx="614160" cy="9540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8" name="CustomShape 29"/>
          <p:cNvSpPr/>
          <p:nvPr/>
        </p:nvSpPr>
        <p:spPr>
          <a:xfrm>
            <a:off x="10071360" y="2753640"/>
            <a:ext cx="90360" cy="9036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9" name="CustomShape 30"/>
          <p:cNvSpPr/>
          <p:nvPr/>
        </p:nvSpPr>
        <p:spPr>
          <a:xfrm>
            <a:off x="10186920" y="2753640"/>
            <a:ext cx="90360" cy="9036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0" name="CustomShape 31"/>
          <p:cNvSpPr/>
          <p:nvPr/>
        </p:nvSpPr>
        <p:spPr>
          <a:xfrm>
            <a:off x="10302840" y="2753640"/>
            <a:ext cx="90360" cy="9036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1" name="CustomShape 32"/>
          <p:cNvSpPr/>
          <p:nvPr/>
        </p:nvSpPr>
        <p:spPr>
          <a:xfrm>
            <a:off x="10235880" y="2540880"/>
            <a:ext cx="224640" cy="16524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2" name="CustomShape 33"/>
          <p:cNvSpPr/>
          <p:nvPr/>
        </p:nvSpPr>
        <p:spPr>
          <a:xfrm>
            <a:off x="4382280" y="4097520"/>
            <a:ext cx="668520" cy="256680"/>
          </a:xfrm>
          <a:custGeom>
            <a:avLst/>
            <a:gdLst/>
            <a:ahLst/>
            <a:rect l="l" t="t" r="r" b="b"/>
            <a:pathLst>
              <a:path w="8543357" h="3289735">
                <a:moveTo>
                  <a:pt x="6928458" y="2439007"/>
                </a:moveTo>
                <a:cubicBezTo>
                  <a:pt x="7028720" y="2439007"/>
                  <a:pt x="7109999" y="2520286"/>
                  <a:pt x="7109999" y="2620548"/>
                </a:cubicBezTo>
                <a:cubicBezTo>
                  <a:pt x="7109999" y="2720810"/>
                  <a:pt x="7028720" y="2802089"/>
                  <a:pt x="6928458" y="2802089"/>
                </a:cubicBezTo>
                <a:cubicBezTo>
                  <a:pt x="6828196" y="2802089"/>
                  <a:pt x="6746917" y="2720810"/>
                  <a:pt x="6746917" y="2620548"/>
                </a:cubicBezTo>
                <a:cubicBezTo>
                  <a:pt x="6746917" y="2520286"/>
                  <a:pt x="6828196" y="2439007"/>
                  <a:pt x="6928458" y="2439007"/>
                </a:cubicBezTo>
                <a:close/>
                <a:moveTo>
                  <a:pt x="1585190" y="2416754"/>
                </a:moveTo>
                <a:cubicBezTo>
                  <a:pt x="1685452" y="2416754"/>
                  <a:pt x="1766731" y="2498033"/>
                  <a:pt x="1766731" y="2598295"/>
                </a:cubicBezTo>
                <a:cubicBezTo>
                  <a:pt x="1766731" y="2698557"/>
                  <a:pt x="1685452" y="2779836"/>
                  <a:pt x="1585190" y="2779836"/>
                </a:cubicBezTo>
                <a:cubicBezTo>
                  <a:pt x="1484928" y="2779836"/>
                  <a:pt x="1403649" y="2698557"/>
                  <a:pt x="1403649" y="2598295"/>
                </a:cubicBezTo>
                <a:cubicBezTo>
                  <a:pt x="1403649" y="2498033"/>
                  <a:pt x="1484928" y="2416754"/>
                  <a:pt x="1585190" y="2416754"/>
                </a:cubicBezTo>
                <a:close/>
                <a:moveTo>
                  <a:pt x="6925340" y="2293671"/>
                </a:moveTo>
                <a:cubicBezTo>
                  <a:pt x="6842849" y="2293671"/>
                  <a:pt x="6760359" y="2325141"/>
                  <a:pt x="6697422" y="2388080"/>
                </a:cubicBezTo>
                <a:cubicBezTo>
                  <a:pt x="6571542" y="2513953"/>
                  <a:pt x="6571542" y="2718042"/>
                  <a:pt x="6697415" y="2843921"/>
                </a:cubicBezTo>
                <a:cubicBezTo>
                  <a:pt x="6823295" y="2969801"/>
                  <a:pt x="7027383" y="2969794"/>
                  <a:pt x="7153263" y="2843921"/>
                </a:cubicBezTo>
                <a:cubicBezTo>
                  <a:pt x="7279136" y="2718042"/>
                  <a:pt x="7279136" y="2513953"/>
                  <a:pt x="7153263" y="2388080"/>
                </a:cubicBezTo>
                <a:cubicBezTo>
                  <a:pt x="7090323" y="2325141"/>
                  <a:pt x="7007831" y="2293671"/>
                  <a:pt x="6925340" y="2293671"/>
                </a:cubicBezTo>
                <a:close/>
                <a:moveTo>
                  <a:pt x="1582072" y="2271418"/>
                </a:moveTo>
                <a:cubicBezTo>
                  <a:pt x="1499581" y="2271418"/>
                  <a:pt x="1417091" y="2302888"/>
                  <a:pt x="1354154" y="2365827"/>
                </a:cubicBezTo>
                <a:cubicBezTo>
                  <a:pt x="1228274" y="2491700"/>
                  <a:pt x="1228274" y="2695789"/>
                  <a:pt x="1354147" y="2821668"/>
                </a:cubicBezTo>
                <a:cubicBezTo>
                  <a:pt x="1480027" y="2947548"/>
                  <a:pt x="1684115" y="2947541"/>
                  <a:pt x="1809995" y="2821668"/>
                </a:cubicBezTo>
                <a:cubicBezTo>
                  <a:pt x="1935868" y="2695789"/>
                  <a:pt x="1935868" y="2491700"/>
                  <a:pt x="1809995" y="2365827"/>
                </a:cubicBezTo>
                <a:cubicBezTo>
                  <a:pt x="1747055" y="2302888"/>
                  <a:pt x="1664563" y="2271418"/>
                  <a:pt x="1582072" y="2271418"/>
                </a:cubicBezTo>
                <a:close/>
                <a:moveTo>
                  <a:pt x="6928457" y="1951359"/>
                </a:moveTo>
                <a:cubicBezTo>
                  <a:pt x="7292833" y="1951359"/>
                  <a:pt x="7594140" y="2252666"/>
                  <a:pt x="7601151" y="2624052"/>
                </a:cubicBezTo>
                <a:cubicBezTo>
                  <a:pt x="7601151" y="2624052"/>
                  <a:pt x="7601151" y="2631056"/>
                  <a:pt x="7601151" y="2638067"/>
                </a:cubicBezTo>
                <a:cubicBezTo>
                  <a:pt x="7587136" y="2995431"/>
                  <a:pt x="7292833" y="3289735"/>
                  <a:pt x="6928457" y="3289735"/>
                </a:cubicBezTo>
                <a:cubicBezTo>
                  <a:pt x="6564082" y="3289735"/>
                  <a:pt x="6262768" y="3002442"/>
                  <a:pt x="6255764" y="2638067"/>
                </a:cubicBezTo>
                <a:cubicBezTo>
                  <a:pt x="6255764" y="2638067"/>
                  <a:pt x="6255764" y="2631056"/>
                  <a:pt x="6255764" y="2624052"/>
                </a:cubicBezTo>
                <a:cubicBezTo>
                  <a:pt x="6255764" y="2252666"/>
                  <a:pt x="6557071" y="1951359"/>
                  <a:pt x="6928457" y="1951359"/>
                </a:cubicBezTo>
                <a:close/>
                <a:moveTo>
                  <a:pt x="1585189" y="1929106"/>
                </a:moveTo>
                <a:cubicBezTo>
                  <a:pt x="1949565" y="1929106"/>
                  <a:pt x="2250872" y="2230413"/>
                  <a:pt x="2257883" y="2601799"/>
                </a:cubicBezTo>
                <a:cubicBezTo>
                  <a:pt x="2257883" y="2601799"/>
                  <a:pt x="2257883" y="2608803"/>
                  <a:pt x="2257883" y="2615814"/>
                </a:cubicBezTo>
                <a:cubicBezTo>
                  <a:pt x="2243868" y="2973178"/>
                  <a:pt x="1949565" y="3267482"/>
                  <a:pt x="1585189" y="3267482"/>
                </a:cubicBezTo>
                <a:cubicBezTo>
                  <a:pt x="1220814" y="3267482"/>
                  <a:pt x="919500" y="2980189"/>
                  <a:pt x="912496" y="2615814"/>
                </a:cubicBezTo>
                <a:cubicBezTo>
                  <a:pt x="912496" y="2615814"/>
                  <a:pt x="912496" y="2608803"/>
                  <a:pt x="912496" y="2601799"/>
                </a:cubicBezTo>
                <a:cubicBezTo>
                  <a:pt x="912496" y="2230413"/>
                  <a:pt x="1213803" y="1929106"/>
                  <a:pt x="1585189" y="1929106"/>
                </a:cubicBezTo>
                <a:close/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3" name="CustomShape 34"/>
          <p:cNvSpPr/>
          <p:nvPr/>
        </p:nvSpPr>
        <p:spPr>
          <a:xfrm>
            <a:off x="1838520" y="4671720"/>
            <a:ext cx="408600" cy="422280"/>
          </a:xfrm>
          <a:custGeom>
            <a:avLst/>
            <a:gdLst/>
            <a:ahLst/>
            <a:rect l="l" t="t" r="r" b="b"/>
            <a:pathLst>
              <a:path w="4703648" h="4864304">
                <a:moveTo>
                  <a:pt x="1807379" y="4869660"/>
                </a:moveTo>
                <a:lnTo>
                  <a:pt x="2182243" y="4869660"/>
                </a:lnTo>
                <a:cubicBezTo>
                  <a:pt x="2182243" y="4869660"/>
                  <a:pt x="2181351" y="4868768"/>
                  <a:pt x="2181351" y="4868768"/>
                </a:cubicBezTo>
                <a:cubicBezTo>
                  <a:pt x="2341114" y="4868768"/>
                  <a:pt x="2418764" y="4868768"/>
                  <a:pt x="2580313" y="4868768"/>
                </a:cubicBezTo>
                <a:cubicBezTo>
                  <a:pt x="2580313" y="4868768"/>
                  <a:pt x="2579420" y="4869660"/>
                  <a:pt x="2579420" y="4869660"/>
                </a:cubicBezTo>
                <a:lnTo>
                  <a:pt x="2957854" y="4869660"/>
                </a:lnTo>
                <a:cubicBezTo>
                  <a:pt x="2997126" y="4866983"/>
                  <a:pt x="3413939" y="4866983"/>
                  <a:pt x="3435359" y="4869660"/>
                </a:cubicBezTo>
                <a:cubicBezTo>
                  <a:pt x="3435359" y="4869660"/>
                  <a:pt x="3435359" y="4869660"/>
                  <a:pt x="3435359" y="4869660"/>
                </a:cubicBezTo>
                <a:lnTo>
                  <a:pt x="3812901" y="4869660"/>
                </a:lnTo>
                <a:cubicBezTo>
                  <a:pt x="3812008" y="4868768"/>
                  <a:pt x="3811116" y="4867875"/>
                  <a:pt x="3810223" y="4867875"/>
                </a:cubicBezTo>
                <a:cubicBezTo>
                  <a:pt x="3821826" y="4867875"/>
                  <a:pt x="3828966" y="4867875"/>
                  <a:pt x="3835214" y="4867875"/>
                </a:cubicBezTo>
                <a:cubicBezTo>
                  <a:pt x="4080661" y="4867875"/>
                  <a:pt x="4174377" y="4867875"/>
                  <a:pt x="4419823" y="4867875"/>
                </a:cubicBezTo>
                <a:cubicBezTo>
                  <a:pt x="4451955" y="4867875"/>
                  <a:pt x="4451955" y="4867875"/>
                  <a:pt x="4451955" y="4833067"/>
                </a:cubicBezTo>
                <a:cubicBezTo>
                  <a:pt x="4451955" y="4805398"/>
                  <a:pt x="4451955" y="4778622"/>
                  <a:pt x="4451955" y="4750953"/>
                </a:cubicBezTo>
                <a:cubicBezTo>
                  <a:pt x="4451955" y="4735780"/>
                  <a:pt x="4457310" y="4729532"/>
                  <a:pt x="4471590" y="4729532"/>
                </a:cubicBezTo>
                <a:cubicBezTo>
                  <a:pt x="4516217" y="4729532"/>
                  <a:pt x="4561736" y="4730425"/>
                  <a:pt x="4606363" y="4729532"/>
                </a:cubicBezTo>
                <a:cubicBezTo>
                  <a:pt x="4621536" y="4729532"/>
                  <a:pt x="4625999" y="4736673"/>
                  <a:pt x="4625999" y="4752739"/>
                </a:cubicBezTo>
                <a:cubicBezTo>
                  <a:pt x="4625106" y="4783977"/>
                  <a:pt x="4625999" y="4814323"/>
                  <a:pt x="4625999" y="4845562"/>
                </a:cubicBezTo>
                <a:cubicBezTo>
                  <a:pt x="4625999" y="4861628"/>
                  <a:pt x="4631354" y="4868768"/>
                  <a:pt x="4645634" y="4867875"/>
                </a:cubicBezTo>
                <a:cubicBezTo>
                  <a:pt x="4656344" y="4866983"/>
                  <a:pt x="4667055" y="4867875"/>
                  <a:pt x="4677765" y="4865198"/>
                </a:cubicBezTo>
                <a:cubicBezTo>
                  <a:pt x="4694724" y="4861628"/>
                  <a:pt x="4705434" y="4849132"/>
                  <a:pt x="4705434" y="4829496"/>
                </a:cubicBezTo>
                <a:cubicBezTo>
                  <a:pt x="4705434" y="4718823"/>
                  <a:pt x="4705434" y="4608148"/>
                  <a:pt x="4705434" y="4498367"/>
                </a:cubicBezTo>
                <a:cubicBezTo>
                  <a:pt x="4705434" y="4477838"/>
                  <a:pt x="4692939" y="4465343"/>
                  <a:pt x="4673303" y="4462665"/>
                </a:cubicBezTo>
                <a:cubicBezTo>
                  <a:pt x="4627784" y="4457310"/>
                  <a:pt x="4625999" y="4458203"/>
                  <a:pt x="4625999" y="4509077"/>
                </a:cubicBezTo>
                <a:cubicBezTo>
                  <a:pt x="4625999" y="4527820"/>
                  <a:pt x="4625999" y="4547456"/>
                  <a:pt x="4625999" y="4566199"/>
                </a:cubicBezTo>
                <a:cubicBezTo>
                  <a:pt x="4625999" y="4580480"/>
                  <a:pt x="4620643" y="4586727"/>
                  <a:pt x="4608148" y="4585835"/>
                </a:cubicBezTo>
                <a:cubicBezTo>
                  <a:pt x="4562629" y="4585835"/>
                  <a:pt x="4517109" y="4584943"/>
                  <a:pt x="4471590" y="4585835"/>
                </a:cubicBezTo>
                <a:cubicBezTo>
                  <a:pt x="4453740" y="4585835"/>
                  <a:pt x="4452847" y="4574232"/>
                  <a:pt x="4452847" y="4559951"/>
                </a:cubicBezTo>
                <a:cubicBezTo>
                  <a:pt x="4452847" y="4451955"/>
                  <a:pt x="4452847" y="4343066"/>
                  <a:pt x="4452847" y="4235070"/>
                </a:cubicBezTo>
                <a:cubicBezTo>
                  <a:pt x="4452847" y="4089586"/>
                  <a:pt x="4452847" y="3944996"/>
                  <a:pt x="4452847" y="3799513"/>
                </a:cubicBezTo>
                <a:cubicBezTo>
                  <a:pt x="4452847" y="3770952"/>
                  <a:pt x="4453740" y="3770060"/>
                  <a:pt x="4480516" y="3769167"/>
                </a:cubicBezTo>
                <a:cubicBezTo>
                  <a:pt x="4506399" y="3769167"/>
                  <a:pt x="4533175" y="3768274"/>
                  <a:pt x="4559059" y="3769167"/>
                </a:cubicBezTo>
                <a:cubicBezTo>
                  <a:pt x="4574232" y="3769167"/>
                  <a:pt x="4582264" y="3763812"/>
                  <a:pt x="4582264" y="3745069"/>
                </a:cubicBezTo>
                <a:cubicBezTo>
                  <a:pt x="4581372" y="3712045"/>
                  <a:pt x="4581372" y="3679021"/>
                  <a:pt x="4582264" y="3645998"/>
                </a:cubicBezTo>
                <a:cubicBezTo>
                  <a:pt x="4582264" y="3631717"/>
                  <a:pt x="4576909" y="3626362"/>
                  <a:pt x="4564414" y="3626362"/>
                </a:cubicBezTo>
                <a:cubicBezTo>
                  <a:pt x="4449277" y="3626362"/>
                  <a:pt x="4334140" y="3626362"/>
                  <a:pt x="4218111" y="3626362"/>
                </a:cubicBezTo>
                <a:cubicBezTo>
                  <a:pt x="4204723" y="3626362"/>
                  <a:pt x="4200260" y="3632610"/>
                  <a:pt x="4200260" y="3645998"/>
                </a:cubicBezTo>
                <a:cubicBezTo>
                  <a:pt x="4200260" y="3679914"/>
                  <a:pt x="4201153" y="3713830"/>
                  <a:pt x="4200260" y="3747746"/>
                </a:cubicBezTo>
                <a:cubicBezTo>
                  <a:pt x="4200260" y="3762919"/>
                  <a:pt x="4205616" y="3769167"/>
                  <a:pt x="4219004" y="3769167"/>
                </a:cubicBezTo>
                <a:cubicBezTo>
                  <a:pt x="4246672" y="3769167"/>
                  <a:pt x="4274340" y="3770060"/>
                  <a:pt x="4301116" y="3769167"/>
                </a:cubicBezTo>
                <a:cubicBezTo>
                  <a:pt x="4318075" y="3768274"/>
                  <a:pt x="4325215" y="3774522"/>
                  <a:pt x="4325215" y="3794158"/>
                </a:cubicBezTo>
                <a:cubicBezTo>
                  <a:pt x="4324322" y="4008366"/>
                  <a:pt x="4325215" y="4222574"/>
                  <a:pt x="4325215" y="4437674"/>
                </a:cubicBezTo>
                <a:cubicBezTo>
                  <a:pt x="4325215" y="4456418"/>
                  <a:pt x="4318075" y="4461773"/>
                  <a:pt x="4302009" y="4461773"/>
                </a:cubicBezTo>
                <a:cubicBezTo>
                  <a:pt x="4152956" y="4461773"/>
                  <a:pt x="4155634" y="4460880"/>
                  <a:pt x="4007473" y="4461773"/>
                </a:cubicBezTo>
                <a:cubicBezTo>
                  <a:pt x="3989622" y="4461773"/>
                  <a:pt x="3984267" y="4454632"/>
                  <a:pt x="3984267" y="4435889"/>
                </a:cubicBezTo>
                <a:cubicBezTo>
                  <a:pt x="3984267" y="4201153"/>
                  <a:pt x="3984267" y="3965524"/>
                  <a:pt x="3984267" y="3730788"/>
                </a:cubicBezTo>
                <a:cubicBezTo>
                  <a:pt x="3984267" y="3712938"/>
                  <a:pt x="3987837" y="3705797"/>
                  <a:pt x="4005688" y="3706690"/>
                </a:cubicBezTo>
                <a:cubicBezTo>
                  <a:pt x="4040497" y="3707582"/>
                  <a:pt x="4040497" y="3706690"/>
                  <a:pt x="4040497" y="3669203"/>
                </a:cubicBezTo>
                <a:cubicBezTo>
                  <a:pt x="4040497" y="3662956"/>
                  <a:pt x="4040497" y="3657600"/>
                  <a:pt x="4040497" y="3651353"/>
                </a:cubicBezTo>
                <a:cubicBezTo>
                  <a:pt x="4042282" y="3632610"/>
                  <a:pt x="4034249" y="3625469"/>
                  <a:pt x="4016398" y="3626362"/>
                </a:cubicBezTo>
                <a:cubicBezTo>
                  <a:pt x="3969987" y="3627254"/>
                  <a:pt x="3923575" y="3625469"/>
                  <a:pt x="3877163" y="3627254"/>
                </a:cubicBezTo>
                <a:cubicBezTo>
                  <a:pt x="3858420" y="3628147"/>
                  <a:pt x="3851280" y="3621899"/>
                  <a:pt x="3851280" y="3599586"/>
                </a:cubicBezTo>
                <a:cubicBezTo>
                  <a:pt x="3852172" y="3391626"/>
                  <a:pt x="3852172" y="3183665"/>
                  <a:pt x="3851280" y="2976598"/>
                </a:cubicBezTo>
                <a:cubicBezTo>
                  <a:pt x="3851280" y="2955177"/>
                  <a:pt x="3857528" y="2948929"/>
                  <a:pt x="3877163" y="2948929"/>
                </a:cubicBezTo>
                <a:cubicBezTo>
                  <a:pt x="3985160" y="2949822"/>
                  <a:pt x="4093156" y="2948929"/>
                  <a:pt x="4201153" y="2948929"/>
                </a:cubicBezTo>
                <a:cubicBezTo>
                  <a:pt x="4228821" y="2948929"/>
                  <a:pt x="4229714" y="2948037"/>
                  <a:pt x="4229714" y="2918583"/>
                </a:cubicBezTo>
                <a:cubicBezTo>
                  <a:pt x="4229714" y="2866816"/>
                  <a:pt x="4229714" y="2815049"/>
                  <a:pt x="4229714" y="2764175"/>
                </a:cubicBezTo>
                <a:cubicBezTo>
                  <a:pt x="4229714" y="2745432"/>
                  <a:pt x="4225251" y="2738291"/>
                  <a:pt x="4207400" y="2738291"/>
                </a:cubicBezTo>
                <a:cubicBezTo>
                  <a:pt x="4032464" y="2739184"/>
                  <a:pt x="3857528" y="2739184"/>
                  <a:pt x="3682591" y="2738291"/>
                </a:cubicBezTo>
                <a:cubicBezTo>
                  <a:pt x="3660278" y="2738291"/>
                  <a:pt x="3660278" y="2750787"/>
                  <a:pt x="3660278" y="2768637"/>
                </a:cubicBezTo>
                <a:cubicBezTo>
                  <a:pt x="3660278" y="3043538"/>
                  <a:pt x="3660278" y="3318438"/>
                  <a:pt x="3660278" y="3593338"/>
                </a:cubicBezTo>
                <a:cubicBezTo>
                  <a:pt x="3660278" y="3628147"/>
                  <a:pt x="3660278" y="3628147"/>
                  <a:pt x="3629039" y="3628147"/>
                </a:cubicBezTo>
                <a:cubicBezTo>
                  <a:pt x="3465706" y="3628147"/>
                  <a:pt x="3303265" y="3628147"/>
                  <a:pt x="3139931" y="3628147"/>
                </a:cubicBezTo>
                <a:cubicBezTo>
                  <a:pt x="3111370" y="3628147"/>
                  <a:pt x="3111370" y="3628147"/>
                  <a:pt x="3111370" y="3596016"/>
                </a:cubicBezTo>
                <a:cubicBezTo>
                  <a:pt x="3111370" y="3526398"/>
                  <a:pt x="3112263" y="3457673"/>
                  <a:pt x="3111370" y="3388055"/>
                </a:cubicBezTo>
                <a:cubicBezTo>
                  <a:pt x="3109585" y="3280951"/>
                  <a:pt x="3055140" y="3203301"/>
                  <a:pt x="2964995" y="3180095"/>
                </a:cubicBezTo>
                <a:cubicBezTo>
                  <a:pt x="2868601" y="3155104"/>
                  <a:pt x="2773993" y="3200623"/>
                  <a:pt x="2735614" y="3290769"/>
                </a:cubicBezTo>
                <a:cubicBezTo>
                  <a:pt x="2724011" y="3316653"/>
                  <a:pt x="2717763" y="3345214"/>
                  <a:pt x="2717763" y="3373775"/>
                </a:cubicBezTo>
                <a:cubicBezTo>
                  <a:pt x="2717763" y="3448748"/>
                  <a:pt x="2717763" y="3523720"/>
                  <a:pt x="2717763" y="3599586"/>
                </a:cubicBezTo>
                <a:cubicBezTo>
                  <a:pt x="2717763" y="3627254"/>
                  <a:pt x="2716870" y="3628147"/>
                  <a:pt x="2691879" y="3628147"/>
                </a:cubicBezTo>
                <a:cubicBezTo>
                  <a:pt x="2504448" y="3628147"/>
                  <a:pt x="2398236" y="3628147"/>
                  <a:pt x="2210804" y="3628147"/>
                </a:cubicBezTo>
                <a:cubicBezTo>
                  <a:pt x="2191168" y="3628147"/>
                  <a:pt x="2184921" y="3621007"/>
                  <a:pt x="2185813" y="3600478"/>
                </a:cubicBezTo>
                <a:cubicBezTo>
                  <a:pt x="2186706" y="3479986"/>
                  <a:pt x="2185813" y="3358602"/>
                  <a:pt x="2185813" y="3238110"/>
                </a:cubicBezTo>
                <a:cubicBezTo>
                  <a:pt x="2185813" y="3208656"/>
                  <a:pt x="2185813" y="3208656"/>
                  <a:pt x="2159037" y="3208656"/>
                </a:cubicBezTo>
                <a:cubicBezTo>
                  <a:pt x="2135831" y="3208656"/>
                  <a:pt x="2113518" y="3207764"/>
                  <a:pt x="2090312" y="3208656"/>
                </a:cubicBezTo>
                <a:cubicBezTo>
                  <a:pt x="2073354" y="3209549"/>
                  <a:pt x="2063536" y="3203301"/>
                  <a:pt x="2055503" y="3186343"/>
                </a:cubicBezTo>
                <a:cubicBezTo>
                  <a:pt x="2014447" y="3104230"/>
                  <a:pt x="1951970" y="3053355"/>
                  <a:pt x="1867179" y="3035505"/>
                </a:cubicBezTo>
                <a:cubicBezTo>
                  <a:pt x="1750257" y="3009621"/>
                  <a:pt x="1634228" y="3066743"/>
                  <a:pt x="1574428" y="3180988"/>
                </a:cubicBezTo>
                <a:cubicBezTo>
                  <a:pt x="1563718" y="3201516"/>
                  <a:pt x="1552115" y="3211334"/>
                  <a:pt x="1530694" y="3208656"/>
                </a:cubicBezTo>
                <a:cubicBezTo>
                  <a:pt x="1509273" y="3206871"/>
                  <a:pt x="1487853" y="3209549"/>
                  <a:pt x="1466432" y="3207764"/>
                </a:cubicBezTo>
                <a:cubicBezTo>
                  <a:pt x="1447689" y="3206871"/>
                  <a:pt x="1442333" y="3214011"/>
                  <a:pt x="1442333" y="3234540"/>
                </a:cubicBezTo>
                <a:cubicBezTo>
                  <a:pt x="1443226" y="3354139"/>
                  <a:pt x="1442333" y="3472846"/>
                  <a:pt x="1442333" y="3592446"/>
                </a:cubicBezTo>
                <a:cubicBezTo>
                  <a:pt x="1442333" y="3628147"/>
                  <a:pt x="1442333" y="3628147"/>
                  <a:pt x="1410202" y="3628147"/>
                </a:cubicBezTo>
                <a:cubicBezTo>
                  <a:pt x="1209382" y="3628147"/>
                  <a:pt x="1079965" y="3628147"/>
                  <a:pt x="896996" y="3628147"/>
                </a:cubicBezTo>
                <a:cubicBezTo>
                  <a:pt x="867542" y="3628147"/>
                  <a:pt x="866650" y="3628147"/>
                  <a:pt x="866650" y="3594231"/>
                </a:cubicBezTo>
                <a:cubicBezTo>
                  <a:pt x="866650" y="3333611"/>
                  <a:pt x="866650" y="3072991"/>
                  <a:pt x="866650" y="2811479"/>
                </a:cubicBezTo>
                <a:cubicBezTo>
                  <a:pt x="866650" y="2790058"/>
                  <a:pt x="872897" y="2776670"/>
                  <a:pt x="888963" y="2765067"/>
                </a:cubicBezTo>
                <a:cubicBezTo>
                  <a:pt x="966613" y="2707945"/>
                  <a:pt x="1021058" y="2630295"/>
                  <a:pt x="1052296" y="2533009"/>
                </a:cubicBezTo>
                <a:cubicBezTo>
                  <a:pt x="1058544" y="2513373"/>
                  <a:pt x="1065684" y="2509803"/>
                  <a:pt x="1084428" y="2514266"/>
                </a:cubicBezTo>
                <a:cubicBezTo>
                  <a:pt x="1295958" y="2566925"/>
                  <a:pt x="1476250" y="2507125"/>
                  <a:pt x="1626195" y="2335759"/>
                </a:cubicBezTo>
                <a:cubicBezTo>
                  <a:pt x="1638691" y="2321478"/>
                  <a:pt x="1648508" y="2325049"/>
                  <a:pt x="1661896" y="2328619"/>
                </a:cubicBezTo>
                <a:cubicBezTo>
                  <a:pt x="1859146" y="2381278"/>
                  <a:pt x="2026942" y="2325049"/>
                  <a:pt x="2166178" y="2163500"/>
                </a:cubicBezTo>
                <a:cubicBezTo>
                  <a:pt x="2194739" y="2130476"/>
                  <a:pt x="2217944" y="2092098"/>
                  <a:pt x="2235795" y="2050148"/>
                </a:cubicBezTo>
                <a:cubicBezTo>
                  <a:pt x="2242935" y="2032298"/>
                  <a:pt x="2250968" y="2027835"/>
                  <a:pt x="2269711" y="2033190"/>
                </a:cubicBezTo>
                <a:cubicBezTo>
                  <a:pt x="2472316" y="2093883"/>
                  <a:pt x="2644575" y="2037653"/>
                  <a:pt x="2782918" y="1864502"/>
                </a:cubicBezTo>
                <a:cubicBezTo>
                  <a:pt x="2824867" y="1812735"/>
                  <a:pt x="2853428" y="1751150"/>
                  <a:pt x="2871279" y="1685102"/>
                </a:cubicBezTo>
                <a:cubicBezTo>
                  <a:pt x="2874849" y="1671714"/>
                  <a:pt x="2880204" y="1662789"/>
                  <a:pt x="2892699" y="1659219"/>
                </a:cubicBezTo>
                <a:cubicBezTo>
                  <a:pt x="2962317" y="1640476"/>
                  <a:pt x="3022117" y="1602097"/>
                  <a:pt x="3074776" y="1551222"/>
                </a:cubicBezTo>
                <a:cubicBezTo>
                  <a:pt x="3201516" y="1427160"/>
                  <a:pt x="3290769" y="1277215"/>
                  <a:pt x="3338966" y="1097816"/>
                </a:cubicBezTo>
                <a:cubicBezTo>
                  <a:pt x="3399658" y="869327"/>
                  <a:pt x="3277381" y="616740"/>
                  <a:pt x="3070313" y="545338"/>
                </a:cubicBezTo>
                <a:cubicBezTo>
                  <a:pt x="3053355" y="539090"/>
                  <a:pt x="3044430" y="530165"/>
                  <a:pt x="3038182" y="511421"/>
                </a:cubicBezTo>
                <a:cubicBezTo>
                  <a:pt x="2953392" y="234736"/>
                  <a:pt x="2778455" y="68725"/>
                  <a:pt x="2519621" y="8925"/>
                </a:cubicBezTo>
                <a:cubicBezTo>
                  <a:pt x="2502662" y="5355"/>
                  <a:pt x="2484812" y="3570"/>
                  <a:pt x="2467854" y="0"/>
                </a:cubicBezTo>
                <a:cubicBezTo>
                  <a:pt x="2427690" y="0"/>
                  <a:pt x="2387526" y="0"/>
                  <a:pt x="2347362" y="0"/>
                </a:cubicBezTo>
                <a:cubicBezTo>
                  <a:pt x="2304520" y="6248"/>
                  <a:pt x="2262571" y="13388"/>
                  <a:pt x="2221515" y="27669"/>
                </a:cubicBezTo>
                <a:cubicBezTo>
                  <a:pt x="2076032" y="79435"/>
                  <a:pt x="1964465" y="180292"/>
                  <a:pt x="1876997" y="315064"/>
                </a:cubicBezTo>
                <a:cubicBezTo>
                  <a:pt x="1802024" y="431986"/>
                  <a:pt x="1758290" y="562296"/>
                  <a:pt x="1747580" y="705101"/>
                </a:cubicBezTo>
                <a:cubicBezTo>
                  <a:pt x="1741332" y="785429"/>
                  <a:pt x="1744009" y="865757"/>
                  <a:pt x="1761860" y="944300"/>
                </a:cubicBezTo>
                <a:cubicBezTo>
                  <a:pt x="1766323" y="964828"/>
                  <a:pt x="1762753" y="980001"/>
                  <a:pt x="1750257" y="996067"/>
                </a:cubicBezTo>
                <a:cubicBezTo>
                  <a:pt x="1665467" y="1107634"/>
                  <a:pt x="1616377" y="1236158"/>
                  <a:pt x="1601204" y="1380749"/>
                </a:cubicBezTo>
                <a:cubicBezTo>
                  <a:pt x="1591386" y="1475357"/>
                  <a:pt x="1596742" y="1569073"/>
                  <a:pt x="1620840" y="1661004"/>
                </a:cubicBezTo>
                <a:cubicBezTo>
                  <a:pt x="1627088" y="1685102"/>
                  <a:pt x="1626195" y="1685995"/>
                  <a:pt x="1603882" y="1683317"/>
                </a:cubicBezTo>
                <a:cubicBezTo>
                  <a:pt x="1556578" y="1678855"/>
                  <a:pt x="1511951" y="1693135"/>
                  <a:pt x="1468217" y="1707416"/>
                </a:cubicBezTo>
                <a:cubicBezTo>
                  <a:pt x="1339692" y="1750257"/>
                  <a:pt x="1236158" y="1833263"/>
                  <a:pt x="1158508" y="1953755"/>
                </a:cubicBezTo>
                <a:cubicBezTo>
                  <a:pt x="1151368" y="1964465"/>
                  <a:pt x="1143335" y="1973391"/>
                  <a:pt x="1131732" y="1977853"/>
                </a:cubicBezTo>
                <a:cubicBezTo>
                  <a:pt x="947870" y="2052826"/>
                  <a:pt x="842551" y="2198309"/>
                  <a:pt x="815775" y="2411624"/>
                </a:cubicBezTo>
                <a:cubicBezTo>
                  <a:pt x="813990" y="2428582"/>
                  <a:pt x="807742" y="2437508"/>
                  <a:pt x="794354" y="2444648"/>
                </a:cubicBezTo>
                <a:cubicBezTo>
                  <a:pt x="660474" y="2519621"/>
                  <a:pt x="562296" y="2632080"/>
                  <a:pt x="498033" y="2781133"/>
                </a:cubicBezTo>
                <a:cubicBezTo>
                  <a:pt x="490893" y="2797199"/>
                  <a:pt x="488216" y="2812372"/>
                  <a:pt x="488216" y="2830222"/>
                </a:cubicBezTo>
                <a:cubicBezTo>
                  <a:pt x="488216" y="3084594"/>
                  <a:pt x="488216" y="3338966"/>
                  <a:pt x="488216" y="3592446"/>
                </a:cubicBezTo>
                <a:cubicBezTo>
                  <a:pt x="488216" y="3626362"/>
                  <a:pt x="488216" y="3626362"/>
                  <a:pt x="456977" y="3626362"/>
                </a:cubicBezTo>
                <a:cubicBezTo>
                  <a:pt x="398070" y="3626362"/>
                  <a:pt x="339163" y="3626362"/>
                  <a:pt x="280255" y="3626362"/>
                </a:cubicBezTo>
                <a:cubicBezTo>
                  <a:pt x="248124" y="3626362"/>
                  <a:pt x="248124" y="3626362"/>
                  <a:pt x="248124" y="3661171"/>
                </a:cubicBezTo>
                <a:cubicBezTo>
                  <a:pt x="248124" y="3954814"/>
                  <a:pt x="248124" y="4249350"/>
                  <a:pt x="248124" y="4542993"/>
                </a:cubicBezTo>
                <a:cubicBezTo>
                  <a:pt x="248124" y="4585835"/>
                  <a:pt x="248124" y="4585835"/>
                  <a:pt x="208853" y="4585835"/>
                </a:cubicBezTo>
                <a:cubicBezTo>
                  <a:pt x="172259" y="4585835"/>
                  <a:pt x="136558" y="4584943"/>
                  <a:pt x="99964" y="4585835"/>
                </a:cubicBezTo>
                <a:cubicBezTo>
                  <a:pt x="83898" y="4585835"/>
                  <a:pt x="76758" y="4579587"/>
                  <a:pt x="77650" y="4561736"/>
                </a:cubicBezTo>
                <a:cubicBezTo>
                  <a:pt x="78543" y="4534960"/>
                  <a:pt x="77650" y="4509077"/>
                  <a:pt x="77650" y="4482301"/>
                </a:cubicBezTo>
                <a:cubicBezTo>
                  <a:pt x="77650" y="4467128"/>
                  <a:pt x="72295" y="4461773"/>
                  <a:pt x="58907" y="4461773"/>
                </a:cubicBezTo>
                <a:cubicBezTo>
                  <a:pt x="37486" y="4461773"/>
                  <a:pt x="15173" y="4459095"/>
                  <a:pt x="0" y="4481408"/>
                </a:cubicBezTo>
                <a:cubicBezTo>
                  <a:pt x="0" y="4601900"/>
                  <a:pt x="0" y="4723285"/>
                  <a:pt x="0" y="4843777"/>
                </a:cubicBezTo>
                <a:cubicBezTo>
                  <a:pt x="15173" y="4865198"/>
                  <a:pt x="46412" y="4875016"/>
                  <a:pt x="68725" y="4866090"/>
                </a:cubicBezTo>
                <a:cubicBezTo>
                  <a:pt x="78543" y="4862520"/>
                  <a:pt x="77650" y="4854487"/>
                  <a:pt x="77650" y="4846455"/>
                </a:cubicBezTo>
                <a:cubicBezTo>
                  <a:pt x="77650" y="4816108"/>
                  <a:pt x="78543" y="4785762"/>
                  <a:pt x="77650" y="4755416"/>
                </a:cubicBezTo>
                <a:cubicBezTo>
                  <a:pt x="76758" y="4736673"/>
                  <a:pt x="82113" y="4728640"/>
                  <a:pt x="99964" y="4728640"/>
                </a:cubicBezTo>
                <a:cubicBezTo>
                  <a:pt x="141913" y="4729532"/>
                  <a:pt x="184754" y="4729532"/>
                  <a:pt x="226703" y="4728640"/>
                </a:cubicBezTo>
                <a:cubicBezTo>
                  <a:pt x="241876" y="4728640"/>
                  <a:pt x="249017" y="4734888"/>
                  <a:pt x="248124" y="4751846"/>
                </a:cubicBezTo>
                <a:cubicBezTo>
                  <a:pt x="247232" y="4777729"/>
                  <a:pt x="248124" y="4803613"/>
                  <a:pt x="248124" y="4829496"/>
                </a:cubicBezTo>
                <a:cubicBezTo>
                  <a:pt x="248124" y="4866090"/>
                  <a:pt x="248124" y="4866090"/>
                  <a:pt x="281148" y="4866090"/>
                </a:cubicBezTo>
                <a:cubicBezTo>
                  <a:pt x="417705" y="4866090"/>
                  <a:pt x="555156" y="4866090"/>
                  <a:pt x="691713" y="4865198"/>
                </a:cubicBezTo>
                <a:cubicBezTo>
                  <a:pt x="790784" y="4865198"/>
                  <a:pt x="889855" y="4865198"/>
                  <a:pt x="989819" y="4865198"/>
                </a:cubicBezTo>
                <a:cubicBezTo>
                  <a:pt x="997852" y="4865198"/>
                  <a:pt x="1005885" y="4865198"/>
                  <a:pt x="1014810" y="4866983"/>
                </a:cubicBezTo>
                <a:cubicBezTo>
                  <a:pt x="1013917" y="4866983"/>
                  <a:pt x="1013917" y="4867875"/>
                  <a:pt x="1013025" y="4867875"/>
                </a:cubicBezTo>
                <a:lnTo>
                  <a:pt x="1322734" y="4867875"/>
                </a:lnTo>
                <a:lnTo>
                  <a:pt x="1807379" y="4867875"/>
                </a:lnTo>
                <a:close/>
              </a:path>
            </a:pathLst>
          </a:custGeom>
          <a:solidFill>
            <a:schemeClr val="bg1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4" name="CustomShape 35"/>
          <p:cNvSpPr/>
          <p:nvPr/>
        </p:nvSpPr>
        <p:spPr>
          <a:xfrm>
            <a:off x="1861560" y="5091480"/>
            <a:ext cx="68040" cy="6804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4" y="398962"/>
                </a:moveTo>
                <a:cubicBezTo>
                  <a:pt x="797924" y="619303"/>
                  <a:pt x="619303" y="797925"/>
                  <a:pt x="398962" y="797925"/>
                </a:cubicBezTo>
                <a:cubicBezTo>
                  <a:pt x="178622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4" y="178622"/>
                  <a:pt x="797924" y="398962"/>
                </a:cubicBezTo>
                <a:close/>
              </a:path>
            </a:pathLst>
          </a:custGeom>
          <a:solidFill>
            <a:schemeClr val="bg1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5" name="CustomShape 36"/>
          <p:cNvSpPr/>
          <p:nvPr/>
        </p:nvSpPr>
        <p:spPr>
          <a:xfrm>
            <a:off x="1948320" y="5091480"/>
            <a:ext cx="68040" cy="6804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bg1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6" name="CustomShape 37"/>
          <p:cNvSpPr/>
          <p:nvPr/>
        </p:nvSpPr>
        <p:spPr>
          <a:xfrm>
            <a:off x="2035440" y="5091480"/>
            <a:ext cx="68040" cy="6804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bg1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7" name="CustomShape 38"/>
          <p:cNvSpPr/>
          <p:nvPr/>
        </p:nvSpPr>
        <p:spPr>
          <a:xfrm>
            <a:off x="2122200" y="5091480"/>
            <a:ext cx="68040" cy="6804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bg1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CustomShape 1"/>
          <p:cNvSpPr/>
          <p:nvPr/>
        </p:nvSpPr>
        <p:spPr>
          <a:xfrm>
            <a:off x="587880" y="1808280"/>
            <a:ext cx="3150360" cy="3240720"/>
          </a:xfrm>
          <a:custGeom>
            <a:avLst/>
            <a:gdLst/>
            <a:ahLst/>
            <a:rect l="l" t="t" r="r" b="b"/>
            <a:pathLst>
              <a:path w="5731815" h="5895657">
                <a:moveTo>
                  <a:pt x="2900635" y="0"/>
                </a:moveTo>
                <a:lnTo>
                  <a:pt x="2939708" y="611"/>
                </a:lnTo>
                <a:lnTo>
                  <a:pt x="2939708" y="1068227"/>
                </a:lnTo>
                <a:lnTo>
                  <a:pt x="2919437" y="1067354"/>
                </a:lnTo>
                <a:cubicBezTo>
                  <a:pt x="1893958" y="1074191"/>
                  <a:pt x="1054770" y="1891157"/>
                  <a:pt x="1061610" y="2959366"/>
                </a:cubicBezTo>
                <a:cubicBezTo>
                  <a:pt x="1070152" y="3983135"/>
                  <a:pt x="1885412" y="4810356"/>
                  <a:pt x="2950199" y="4818902"/>
                </a:cubicBezTo>
                <a:cubicBezTo>
                  <a:pt x="3780626" y="4805015"/>
                  <a:pt x="4493709" y="4273241"/>
                  <a:pt x="4729170" y="3499518"/>
                </a:cubicBezTo>
                <a:lnTo>
                  <a:pt x="4747685" y="3425483"/>
                </a:lnTo>
                <a:lnTo>
                  <a:pt x="5338746" y="3425483"/>
                </a:lnTo>
                <a:lnTo>
                  <a:pt x="5303677" y="3583197"/>
                </a:lnTo>
                <a:cubicBezTo>
                  <a:pt x="5295131" y="3613963"/>
                  <a:pt x="5305386" y="3629345"/>
                  <a:pt x="5334442" y="3636182"/>
                </a:cubicBezTo>
                <a:cubicBezTo>
                  <a:pt x="5481428" y="3672072"/>
                  <a:pt x="5589105" y="3778040"/>
                  <a:pt x="5717289" y="3848114"/>
                </a:cubicBezTo>
                <a:cubicBezTo>
                  <a:pt x="5734381" y="3858369"/>
                  <a:pt x="5734381" y="3872043"/>
                  <a:pt x="5727544" y="3889135"/>
                </a:cubicBezTo>
                <a:cubicBezTo>
                  <a:pt x="5693360" y="3989972"/>
                  <a:pt x="5652342" y="4089103"/>
                  <a:pt x="5609612" y="4186524"/>
                </a:cubicBezTo>
                <a:cubicBezTo>
                  <a:pt x="5601066" y="4205322"/>
                  <a:pt x="5589105" y="4212159"/>
                  <a:pt x="5568594" y="4207032"/>
                </a:cubicBezTo>
                <a:cubicBezTo>
                  <a:pt x="5459208" y="4184815"/>
                  <a:pt x="5348116" y="4164305"/>
                  <a:pt x="5238730" y="4140376"/>
                </a:cubicBezTo>
                <a:cubicBezTo>
                  <a:pt x="5204549" y="4131830"/>
                  <a:pt x="5173783" y="4111322"/>
                  <a:pt x="5143018" y="4094230"/>
                </a:cubicBezTo>
                <a:cubicBezTo>
                  <a:pt x="5120801" y="4082266"/>
                  <a:pt x="5108837" y="4083975"/>
                  <a:pt x="5095163" y="4107904"/>
                </a:cubicBezTo>
                <a:cubicBezTo>
                  <a:pt x="5031926" y="4224124"/>
                  <a:pt x="4961852" y="4336928"/>
                  <a:pt x="4879813" y="4441183"/>
                </a:cubicBezTo>
                <a:cubicBezTo>
                  <a:pt x="4861012" y="4465112"/>
                  <a:pt x="4857593" y="4480495"/>
                  <a:pt x="4886650" y="4499293"/>
                </a:cubicBezTo>
                <a:cubicBezTo>
                  <a:pt x="4977234" y="4557406"/>
                  <a:pt x="5021670" y="4654824"/>
                  <a:pt x="5084908" y="4736863"/>
                </a:cubicBezTo>
                <a:cubicBezTo>
                  <a:pt x="5096872" y="4752246"/>
                  <a:pt x="5107128" y="4769338"/>
                  <a:pt x="5119092" y="4786430"/>
                </a:cubicBezTo>
                <a:cubicBezTo>
                  <a:pt x="5187457" y="4885558"/>
                  <a:pt x="5184039" y="4851377"/>
                  <a:pt x="5110546" y="4935125"/>
                </a:cubicBezTo>
                <a:cubicBezTo>
                  <a:pt x="5057564" y="4996653"/>
                  <a:pt x="4996032" y="5051344"/>
                  <a:pt x="4939632" y="5109454"/>
                </a:cubicBezTo>
                <a:cubicBezTo>
                  <a:pt x="4919121" y="5131674"/>
                  <a:pt x="4902033" y="5131674"/>
                  <a:pt x="4876394" y="5114582"/>
                </a:cubicBezTo>
                <a:cubicBezTo>
                  <a:pt x="4790937" y="5056472"/>
                  <a:pt x="4703771" y="4998362"/>
                  <a:pt x="4616605" y="4941958"/>
                </a:cubicBezTo>
                <a:cubicBezTo>
                  <a:pt x="4584133" y="4919742"/>
                  <a:pt x="4561913" y="4887267"/>
                  <a:pt x="4537988" y="4858214"/>
                </a:cubicBezTo>
                <a:cubicBezTo>
                  <a:pt x="4519186" y="4835994"/>
                  <a:pt x="4503803" y="4832575"/>
                  <a:pt x="4481584" y="4851377"/>
                </a:cubicBezTo>
                <a:cubicBezTo>
                  <a:pt x="4379035" y="4935125"/>
                  <a:pt x="4269652" y="5010326"/>
                  <a:pt x="4155141" y="5076982"/>
                </a:cubicBezTo>
                <a:cubicBezTo>
                  <a:pt x="4139759" y="5085528"/>
                  <a:pt x="4122666" y="5094074"/>
                  <a:pt x="4136340" y="5116291"/>
                </a:cubicBezTo>
                <a:cubicBezTo>
                  <a:pt x="4214961" y="5234223"/>
                  <a:pt x="4220088" y="5374371"/>
                  <a:pt x="4254269" y="5505974"/>
                </a:cubicBezTo>
                <a:cubicBezTo>
                  <a:pt x="4274779" y="5582885"/>
                  <a:pt x="4279907" y="5572630"/>
                  <a:pt x="4202996" y="5608523"/>
                </a:cubicBezTo>
                <a:cubicBezTo>
                  <a:pt x="4122666" y="5646122"/>
                  <a:pt x="4040628" y="5678597"/>
                  <a:pt x="3960298" y="5712778"/>
                </a:cubicBezTo>
                <a:cubicBezTo>
                  <a:pt x="3934660" y="5723033"/>
                  <a:pt x="3919281" y="5719615"/>
                  <a:pt x="3903898" y="5695689"/>
                </a:cubicBezTo>
                <a:cubicBezTo>
                  <a:pt x="3845788" y="5606814"/>
                  <a:pt x="3785969" y="5521357"/>
                  <a:pt x="3727856" y="5432481"/>
                </a:cubicBezTo>
                <a:cubicBezTo>
                  <a:pt x="3705639" y="5398300"/>
                  <a:pt x="3697093" y="5358988"/>
                  <a:pt x="3686838" y="5321389"/>
                </a:cubicBezTo>
                <a:cubicBezTo>
                  <a:pt x="3680001" y="5297460"/>
                  <a:pt x="3668037" y="5290623"/>
                  <a:pt x="3642399" y="5297460"/>
                </a:cubicBezTo>
                <a:cubicBezTo>
                  <a:pt x="3512505" y="5336769"/>
                  <a:pt x="3380903" y="5364116"/>
                  <a:pt x="3245882" y="5381208"/>
                </a:cubicBezTo>
                <a:cubicBezTo>
                  <a:pt x="3223662" y="5384627"/>
                  <a:pt x="3216826" y="5394879"/>
                  <a:pt x="3220244" y="5415389"/>
                </a:cubicBezTo>
                <a:cubicBezTo>
                  <a:pt x="3244173" y="5565793"/>
                  <a:pt x="3189479" y="5707650"/>
                  <a:pt x="3172390" y="5854639"/>
                </a:cubicBezTo>
                <a:cubicBezTo>
                  <a:pt x="3168971" y="5880274"/>
                  <a:pt x="3155297" y="5888820"/>
                  <a:pt x="3133078" y="5888820"/>
                </a:cubicBezTo>
                <a:cubicBezTo>
                  <a:pt x="3078387" y="5890529"/>
                  <a:pt x="3021986" y="5893948"/>
                  <a:pt x="2967291" y="5895657"/>
                </a:cubicBezTo>
                <a:cubicBezTo>
                  <a:pt x="2963873" y="5883692"/>
                  <a:pt x="2963873" y="5883692"/>
                  <a:pt x="2963873" y="5881983"/>
                </a:cubicBezTo>
                <a:cubicBezTo>
                  <a:pt x="2917728" y="5881983"/>
                  <a:pt x="2869870" y="5881983"/>
                  <a:pt x="2823724" y="5881983"/>
                </a:cubicBezTo>
                <a:cubicBezTo>
                  <a:pt x="2798086" y="5881983"/>
                  <a:pt x="2784416" y="5871728"/>
                  <a:pt x="2780997" y="5846093"/>
                </a:cubicBezTo>
                <a:cubicBezTo>
                  <a:pt x="2760487" y="5736707"/>
                  <a:pt x="2736558" y="5629030"/>
                  <a:pt x="2716051" y="5519647"/>
                </a:cubicBezTo>
                <a:cubicBezTo>
                  <a:pt x="2709214" y="5487172"/>
                  <a:pt x="2719469" y="5454701"/>
                  <a:pt x="2722888" y="5422226"/>
                </a:cubicBezTo>
                <a:cubicBezTo>
                  <a:pt x="2726306" y="5394879"/>
                  <a:pt x="2719469" y="5381208"/>
                  <a:pt x="2688703" y="5377790"/>
                </a:cubicBezTo>
                <a:cubicBezTo>
                  <a:pt x="2558810" y="5364116"/>
                  <a:pt x="2428914" y="5340187"/>
                  <a:pt x="2302439" y="5306006"/>
                </a:cubicBezTo>
                <a:cubicBezTo>
                  <a:pt x="2275091" y="5299169"/>
                  <a:pt x="2259712" y="5307715"/>
                  <a:pt x="2252875" y="5335060"/>
                </a:cubicBezTo>
                <a:cubicBezTo>
                  <a:pt x="2216982" y="5483754"/>
                  <a:pt x="2109308" y="5591431"/>
                  <a:pt x="2037522" y="5721324"/>
                </a:cubicBezTo>
                <a:cubicBezTo>
                  <a:pt x="2028979" y="5736707"/>
                  <a:pt x="2015305" y="5736707"/>
                  <a:pt x="1999922" y="5731579"/>
                </a:cubicBezTo>
                <a:cubicBezTo>
                  <a:pt x="1897376" y="5697398"/>
                  <a:pt x="1796536" y="5656377"/>
                  <a:pt x="1699115" y="5611941"/>
                </a:cubicBezTo>
                <a:cubicBezTo>
                  <a:pt x="1678604" y="5603395"/>
                  <a:pt x="1676895" y="5588012"/>
                  <a:pt x="1680314" y="5570920"/>
                </a:cubicBezTo>
                <a:cubicBezTo>
                  <a:pt x="1702533" y="5461538"/>
                  <a:pt x="1721335" y="5352152"/>
                  <a:pt x="1746969" y="5244478"/>
                </a:cubicBezTo>
                <a:cubicBezTo>
                  <a:pt x="1755515" y="5208585"/>
                  <a:pt x="1776026" y="5176110"/>
                  <a:pt x="1794827" y="5143638"/>
                </a:cubicBezTo>
                <a:cubicBezTo>
                  <a:pt x="1806792" y="5123128"/>
                  <a:pt x="1803373" y="5111163"/>
                  <a:pt x="1781153" y="5099199"/>
                </a:cubicBezTo>
                <a:cubicBezTo>
                  <a:pt x="1661512" y="5035961"/>
                  <a:pt x="1548711" y="4960759"/>
                  <a:pt x="1441038" y="4878721"/>
                </a:cubicBezTo>
                <a:cubicBezTo>
                  <a:pt x="1422236" y="4863341"/>
                  <a:pt x="1408563" y="4863341"/>
                  <a:pt x="1393180" y="4885558"/>
                </a:cubicBezTo>
                <a:cubicBezTo>
                  <a:pt x="1304304" y="5010326"/>
                  <a:pt x="1162446" y="5071855"/>
                  <a:pt x="1044518" y="5164149"/>
                </a:cubicBezTo>
                <a:cubicBezTo>
                  <a:pt x="1029135" y="5176110"/>
                  <a:pt x="1017170" y="5170985"/>
                  <a:pt x="1003497" y="5159021"/>
                </a:cubicBezTo>
                <a:cubicBezTo>
                  <a:pt x="923167" y="5088947"/>
                  <a:pt x="847965" y="5012036"/>
                  <a:pt x="774473" y="4936834"/>
                </a:cubicBezTo>
                <a:cubicBezTo>
                  <a:pt x="760802" y="4921451"/>
                  <a:pt x="759090" y="4909486"/>
                  <a:pt x="771054" y="4892394"/>
                </a:cubicBezTo>
                <a:cubicBezTo>
                  <a:pt x="832582" y="4800100"/>
                  <a:pt x="894114" y="4707810"/>
                  <a:pt x="957351" y="4615516"/>
                </a:cubicBezTo>
                <a:cubicBezTo>
                  <a:pt x="977859" y="4586459"/>
                  <a:pt x="1008624" y="4567658"/>
                  <a:pt x="1035972" y="4543732"/>
                </a:cubicBezTo>
                <a:cubicBezTo>
                  <a:pt x="1056482" y="4526640"/>
                  <a:pt x="1059901" y="4511257"/>
                  <a:pt x="1042808" y="4490750"/>
                </a:cubicBezTo>
                <a:cubicBezTo>
                  <a:pt x="959061" y="4386492"/>
                  <a:pt x="882150" y="4277106"/>
                  <a:pt x="815494" y="4159177"/>
                </a:cubicBezTo>
                <a:cubicBezTo>
                  <a:pt x="800111" y="4131830"/>
                  <a:pt x="784728" y="4136957"/>
                  <a:pt x="764217" y="4150631"/>
                </a:cubicBezTo>
                <a:cubicBezTo>
                  <a:pt x="634324" y="4230960"/>
                  <a:pt x="482211" y="4232670"/>
                  <a:pt x="340354" y="4271978"/>
                </a:cubicBezTo>
                <a:cubicBezTo>
                  <a:pt x="321552" y="4277106"/>
                  <a:pt x="311297" y="4266851"/>
                  <a:pt x="304464" y="4249762"/>
                </a:cubicBezTo>
                <a:cubicBezTo>
                  <a:pt x="258315" y="4154049"/>
                  <a:pt x="215588" y="4054919"/>
                  <a:pt x="177985" y="3955791"/>
                </a:cubicBezTo>
                <a:cubicBezTo>
                  <a:pt x="171148" y="3935281"/>
                  <a:pt x="176276" y="3923316"/>
                  <a:pt x="193368" y="3913061"/>
                </a:cubicBezTo>
                <a:cubicBezTo>
                  <a:pt x="285662" y="3851533"/>
                  <a:pt x="376247" y="3788295"/>
                  <a:pt x="471956" y="3728476"/>
                </a:cubicBezTo>
                <a:cubicBezTo>
                  <a:pt x="502722" y="3709675"/>
                  <a:pt x="540321" y="3701129"/>
                  <a:pt x="576214" y="3690874"/>
                </a:cubicBezTo>
                <a:cubicBezTo>
                  <a:pt x="598434" y="3684037"/>
                  <a:pt x="605268" y="3673782"/>
                  <a:pt x="598434" y="3649856"/>
                </a:cubicBezTo>
                <a:cubicBezTo>
                  <a:pt x="559122" y="3518250"/>
                  <a:pt x="531778" y="3384939"/>
                  <a:pt x="512977" y="3249918"/>
                </a:cubicBezTo>
                <a:cubicBezTo>
                  <a:pt x="509559" y="3227698"/>
                  <a:pt x="499303" y="3220861"/>
                  <a:pt x="477084" y="3224280"/>
                </a:cubicBezTo>
                <a:cubicBezTo>
                  <a:pt x="324971" y="3249918"/>
                  <a:pt x="181404" y="3191808"/>
                  <a:pt x="34418" y="3174716"/>
                </a:cubicBezTo>
                <a:cubicBezTo>
                  <a:pt x="15617" y="3173007"/>
                  <a:pt x="8784" y="3161042"/>
                  <a:pt x="7071" y="3142241"/>
                </a:cubicBezTo>
                <a:cubicBezTo>
                  <a:pt x="-3181" y="3034567"/>
                  <a:pt x="238" y="2926891"/>
                  <a:pt x="1947" y="2817508"/>
                </a:cubicBezTo>
                <a:cubicBezTo>
                  <a:pt x="1947" y="2796997"/>
                  <a:pt x="15617" y="2788451"/>
                  <a:pt x="34418" y="2785033"/>
                </a:cubicBezTo>
                <a:cubicBezTo>
                  <a:pt x="145514" y="2762813"/>
                  <a:pt x="254896" y="2740597"/>
                  <a:pt x="365992" y="2718377"/>
                </a:cubicBezTo>
                <a:cubicBezTo>
                  <a:pt x="398463" y="2711540"/>
                  <a:pt x="430938" y="2721795"/>
                  <a:pt x="463410" y="2725214"/>
                </a:cubicBezTo>
                <a:cubicBezTo>
                  <a:pt x="490757" y="2728633"/>
                  <a:pt x="504431" y="2718377"/>
                  <a:pt x="507849" y="2689321"/>
                </a:cubicBezTo>
                <a:cubicBezTo>
                  <a:pt x="521523" y="2561136"/>
                  <a:pt x="545449" y="2432952"/>
                  <a:pt x="577924" y="2308184"/>
                </a:cubicBezTo>
                <a:cubicBezTo>
                  <a:pt x="586470" y="2275712"/>
                  <a:pt x="574505" y="2260329"/>
                  <a:pt x="543739" y="2253492"/>
                </a:cubicBezTo>
                <a:cubicBezTo>
                  <a:pt x="398463" y="2215893"/>
                  <a:pt x="289081" y="2109925"/>
                  <a:pt x="162606" y="2039851"/>
                </a:cubicBezTo>
                <a:cubicBezTo>
                  <a:pt x="148929" y="2033014"/>
                  <a:pt x="148929" y="2021050"/>
                  <a:pt x="152347" y="2007376"/>
                </a:cubicBezTo>
                <a:cubicBezTo>
                  <a:pt x="186531" y="1903121"/>
                  <a:pt x="229258" y="1802281"/>
                  <a:pt x="273698" y="1701441"/>
                </a:cubicBezTo>
                <a:cubicBezTo>
                  <a:pt x="282244" y="1682643"/>
                  <a:pt x="295917" y="1679225"/>
                  <a:pt x="311297" y="1684352"/>
                </a:cubicBezTo>
                <a:cubicBezTo>
                  <a:pt x="454867" y="1721952"/>
                  <a:pt x="608689" y="1718533"/>
                  <a:pt x="742001" y="1798863"/>
                </a:cubicBezTo>
                <a:cubicBezTo>
                  <a:pt x="764217" y="1812536"/>
                  <a:pt x="774473" y="1803990"/>
                  <a:pt x="784728" y="1785189"/>
                </a:cubicBezTo>
                <a:cubicBezTo>
                  <a:pt x="847965" y="1667260"/>
                  <a:pt x="921458" y="1554456"/>
                  <a:pt x="1001787" y="1448491"/>
                </a:cubicBezTo>
                <a:cubicBezTo>
                  <a:pt x="1012043" y="1434818"/>
                  <a:pt x="1029135" y="1419435"/>
                  <a:pt x="1003497" y="1402343"/>
                </a:cubicBezTo>
                <a:cubicBezTo>
                  <a:pt x="906078" y="1339105"/>
                  <a:pt x="856511" y="1238269"/>
                  <a:pt x="789856" y="1149393"/>
                </a:cubicBezTo>
                <a:cubicBezTo>
                  <a:pt x="777891" y="1134010"/>
                  <a:pt x="769348" y="1118627"/>
                  <a:pt x="757384" y="1103245"/>
                </a:cubicBezTo>
                <a:cubicBezTo>
                  <a:pt x="704398" y="1028043"/>
                  <a:pt x="702689" y="1026333"/>
                  <a:pt x="764217" y="961387"/>
                </a:cubicBezTo>
                <a:cubicBezTo>
                  <a:pt x="822331" y="899859"/>
                  <a:pt x="882150" y="841749"/>
                  <a:pt x="940259" y="781930"/>
                </a:cubicBezTo>
                <a:cubicBezTo>
                  <a:pt x="959061" y="763129"/>
                  <a:pt x="974443" y="761419"/>
                  <a:pt x="994951" y="776802"/>
                </a:cubicBezTo>
                <a:cubicBezTo>
                  <a:pt x="1083826" y="836621"/>
                  <a:pt x="1172702" y="894731"/>
                  <a:pt x="1261577" y="954550"/>
                </a:cubicBezTo>
                <a:cubicBezTo>
                  <a:pt x="1292340" y="975061"/>
                  <a:pt x="1312850" y="1004117"/>
                  <a:pt x="1335070" y="1031461"/>
                </a:cubicBezTo>
                <a:cubicBezTo>
                  <a:pt x="1353871" y="1057099"/>
                  <a:pt x="1370960" y="1062227"/>
                  <a:pt x="1398307" y="1040007"/>
                </a:cubicBezTo>
                <a:cubicBezTo>
                  <a:pt x="1499147" y="956259"/>
                  <a:pt x="1608530" y="882767"/>
                  <a:pt x="1721335" y="817820"/>
                </a:cubicBezTo>
                <a:cubicBezTo>
                  <a:pt x="1738423" y="807565"/>
                  <a:pt x="1753806" y="797310"/>
                  <a:pt x="1738423" y="775093"/>
                </a:cubicBezTo>
                <a:cubicBezTo>
                  <a:pt x="1664931" y="669125"/>
                  <a:pt x="1659806" y="542651"/>
                  <a:pt x="1630750" y="423009"/>
                </a:cubicBezTo>
                <a:cubicBezTo>
                  <a:pt x="1605112" y="318754"/>
                  <a:pt x="1608530" y="320464"/>
                  <a:pt x="1704242" y="272606"/>
                </a:cubicBezTo>
                <a:cubicBezTo>
                  <a:pt x="1772607" y="238425"/>
                  <a:pt x="1846100" y="212787"/>
                  <a:pt x="1916174" y="183733"/>
                </a:cubicBezTo>
                <a:cubicBezTo>
                  <a:pt x="1941812" y="173478"/>
                  <a:pt x="1957195" y="175187"/>
                  <a:pt x="1972575" y="199113"/>
                </a:cubicBezTo>
                <a:cubicBezTo>
                  <a:pt x="2030688" y="287989"/>
                  <a:pt x="2088798" y="375155"/>
                  <a:pt x="2148617" y="462321"/>
                </a:cubicBezTo>
                <a:cubicBezTo>
                  <a:pt x="2170836" y="494793"/>
                  <a:pt x="2177673" y="532395"/>
                  <a:pt x="2189638" y="569995"/>
                </a:cubicBezTo>
                <a:cubicBezTo>
                  <a:pt x="2198180" y="597342"/>
                  <a:pt x="2210145" y="605888"/>
                  <a:pt x="2237492" y="597342"/>
                </a:cubicBezTo>
                <a:cubicBezTo>
                  <a:pt x="2363967" y="559743"/>
                  <a:pt x="2493861" y="532395"/>
                  <a:pt x="2625466" y="515303"/>
                </a:cubicBezTo>
                <a:cubicBezTo>
                  <a:pt x="2651101" y="511885"/>
                  <a:pt x="2659647" y="501630"/>
                  <a:pt x="2656228" y="475995"/>
                </a:cubicBezTo>
                <a:cubicBezTo>
                  <a:pt x="2634012" y="325591"/>
                  <a:pt x="2688703" y="183733"/>
                  <a:pt x="2705795" y="36748"/>
                </a:cubicBezTo>
                <a:cubicBezTo>
                  <a:pt x="2707505" y="19656"/>
                  <a:pt x="2717760" y="9401"/>
                  <a:pt x="2736558" y="7692"/>
                </a:cubicBezTo>
                <a:cubicBezTo>
                  <a:pt x="2791251" y="1709"/>
                  <a:pt x="2845943" y="0"/>
                  <a:pt x="2900635" y="0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9" name="CustomShape 2"/>
          <p:cNvSpPr/>
          <p:nvPr/>
        </p:nvSpPr>
        <p:spPr>
          <a:xfrm flipH="1">
            <a:off x="1162440" y="2073240"/>
            <a:ext cx="3279240" cy="1621800"/>
          </a:xfrm>
          <a:custGeom>
            <a:avLst/>
            <a:gdLst/>
            <a:ahLst/>
            <a:rect l="l" t="t" r="r" b="b"/>
            <a:pathLst>
              <a:path w="5965940" h="2951634">
                <a:moveTo>
                  <a:pt x="5965877" y="2951052"/>
                </a:moveTo>
                <a:lnTo>
                  <a:pt x="5965874" y="2951052"/>
                </a:lnTo>
                <a:lnTo>
                  <a:pt x="5965877" y="2951634"/>
                </a:lnTo>
                <a:close/>
                <a:moveTo>
                  <a:pt x="2224803" y="1672633"/>
                </a:moveTo>
                <a:cubicBezTo>
                  <a:pt x="2247536" y="1672633"/>
                  <a:pt x="2252320" y="1682204"/>
                  <a:pt x="2252320" y="1702545"/>
                </a:cubicBezTo>
                <a:lnTo>
                  <a:pt x="2252320" y="1866318"/>
                </a:lnTo>
                <a:lnTo>
                  <a:pt x="2193129" y="1866318"/>
                </a:lnTo>
                <a:lnTo>
                  <a:pt x="2193695" y="1701348"/>
                </a:lnTo>
                <a:cubicBezTo>
                  <a:pt x="2193695" y="1677417"/>
                  <a:pt x="2204464" y="1672633"/>
                  <a:pt x="2224803" y="1672633"/>
                </a:cubicBezTo>
                <a:close/>
                <a:moveTo>
                  <a:pt x="2547842" y="1574524"/>
                </a:moveTo>
                <a:cubicBezTo>
                  <a:pt x="2566986" y="1574524"/>
                  <a:pt x="2572969" y="1582900"/>
                  <a:pt x="2572969" y="1600847"/>
                </a:cubicBezTo>
                <a:cubicBezTo>
                  <a:pt x="2572969" y="1624774"/>
                  <a:pt x="2572969" y="1647507"/>
                  <a:pt x="2572969" y="1671436"/>
                </a:cubicBezTo>
                <a:cubicBezTo>
                  <a:pt x="2572969" y="1671436"/>
                  <a:pt x="2572969" y="1671436"/>
                  <a:pt x="2574165" y="1671436"/>
                </a:cubicBezTo>
                <a:cubicBezTo>
                  <a:pt x="2574165" y="1694169"/>
                  <a:pt x="2574165" y="1716902"/>
                  <a:pt x="2574165" y="1738437"/>
                </a:cubicBezTo>
                <a:cubicBezTo>
                  <a:pt x="2574165" y="1765955"/>
                  <a:pt x="2586129" y="1779116"/>
                  <a:pt x="2614844" y="1777919"/>
                </a:cubicBezTo>
                <a:cubicBezTo>
                  <a:pt x="2643559" y="1776723"/>
                  <a:pt x="2672274" y="1777919"/>
                  <a:pt x="2700989" y="1777919"/>
                </a:cubicBezTo>
                <a:cubicBezTo>
                  <a:pt x="2718935" y="1777919"/>
                  <a:pt x="2727310" y="1782706"/>
                  <a:pt x="2727310" y="1801849"/>
                </a:cubicBezTo>
                <a:cubicBezTo>
                  <a:pt x="2726114" y="1826974"/>
                  <a:pt x="2734488" y="1856885"/>
                  <a:pt x="2691417" y="1856885"/>
                </a:cubicBezTo>
                <a:lnTo>
                  <a:pt x="2680232" y="1866318"/>
                </a:lnTo>
                <a:lnTo>
                  <a:pt x="2525808" y="1866318"/>
                </a:lnTo>
                <a:lnTo>
                  <a:pt x="2525112" y="1599648"/>
                </a:lnTo>
                <a:cubicBezTo>
                  <a:pt x="2525112" y="1584095"/>
                  <a:pt x="2529896" y="1574524"/>
                  <a:pt x="2547842" y="1574524"/>
                </a:cubicBezTo>
                <a:close/>
                <a:moveTo>
                  <a:pt x="2607665" y="1231144"/>
                </a:moveTo>
                <a:cubicBezTo>
                  <a:pt x="2633987" y="1229947"/>
                  <a:pt x="2641166" y="1240715"/>
                  <a:pt x="2639969" y="1264645"/>
                </a:cubicBezTo>
                <a:cubicBezTo>
                  <a:pt x="2638772" y="1319681"/>
                  <a:pt x="2639969" y="1374719"/>
                  <a:pt x="2639969" y="1429754"/>
                </a:cubicBezTo>
                <a:cubicBezTo>
                  <a:pt x="2639969" y="1429754"/>
                  <a:pt x="2639969" y="1429754"/>
                  <a:pt x="2641166" y="1429754"/>
                </a:cubicBezTo>
                <a:cubicBezTo>
                  <a:pt x="2641166" y="1483594"/>
                  <a:pt x="2641166" y="1537435"/>
                  <a:pt x="2641166" y="1592472"/>
                </a:cubicBezTo>
                <a:cubicBezTo>
                  <a:pt x="2641166" y="1631954"/>
                  <a:pt x="2650739" y="1640328"/>
                  <a:pt x="2690220" y="1642722"/>
                </a:cubicBezTo>
                <a:cubicBezTo>
                  <a:pt x="2729702" y="1643918"/>
                  <a:pt x="2729702" y="1647507"/>
                  <a:pt x="2727310" y="1706132"/>
                </a:cubicBezTo>
                <a:cubicBezTo>
                  <a:pt x="2726114" y="1739634"/>
                  <a:pt x="2704578" y="1732455"/>
                  <a:pt x="2684237" y="1731258"/>
                </a:cubicBezTo>
                <a:cubicBezTo>
                  <a:pt x="2680648" y="1731258"/>
                  <a:pt x="2678257" y="1730063"/>
                  <a:pt x="2674666" y="1730063"/>
                </a:cubicBezTo>
                <a:cubicBezTo>
                  <a:pt x="2619628" y="1727669"/>
                  <a:pt x="2619628" y="1727669"/>
                  <a:pt x="2619628" y="1670240"/>
                </a:cubicBezTo>
                <a:cubicBezTo>
                  <a:pt x="2619628" y="1631954"/>
                  <a:pt x="2617236" y="1594865"/>
                  <a:pt x="2620827" y="1556577"/>
                </a:cubicBezTo>
                <a:cubicBezTo>
                  <a:pt x="2622024" y="1537435"/>
                  <a:pt x="2612451" y="1533844"/>
                  <a:pt x="2599290" y="1531453"/>
                </a:cubicBezTo>
                <a:cubicBezTo>
                  <a:pt x="2594506" y="1530255"/>
                  <a:pt x="2589718" y="1530255"/>
                  <a:pt x="2583736" y="1530255"/>
                </a:cubicBezTo>
                <a:cubicBezTo>
                  <a:pt x="2521521" y="1530255"/>
                  <a:pt x="2525112" y="1536238"/>
                  <a:pt x="2526306" y="1468040"/>
                </a:cubicBezTo>
                <a:cubicBezTo>
                  <a:pt x="2528699" y="1395057"/>
                  <a:pt x="2503576" y="1338824"/>
                  <a:pt x="2432984" y="1308912"/>
                </a:cubicBezTo>
                <a:cubicBezTo>
                  <a:pt x="2401878" y="1295753"/>
                  <a:pt x="2417431" y="1268233"/>
                  <a:pt x="2417431" y="1246697"/>
                </a:cubicBezTo>
                <a:cubicBezTo>
                  <a:pt x="2417431" y="1227553"/>
                  <a:pt x="2435376" y="1231144"/>
                  <a:pt x="2448538" y="1231144"/>
                </a:cubicBezTo>
                <a:cubicBezTo>
                  <a:pt x="2501182" y="1231144"/>
                  <a:pt x="2555021" y="1232341"/>
                  <a:pt x="2607665" y="1231144"/>
                </a:cubicBezTo>
                <a:close/>
                <a:moveTo>
                  <a:pt x="1542988" y="1125838"/>
                </a:moveTo>
                <a:lnTo>
                  <a:pt x="1542988" y="1264073"/>
                </a:lnTo>
                <a:lnTo>
                  <a:pt x="1489378" y="1274897"/>
                </a:lnTo>
                <a:cubicBezTo>
                  <a:pt x="1427198" y="1301196"/>
                  <a:pt x="1383569" y="1362765"/>
                  <a:pt x="1383569" y="1434522"/>
                </a:cubicBezTo>
                <a:lnTo>
                  <a:pt x="1383569" y="1866318"/>
                </a:lnTo>
                <a:lnTo>
                  <a:pt x="1323073" y="1866318"/>
                </a:lnTo>
                <a:lnTo>
                  <a:pt x="1323073" y="1125838"/>
                </a:lnTo>
                <a:close/>
                <a:moveTo>
                  <a:pt x="2002911" y="1125838"/>
                </a:moveTo>
                <a:lnTo>
                  <a:pt x="2002911" y="1263591"/>
                </a:lnTo>
                <a:lnTo>
                  <a:pt x="1947459" y="1274786"/>
                </a:lnTo>
                <a:cubicBezTo>
                  <a:pt x="1885280" y="1301086"/>
                  <a:pt x="1841653" y="1362655"/>
                  <a:pt x="1841653" y="1434414"/>
                </a:cubicBezTo>
                <a:lnTo>
                  <a:pt x="1841653" y="1866318"/>
                </a:lnTo>
                <a:lnTo>
                  <a:pt x="1730051" y="1866318"/>
                </a:lnTo>
                <a:lnTo>
                  <a:pt x="1730052" y="1434522"/>
                </a:lnTo>
                <a:lnTo>
                  <a:pt x="1730051" y="1434519"/>
                </a:lnTo>
                <a:lnTo>
                  <a:pt x="1730051" y="1420568"/>
                </a:lnTo>
                <a:lnTo>
                  <a:pt x="1727234" y="1420568"/>
                </a:lnTo>
                <a:lnTo>
                  <a:pt x="1716437" y="1367090"/>
                </a:lnTo>
                <a:cubicBezTo>
                  <a:pt x="1696714" y="1320455"/>
                  <a:pt x="1657149" y="1284256"/>
                  <a:pt x="1608327" y="1269071"/>
                </a:cubicBezTo>
                <a:lnTo>
                  <a:pt x="1586325" y="1265744"/>
                </a:lnTo>
                <a:lnTo>
                  <a:pt x="1586325" y="1125838"/>
                </a:lnTo>
                <a:close/>
                <a:moveTo>
                  <a:pt x="3907006" y="0"/>
                </a:moveTo>
                <a:lnTo>
                  <a:pt x="3732325" y="0"/>
                </a:lnTo>
                <a:lnTo>
                  <a:pt x="3654557" y="1648703"/>
                </a:lnTo>
                <a:lnTo>
                  <a:pt x="3552858" y="1652295"/>
                </a:lnTo>
                <a:lnTo>
                  <a:pt x="3472697" y="338595"/>
                </a:lnTo>
                <a:lnTo>
                  <a:pt x="3294425" y="338595"/>
                </a:lnTo>
                <a:lnTo>
                  <a:pt x="3217853" y="1658274"/>
                </a:lnTo>
                <a:lnTo>
                  <a:pt x="3071887" y="1665454"/>
                </a:lnTo>
                <a:cubicBezTo>
                  <a:pt x="3071887" y="1593668"/>
                  <a:pt x="3071887" y="1520683"/>
                  <a:pt x="3071887" y="1448897"/>
                </a:cubicBezTo>
                <a:cubicBezTo>
                  <a:pt x="3071887" y="1392664"/>
                  <a:pt x="3049154" y="1348396"/>
                  <a:pt x="2998904" y="1319681"/>
                </a:cubicBezTo>
                <a:cubicBezTo>
                  <a:pt x="2990528" y="1314896"/>
                  <a:pt x="2984548" y="1310109"/>
                  <a:pt x="2979760" y="1301735"/>
                </a:cubicBezTo>
                <a:cubicBezTo>
                  <a:pt x="2968992" y="1281394"/>
                  <a:pt x="2906777" y="1274218"/>
                  <a:pt x="2896009" y="1293360"/>
                </a:cubicBezTo>
                <a:cubicBezTo>
                  <a:pt x="2885241" y="1312501"/>
                  <a:pt x="2868490" y="1319681"/>
                  <a:pt x="2854133" y="1331645"/>
                </a:cubicBezTo>
                <a:cubicBezTo>
                  <a:pt x="2820633" y="1357968"/>
                  <a:pt x="2800293" y="1391467"/>
                  <a:pt x="2800293" y="1433343"/>
                </a:cubicBezTo>
                <a:cubicBezTo>
                  <a:pt x="2800293" y="1463256"/>
                  <a:pt x="2788329" y="1471630"/>
                  <a:pt x="2762007" y="1468040"/>
                </a:cubicBezTo>
                <a:cubicBezTo>
                  <a:pt x="2735686" y="1464451"/>
                  <a:pt x="2724917" y="1478808"/>
                  <a:pt x="2726114" y="1503935"/>
                </a:cubicBezTo>
                <a:cubicBezTo>
                  <a:pt x="2727310" y="1523079"/>
                  <a:pt x="2726114" y="1542221"/>
                  <a:pt x="2726114" y="1562559"/>
                </a:cubicBezTo>
                <a:cubicBezTo>
                  <a:pt x="2726114" y="1570933"/>
                  <a:pt x="2727310" y="1580506"/>
                  <a:pt x="2715346" y="1581703"/>
                </a:cubicBezTo>
                <a:cubicBezTo>
                  <a:pt x="2702184" y="1582900"/>
                  <a:pt x="2702184" y="1570933"/>
                  <a:pt x="2702184" y="1561362"/>
                </a:cubicBezTo>
                <a:cubicBezTo>
                  <a:pt x="2700989" y="1530255"/>
                  <a:pt x="2698595" y="1497950"/>
                  <a:pt x="2698595" y="1466843"/>
                </a:cubicBezTo>
                <a:cubicBezTo>
                  <a:pt x="2697399" y="1383093"/>
                  <a:pt x="2697399" y="1299341"/>
                  <a:pt x="2698595" y="1215590"/>
                </a:cubicBezTo>
                <a:cubicBezTo>
                  <a:pt x="2698595" y="1190464"/>
                  <a:pt x="2690220" y="1173716"/>
                  <a:pt x="2661505" y="1173716"/>
                </a:cubicBezTo>
                <a:cubicBezTo>
                  <a:pt x="2570575" y="1173716"/>
                  <a:pt x="2479646" y="1173716"/>
                  <a:pt x="2388716" y="1173716"/>
                </a:cubicBezTo>
                <a:cubicBezTo>
                  <a:pt x="2365983" y="1173716"/>
                  <a:pt x="2355216" y="1185679"/>
                  <a:pt x="2356411" y="1208411"/>
                </a:cubicBezTo>
                <a:cubicBezTo>
                  <a:pt x="2356411" y="1229947"/>
                  <a:pt x="2355216" y="1251485"/>
                  <a:pt x="2357608" y="1273020"/>
                </a:cubicBezTo>
                <a:cubicBezTo>
                  <a:pt x="2360001" y="1296948"/>
                  <a:pt x="2351626" y="1310109"/>
                  <a:pt x="2328893" y="1319681"/>
                </a:cubicBezTo>
                <a:cubicBezTo>
                  <a:pt x="2278642" y="1342413"/>
                  <a:pt x="2254715" y="1384290"/>
                  <a:pt x="2253518" y="1439325"/>
                </a:cubicBezTo>
                <a:cubicBezTo>
                  <a:pt x="2253518" y="1477612"/>
                  <a:pt x="2253518" y="1517094"/>
                  <a:pt x="2253518" y="1555380"/>
                </a:cubicBezTo>
                <a:cubicBezTo>
                  <a:pt x="2253518" y="1623580"/>
                  <a:pt x="2260697" y="1615203"/>
                  <a:pt x="2192497" y="1615203"/>
                </a:cubicBezTo>
                <a:lnTo>
                  <a:pt x="2188133" y="1615952"/>
                </a:lnTo>
                <a:lnTo>
                  <a:pt x="2188133" y="1434414"/>
                </a:lnTo>
                <a:lnTo>
                  <a:pt x="2188133" y="1434408"/>
                </a:lnTo>
                <a:lnTo>
                  <a:pt x="2188133" y="1420459"/>
                </a:lnTo>
                <a:lnTo>
                  <a:pt x="2186024" y="1420459"/>
                </a:lnTo>
                <a:lnTo>
                  <a:pt x="2180346" y="1382898"/>
                </a:lnTo>
                <a:cubicBezTo>
                  <a:pt x="2165160" y="1334076"/>
                  <a:pt x="2128961" y="1294511"/>
                  <a:pt x="2082327" y="1274786"/>
                </a:cubicBezTo>
                <a:lnTo>
                  <a:pt x="2046247" y="1267503"/>
                </a:lnTo>
                <a:lnTo>
                  <a:pt x="2046247" y="1060383"/>
                </a:lnTo>
                <a:lnTo>
                  <a:pt x="2002911" y="1060383"/>
                </a:lnTo>
                <a:lnTo>
                  <a:pt x="2002911" y="1060832"/>
                </a:lnTo>
                <a:lnTo>
                  <a:pt x="1323073" y="1060832"/>
                </a:lnTo>
                <a:lnTo>
                  <a:pt x="1323073" y="974326"/>
                </a:lnTo>
                <a:lnTo>
                  <a:pt x="1323073" y="938000"/>
                </a:lnTo>
                <a:lnTo>
                  <a:pt x="1323073" y="937995"/>
                </a:lnTo>
                <a:lnTo>
                  <a:pt x="1323073" y="781004"/>
                </a:lnTo>
                <a:lnTo>
                  <a:pt x="1323073" y="781003"/>
                </a:lnTo>
                <a:lnTo>
                  <a:pt x="1217309" y="781003"/>
                </a:lnTo>
                <a:lnTo>
                  <a:pt x="1217309" y="781004"/>
                </a:lnTo>
                <a:lnTo>
                  <a:pt x="1121686" y="781004"/>
                </a:lnTo>
                <a:lnTo>
                  <a:pt x="1121686" y="938000"/>
                </a:lnTo>
                <a:lnTo>
                  <a:pt x="1121686" y="974326"/>
                </a:lnTo>
                <a:lnTo>
                  <a:pt x="1121686" y="1866318"/>
                </a:lnTo>
                <a:lnTo>
                  <a:pt x="1025040" y="1866318"/>
                </a:lnTo>
                <a:lnTo>
                  <a:pt x="1025040" y="1777911"/>
                </a:lnTo>
                <a:lnTo>
                  <a:pt x="1025040" y="1776407"/>
                </a:lnTo>
                <a:lnTo>
                  <a:pt x="904032" y="1776407"/>
                </a:lnTo>
                <a:lnTo>
                  <a:pt x="904032" y="1132629"/>
                </a:lnTo>
                <a:lnTo>
                  <a:pt x="904032" y="1132626"/>
                </a:lnTo>
                <a:lnTo>
                  <a:pt x="904031" y="1132626"/>
                </a:lnTo>
                <a:lnTo>
                  <a:pt x="904031" y="974323"/>
                </a:lnTo>
                <a:lnTo>
                  <a:pt x="904030" y="974323"/>
                </a:lnTo>
                <a:lnTo>
                  <a:pt x="752351" y="974323"/>
                </a:lnTo>
                <a:lnTo>
                  <a:pt x="600673" y="974323"/>
                </a:lnTo>
                <a:lnTo>
                  <a:pt x="600673" y="1147341"/>
                </a:lnTo>
                <a:lnTo>
                  <a:pt x="600674" y="1147341"/>
                </a:lnTo>
                <a:lnTo>
                  <a:pt x="600674" y="1778187"/>
                </a:lnTo>
                <a:lnTo>
                  <a:pt x="505978" y="1778187"/>
                </a:lnTo>
                <a:lnTo>
                  <a:pt x="505978" y="1775522"/>
                </a:lnTo>
                <a:lnTo>
                  <a:pt x="505978" y="1450932"/>
                </a:lnTo>
                <a:lnTo>
                  <a:pt x="0" y="1750841"/>
                </a:lnTo>
                <a:lnTo>
                  <a:pt x="0" y="2951634"/>
                </a:lnTo>
                <a:lnTo>
                  <a:pt x="505978" y="2951634"/>
                </a:lnTo>
                <a:lnTo>
                  <a:pt x="1339431" y="2951634"/>
                </a:lnTo>
                <a:lnTo>
                  <a:pt x="3384619" y="2951634"/>
                </a:lnTo>
                <a:lnTo>
                  <a:pt x="4172617" y="2951634"/>
                </a:lnTo>
                <a:lnTo>
                  <a:pt x="4172620" y="2951052"/>
                </a:lnTo>
                <a:lnTo>
                  <a:pt x="5965874" y="2951052"/>
                </a:lnTo>
                <a:lnTo>
                  <a:pt x="5965208" y="2865948"/>
                </a:lnTo>
                <a:cubicBezTo>
                  <a:pt x="5965208" y="2863033"/>
                  <a:pt x="5965877" y="2860118"/>
                  <a:pt x="5965877" y="2857204"/>
                </a:cubicBezTo>
                <a:cubicBezTo>
                  <a:pt x="5965877" y="2674754"/>
                  <a:pt x="5965877" y="2492307"/>
                  <a:pt x="5965877" y="2309858"/>
                </a:cubicBezTo>
                <a:cubicBezTo>
                  <a:pt x="5965877" y="2307526"/>
                  <a:pt x="5965877" y="2305193"/>
                  <a:pt x="5965877" y="2302863"/>
                </a:cubicBezTo>
                <a:cubicBezTo>
                  <a:pt x="5966548" y="2295285"/>
                  <a:pt x="5961854" y="2292370"/>
                  <a:pt x="5953806" y="2292370"/>
                </a:cubicBezTo>
                <a:cubicBezTo>
                  <a:pt x="5944417" y="2292370"/>
                  <a:pt x="5934356" y="2292370"/>
                  <a:pt x="5924966" y="2291786"/>
                </a:cubicBezTo>
                <a:cubicBezTo>
                  <a:pt x="5924966" y="2250402"/>
                  <a:pt x="5924966" y="2209015"/>
                  <a:pt x="5924295" y="2167629"/>
                </a:cubicBezTo>
                <a:cubicBezTo>
                  <a:pt x="5924295" y="2146062"/>
                  <a:pt x="5914908" y="2136735"/>
                  <a:pt x="5890762" y="2132072"/>
                </a:cubicBezTo>
                <a:cubicBezTo>
                  <a:pt x="5886739" y="2131489"/>
                  <a:pt x="5883385" y="2129742"/>
                  <a:pt x="5879361" y="2127993"/>
                </a:cubicBezTo>
                <a:cubicBezTo>
                  <a:pt x="5873324" y="2102928"/>
                  <a:pt x="5861923" y="2079028"/>
                  <a:pt x="5849180" y="2055714"/>
                </a:cubicBezTo>
                <a:cubicBezTo>
                  <a:pt x="5749920" y="1879092"/>
                  <a:pt x="5587613" y="1777669"/>
                  <a:pt x="5363604" y="1753185"/>
                </a:cubicBezTo>
                <a:cubicBezTo>
                  <a:pt x="5287817" y="1745025"/>
                  <a:pt x="5211359" y="1750270"/>
                  <a:pt x="5137584" y="1770090"/>
                </a:cubicBezTo>
                <a:cubicBezTo>
                  <a:pt x="5132217" y="1770090"/>
                  <a:pt x="5126181" y="1769506"/>
                  <a:pt x="5126181" y="1763096"/>
                </a:cubicBezTo>
                <a:cubicBezTo>
                  <a:pt x="5126181" y="1757848"/>
                  <a:pt x="5126181" y="1752602"/>
                  <a:pt x="5126181" y="1746774"/>
                </a:cubicBezTo>
                <a:cubicBezTo>
                  <a:pt x="5126181" y="1567822"/>
                  <a:pt x="5125511" y="1388867"/>
                  <a:pt x="5126181" y="1209917"/>
                </a:cubicBezTo>
                <a:cubicBezTo>
                  <a:pt x="5126181" y="1141136"/>
                  <a:pt x="5052407" y="1071769"/>
                  <a:pt x="4964547" y="1075267"/>
                </a:cubicBezTo>
                <a:cubicBezTo>
                  <a:pt x="4955158" y="1074101"/>
                  <a:pt x="4945097" y="1074101"/>
                  <a:pt x="4935706" y="1075848"/>
                </a:cubicBezTo>
                <a:cubicBezTo>
                  <a:pt x="4847177" y="1090422"/>
                  <a:pt x="4796875" y="1155707"/>
                  <a:pt x="4798887" y="1216330"/>
                </a:cubicBezTo>
                <a:cubicBezTo>
                  <a:pt x="4800230" y="1265875"/>
                  <a:pt x="4798887" y="1315421"/>
                  <a:pt x="4798887" y="1364968"/>
                </a:cubicBezTo>
                <a:cubicBezTo>
                  <a:pt x="4798887" y="1566074"/>
                  <a:pt x="4798887" y="1767175"/>
                  <a:pt x="4798887" y="1968276"/>
                </a:cubicBezTo>
                <a:cubicBezTo>
                  <a:pt x="4798887" y="1980517"/>
                  <a:pt x="4796205" y="1991009"/>
                  <a:pt x="4788156" y="2002086"/>
                </a:cubicBezTo>
                <a:cubicBezTo>
                  <a:pt x="4771389" y="2025985"/>
                  <a:pt x="4755963" y="2050466"/>
                  <a:pt x="4745232" y="2077280"/>
                </a:cubicBezTo>
                <a:cubicBezTo>
                  <a:pt x="4733832" y="2072617"/>
                  <a:pt x="4738526" y="2063873"/>
                  <a:pt x="4738526" y="2056877"/>
                </a:cubicBezTo>
                <a:cubicBezTo>
                  <a:pt x="4738526" y="1921062"/>
                  <a:pt x="4738526" y="1784662"/>
                  <a:pt x="4738526" y="1648846"/>
                </a:cubicBezTo>
                <a:cubicBezTo>
                  <a:pt x="4738526" y="1502537"/>
                  <a:pt x="4737856" y="1356226"/>
                  <a:pt x="4738526" y="1210501"/>
                </a:cubicBezTo>
                <a:cubicBezTo>
                  <a:pt x="4739197" y="1139970"/>
                  <a:pt x="4661398" y="1071186"/>
                  <a:pt x="4576891" y="1075848"/>
                </a:cubicBezTo>
                <a:cubicBezTo>
                  <a:pt x="4511835" y="1070020"/>
                  <a:pt x="4422634" y="1116652"/>
                  <a:pt x="4411904" y="1200591"/>
                </a:cubicBezTo>
                <a:cubicBezTo>
                  <a:pt x="4409890" y="1204087"/>
                  <a:pt x="4410563" y="1207586"/>
                  <a:pt x="4410563" y="1211083"/>
                </a:cubicBezTo>
                <a:cubicBezTo>
                  <a:pt x="4410563" y="1402859"/>
                  <a:pt x="4410563" y="1595219"/>
                  <a:pt x="4410563" y="1786995"/>
                </a:cubicBezTo>
                <a:cubicBezTo>
                  <a:pt x="4410563" y="1786995"/>
                  <a:pt x="4411231" y="1787577"/>
                  <a:pt x="4411231" y="1787577"/>
                </a:cubicBezTo>
                <a:cubicBezTo>
                  <a:pt x="4410563" y="1787577"/>
                  <a:pt x="4409220" y="1787577"/>
                  <a:pt x="4408550" y="1787577"/>
                </a:cubicBezTo>
                <a:cubicBezTo>
                  <a:pt x="4408550" y="1779416"/>
                  <a:pt x="4409220" y="1770673"/>
                  <a:pt x="4409220" y="1762513"/>
                </a:cubicBezTo>
                <a:cubicBezTo>
                  <a:pt x="4409220" y="1583562"/>
                  <a:pt x="4409220" y="1404606"/>
                  <a:pt x="4409220" y="1225656"/>
                </a:cubicBezTo>
                <a:cubicBezTo>
                  <a:pt x="4409220" y="1217494"/>
                  <a:pt x="4409220" y="1208751"/>
                  <a:pt x="4408550" y="1200591"/>
                </a:cubicBezTo>
                <a:cubicBezTo>
                  <a:pt x="4402512" y="1207002"/>
                  <a:pt x="4405197" y="1214579"/>
                  <a:pt x="4405197" y="1221575"/>
                </a:cubicBezTo>
                <a:cubicBezTo>
                  <a:pt x="4405197" y="1289192"/>
                  <a:pt x="4405197" y="1356226"/>
                  <a:pt x="4405197" y="1423843"/>
                </a:cubicBezTo>
                <a:cubicBezTo>
                  <a:pt x="4405197" y="1538679"/>
                  <a:pt x="4405197" y="1652926"/>
                  <a:pt x="4405197" y="1767758"/>
                </a:cubicBezTo>
                <a:cubicBezTo>
                  <a:pt x="4405197" y="1784662"/>
                  <a:pt x="4405197" y="1785246"/>
                  <a:pt x="4387758" y="1785246"/>
                </a:cubicBezTo>
                <a:lnTo>
                  <a:pt x="4176908" y="1785246"/>
                </a:lnTo>
                <a:lnTo>
                  <a:pt x="4177402" y="1651098"/>
                </a:lnTo>
                <a:lnTo>
                  <a:pt x="3987168" y="1647507"/>
                </a:lnTo>
                <a:close/>
              </a:path>
            </a:pathLst>
          </a:custGeom>
          <a:solidFill>
            <a:schemeClr val="bg1"/>
          </a:solidFill>
          <a:ln w="3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0" name="CustomShape 3"/>
          <p:cNvSpPr/>
          <p:nvPr/>
        </p:nvSpPr>
        <p:spPr>
          <a:xfrm>
            <a:off x="1700640" y="3267720"/>
            <a:ext cx="2439360" cy="354240"/>
          </a:xfrm>
          <a:custGeom>
            <a:avLst/>
            <a:gdLst/>
            <a:ahLst/>
            <a:rect l="l" t="t" r="r" b="b"/>
            <a:pathLst>
              <a:path w="4438231" h="646270">
                <a:moveTo>
                  <a:pt x="1217399" y="148169"/>
                </a:moveTo>
                <a:lnTo>
                  <a:pt x="1217399" y="496301"/>
                </a:lnTo>
                <a:lnTo>
                  <a:pt x="1253957" y="496301"/>
                </a:lnTo>
                <a:cubicBezTo>
                  <a:pt x="1316838" y="496301"/>
                  <a:pt x="1363925" y="475380"/>
                  <a:pt x="1395216" y="433537"/>
                </a:cubicBezTo>
                <a:cubicBezTo>
                  <a:pt x="1418986" y="401628"/>
                  <a:pt x="1430872" y="364452"/>
                  <a:pt x="1430872" y="322009"/>
                </a:cubicBezTo>
                <a:cubicBezTo>
                  <a:pt x="1430872" y="279568"/>
                  <a:pt x="1418986" y="242542"/>
                  <a:pt x="1395216" y="210933"/>
                </a:cubicBezTo>
                <a:cubicBezTo>
                  <a:pt x="1363625" y="169091"/>
                  <a:pt x="1316538" y="148169"/>
                  <a:pt x="1253957" y="148169"/>
                </a:cubicBezTo>
                <a:close/>
                <a:moveTo>
                  <a:pt x="3484816" y="136461"/>
                </a:moveTo>
                <a:lnTo>
                  <a:pt x="3484816" y="289583"/>
                </a:lnTo>
                <a:lnTo>
                  <a:pt x="3514647" y="289583"/>
                </a:lnTo>
                <a:cubicBezTo>
                  <a:pt x="3548395" y="289583"/>
                  <a:pt x="3572651" y="282550"/>
                  <a:pt x="3587415" y="268481"/>
                </a:cubicBezTo>
                <a:cubicBezTo>
                  <a:pt x="3603385" y="253209"/>
                  <a:pt x="3611369" y="234650"/>
                  <a:pt x="3611369" y="212797"/>
                </a:cubicBezTo>
                <a:cubicBezTo>
                  <a:pt x="3611369" y="190945"/>
                  <a:pt x="3603385" y="172534"/>
                  <a:pt x="3587415" y="157564"/>
                </a:cubicBezTo>
                <a:cubicBezTo>
                  <a:pt x="3572347" y="143495"/>
                  <a:pt x="3548091" y="136461"/>
                  <a:pt x="3514647" y="136461"/>
                </a:cubicBezTo>
                <a:close/>
                <a:moveTo>
                  <a:pt x="3825741" y="14864"/>
                </a:moveTo>
                <a:lnTo>
                  <a:pt x="4016693" y="14864"/>
                </a:lnTo>
                <a:lnTo>
                  <a:pt x="4132887" y="182398"/>
                </a:lnTo>
                <a:lnTo>
                  <a:pt x="4244577" y="14864"/>
                </a:lnTo>
                <a:lnTo>
                  <a:pt x="4438231" y="14864"/>
                </a:lnTo>
                <a:lnTo>
                  <a:pt x="4208098" y="334171"/>
                </a:lnTo>
                <a:lnTo>
                  <a:pt x="4208098" y="629607"/>
                </a:lnTo>
                <a:lnTo>
                  <a:pt x="4048218" y="629607"/>
                </a:lnTo>
                <a:lnTo>
                  <a:pt x="4048218" y="334171"/>
                </a:lnTo>
                <a:close/>
                <a:moveTo>
                  <a:pt x="3324939" y="14864"/>
                </a:moveTo>
                <a:lnTo>
                  <a:pt x="3573538" y="14864"/>
                </a:lnTo>
                <a:cubicBezTo>
                  <a:pt x="3646198" y="14864"/>
                  <a:pt x="3699939" y="36630"/>
                  <a:pt x="3734768" y="80165"/>
                </a:cubicBezTo>
                <a:cubicBezTo>
                  <a:pt x="3762990" y="115293"/>
                  <a:pt x="3777103" y="156577"/>
                  <a:pt x="3777103" y="204014"/>
                </a:cubicBezTo>
                <a:cubicBezTo>
                  <a:pt x="3777103" y="258358"/>
                  <a:pt x="3760890" y="301744"/>
                  <a:pt x="3728463" y="334171"/>
                </a:cubicBezTo>
                <a:cubicBezTo>
                  <a:pt x="3707747" y="354886"/>
                  <a:pt x="3679224" y="369298"/>
                  <a:pt x="3642893" y="377405"/>
                </a:cubicBezTo>
                <a:lnTo>
                  <a:pt x="3836099" y="629607"/>
                </a:lnTo>
                <a:lnTo>
                  <a:pt x="3637490" y="629607"/>
                </a:lnTo>
                <a:lnTo>
                  <a:pt x="3484816" y="393618"/>
                </a:lnTo>
                <a:lnTo>
                  <a:pt x="3484816" y="629607"/>
                </a:lnTo>
                <a:lnTo>
                  <a:pt x="3324939" y="629607"/>
                </a:lnTo>
                <a:close/>
                <a:moveTo>
                  <a:pt x="2831294" y="14864"/>
                </a:moveTo>
                <a:lnTo>
                  <a:pt x="3253732" y="14864"/>
                </a:lnTo>
                <a:lnTo>
                  <a:pt x="3253732" y="148169"/>
                </a:lnTo>
                <a:lnTo>
                  <a:pt x="3121325" y="148169"/>
                </a:lnTo>
                <a:lnTo>
                  <a:pt x="3121325" y="629607"/>
                </a:lnTo>
                <a:lnTo>
                  <a:pt x="2961448" y="629607"/>
                </a:lnTo>
                <a:lnTo>
                  <a:pt x="2961448" y="148169"/>
                </a:lnTo>
                <a:lnTo>
                  <a:pt x="2831294" y="148169"/>
                </a:lnTo>
                <a:close/>
                <a:moveTo>
                  <a:pt x="1698036" y="14864"/>
                </a:moveTo>
                <a:lnTo>
                  <a:pt x="1857913" y="14864"/>
                </a:lnTo>
                <a:lnTo>
                  <a:pt x="1857913" y="347379"/>
                </a:lnTo>
                <a:cubicBezTo>
                  <a:pt x="1857913" y="374071"/>
                  <a:pt x="1858364" y="394018"/>
                  <a:pt x="1859265" y="407220"/>
                </a:cubicBezTo>
                <a:cubicBezTo>
                  <a:pt x="1862267" y="448915"/>
                  <a:pt x="1881332" y="478011"/>
                  <a:pt x="1916460" y="494505"/>
                </a:cubicBezTo>
                <a:cubicBezTo>
                  <a:pt x="1930871" y="501406"/>
                  <a:pt x="1946784" y="504857"/>
                  <a:pt x="1964197" y="504857"/>
                </a:cubicBezTo>
                <a:cubicBezTo>
                  <a:pt x="2003230" y="504857"/>
                  <a:pt x="2032653" y="491207"/>
                  <a:pt x="2052468" y="463910"/>
                </a:cubicBezTo>
                <a:cubicBezTo>
                  <a:pt x="2067181" y="443812"/>
                  <a:pt x="2074537" y="404967"/>
                  <a:pt x="2074537" y="347379"/>
                </a:cubicBezTo>
                <a:lnTo>
                  <a:pt x="2074537" y="14864"/>
                </a:lnTo>
                <a:lnTo>
                  <a:pt x="2234415" y="14864"/>
                </a:lnTo>
                <a:lnTo>
                  <a:pt x="2234415" y="369298"/>
                </a:lnTo>
                <a:cubicBezTo>
                  <a:pt x="2234415" y="406228"/>
                  <a:pt x="2231413" y="437752"/>
                  <a:pt x="2225409" y="463874"/>
                </a:cubicBezTo>
                <a:cubicBezTo>
                  <a:pt x="2216101" y="504406"/>
                  <a:pt x="2193883" y="541337"/>
                  <a:pt x="2158754" y="574664"/>
                </a:cubicBezTo>
                <a:cubicBezTo>
                  <a:pt x="2108914" y="621801"/>
                  <a:pt x="2042261" y="645369"/>
                  <a:pt x="1958795" y="645369"/>
                </a:cubicBezTo>
                <a:cubicBezTo>
                  <a:pt x="1873826" y="645369"/>
                  <a:pt x="1807473" y="621350"/>
                  <a:pt x="1759734" y="573312"/>
                </a:cubicBezTo>
                <a:cubicBezTo>
                  <a:pt x="1734515" y="548091"/>
                  <a:pt x="1717250" y="516416"/>
                  <a:pt x="1707944" y="478286"/>
                </a:cubicBezTo>
                <a:cubicBezTo>
                  <a:pt x="1701338" y="451264"/>
                  <a:pt x="1698036" y="414934"/>
                  <a:pt x="1698036" y="369298"/>
                </a:cubicBezTo>
                <a:close/>
                <a:moveTo>
                  <a:pt x="1057522" y="14864"/>
                </a:moveTo>
                <a:lnTo>
                  <a:pt x="1293511" y="14864"/>
                </a:lnTo>
                <a:cubicBezTo>
                  <a:pt x="1351157" y="14864"/>
                  <a:pt x="1404601" y="30924"/>
                  <a:pt x="1453840" y="63050"/>
                </a:cubicBezTo>
                <a:cubicBezTo>
                  <a:pt x="1502179" y="94276"/>
                  <a:pt x="1539258" y="136011"/>
                  <a:pt x="1565079" y="188252"/>
                </a:cubicBezTo>
                <a:cubicBezTo>
                  <a:pt x="1586097" y="231486"/>
                  <a:pt x="1596604" y="276072"/>
                  <a:pt x="1596604" y="322009"/>
                </a:cubicBezTo>
                <a:cubicBezTo>
                  <a:pt x="1596604" y="385961"/>
                  <a:pt x="1577313" y="445185"/>
                  <a:pt x="1538732" y="499678"/>
                </a:cubicBezTo>
                <a:cubicBezTo>
                  <a:pt x="1500153" y="554171"/>
                  <a:pt x="1450836" y="591926"/>
                  <a:pt x="1390789" y="612944"/>
                </a:cubicBezTo>
                <a:cubicBezTo>
                  <a:pt x="1358964" y="624052"/>
                  <a:pt x="1326538" y="629607"/>
                  <a:pt x="1293511" y="629607"/>
                </a:cubicBezTo>
                <a:lnTo>
                  <a:pt x="1057522" y="629607"/>
                </a:lnTo>
                <a:close/>
                <a:moveTo>
                  <a:pt x="294637" y="13238"/>
                </a:moveTo>
                <a:lnTo>
                  <a:pt x="454515" y="13238"/>
                </a:lnTo>
                <a:lnTo>
                  <a:pt x="748600" y="389290"/>
                </a:lnTo>
                <a:lnTo>
                  <a:pt x="748600" y="13238"/>
                </a:lnTo>
                <a:lnTo>
                  <a:pt x="908479" y="13238"/>
                </a:lnTo>
                <a:lnTo>
                  <a:pt x="908479" y="627982"/>
                </a:lnTo>
                <a:lnTo>
                  <a:pt x="748600" y="627982"/>
                </a:lnTo>
                <a:lnTo>
                  <a:pt x="454515" y="251478"/>
                </a:lnTo>
                <a:lnTo>
                  <a:pt x="454515" y="627982"/>
                </a:lnTo>
                <a:lnTo>
                  <a:pt x="294637" y="627982"/>
                </a:lnTo>
                <a:close/>
                <a:moveTo>
                  <a:pt x="0" y="13238"/>
                </a:moveTo>
                <a:lnTo>
                  <a:pt x="159879" y="13238"/>
                </a:lnTo>
                <a:lnTo>
                  <a:pt x="159879" y="627982"/>
                </a:lnTo>
                <a:lnTo>
                  <a:pt x="0" y="627982"/>
                </a:lnTo>
                <a:close/>
                <a:moveTo>
                  <a:pt x="2570434" y="0"/>
                </a:moveTo>
                <a:cubicBezTo>
                  <a:pt x="2636788" y="0"/>
                  <a:pt x="2701790" y="16663"/>
                  <a:pt x="2765440" y="49991"/>
                </a:cubicBezTo>
                <a:lnTo>
                  <a:pt x="2701489" y="174291"/>
                </a:lnTo>
                <a:cubicBezTo>
                  <a:pt x="2666572" y="146968"/>
                  <a:pt x="2631352" y="133309"/>
                  <a:pt x="2595830" y="133309"/>
                </a:cubicBezTo>
                <a:cubicBezTo>
                  <a:pt x="2578675" y="133309"/>
                  <a:pt x="2563322" y="137678"/>
                  <a:pt x="2549773" y="146417"/>
                </a:cubicBezTo>
                <a:cubicBezTo>
                  <a:pt x="2534424" y="156363"/>
                  <a:pt x="2526751" y="169624"/>
                  <a:pt x="2526751" y="186197"/>
                </a:cubicBezTo>
                <a:cubicBezTo>
                  <a:pt x="2526751" y="202467"/>
                  <a:pt x="2536823" y="216477"/>
                  <a:pt x="2556973" y="228228"/>
                </a:cubicBezTo>
                <a:cubicBezTo>
                  <a:pt x="2565998" y="233657"/>
                  <a:pt x="2593069" y="242999"/>
                  <a:pt x="2638178" y="256255"/>
                </a:cubicBezTo>
                <a:cubicBezTo>
                  <a:pt x="2694723" y="272790"/>
                  <a:pt x="2735022" y="296237"/>
                  <a:pt x="2759080" y="326598"/>
                </a:cubicBezTo>
                <a:cubicBezTo>
                  <a:pt x="2779834" y="352448"/>
                  <a:pt x="2790212" y="385661"/>
                  <a:pt x="2790212" y="426239"/>
                </a:cubicBezTo>
                <a:cubicBezTo>
                  <a:pt x="2790212" y="530241"/>
                  <a:pt x="2744575" y="598023"/>
                  <a:pt x="2653300" y="629586"/>
                </a:cubicBezTo>
                <a:cubicBezTo>
                  <a:pt x="2621475" y="640709"/>
                  <a:pt x="2587247" y="646270"/>
                  <a:pt x="2550619" y="646270"/>
                </a:cubicBezTo>
                <a:cubicBezTo>
                  <a:pt x="2473756" y="646270"/>
                  <a:pt x="2402450" y="623003"/>
                  <a:pt x="2336697" y="576465"/>
                </a:cubicBezTo>
                <a:lnTo>
                  <a:pt x="2405151" y="447660"/>
                </a:lnTo>
                <a:cubicBezTo>
                  <a:pt x="2453288" y="491195"/>
                  <a:pt x="2500372" y="512964"/>
                  <a:pt x="2546403" y="512964"/>
                </a:cubicBezTo>
                <a:cubicBezTo>
                  <a:pt x="2567163" y="512964"/>
                  <a:pt x="2584764" y="508110"/>
                  <a:pt x="2599209" y="498404"/>
                </a:cubicBezTo>
                <a:cubicBezTo>
                  <a:pt x="2616055" y="487487"/>
                  <a:pt x="2624478" y="472021"/>
                  <a:pt x="2624478" y="452004"/>
                </a:cubicBezTo>
                <a:cubicBezTo>
                  <a:pt x="2624478" y="433804"/>
                  <a:pt x="2615154" y="418641"/>
                  <a:pt x="2596506" y="406508"/>
                </a:cubicBezTo>
                <a:cubicBezTo>
                  <a:pt x="2582672" y="397408"/>
                  <a:pt x="2559363" y="388157"/>
                  <a:pt x="2526580" y="378754"/>
                </a:cubicBezTo>
                <a:cubicBezTo>
                  <a:pt x="2486883" y="367060"/>
                  <a:pt x="2461921" y="358963"/>
                  <a:pt x="2451694" y="354465"/>
                </a:cubicBezTo>
                <a:cubicBezTo>
                  <a:pt x="2435452" y="347569"/>
                  <a:pt x="2421619" y="339470"/>
                  <a:pt x="2410191" y="330171"/>
                </a:cubicBezTo>
                <a:cubicBezTo>
                  <a:pt x="2377407" y="303183"/>
                  <a:pt x="2361016" y="262400"/>
                  <a:pt x="2361016" y="207821"/>
                </a:cubicBezTo>
                <a:cubicBezTo>
                  <a:pt x="2361016" y="150842"/>
                  <a:pt x="2377981" y="103609"/>
                  <a:pt x="2411907" y="66127"/>
                </a:cubicBezTo>
                <a:cubicBezTo>
                  <a:pt x="2451539" y="22042"/>
                  <a:pt x="2504382" y="0"/>
                  <a:pt x="2570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1" name="CustomShape 4"/>
          <p:cNvSpPr/>
          <p:nvPr/>
        </p:nvSpPr>
        <p:spPr>
          <a:xfrm>
            <a:off x="1700640" y="3789720"/>
            <a:ext cx="545040" cy="462960"/>
          </a:xfrm>
          <a:custGeom>
            <a:avLst/>
            <a:gdLst/>
            <a:ahLst/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2" name="CustomShape 5"/>
          <p:cNvSpPr/>
          <p:nvPr/>
        </p:nvSpPr>
        <p:spPr>
          <a:xfrm>
            <a:off x="2300400" y="3789720"/>
            <a:ext cx="463680" cy="46296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bg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3" name="CustomShape 6"/>
          <p:cNvSpPr/>
          <p:nvPr/>
        </p:nvSpPr>
        <p:spPr>
          <a:xfrm>
            <a:off x="2380320" y="3869640"/>
            <a:ext cx="303840" cy="30312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chemeClr val="bg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4" name="CustomShape 7"/>
          <p:cNvSpPr/>
          <p:nvPr/>
        </p:nvSpPr>
        <p:spPr>
          <a:xfrm>
            <a:off x="889560" y="-6120"/>
            <a:ext cx="273240" cy="59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5" name="CustomShape 8"/>
          <p:cNvSpPr/>
          <p:nvPr/>
        </p:nvSpPr>
        <p:spPr>
          <a:xfrm>
            <a:off x="804960" y="183600"/>
            <a:ext cx="456120" cy="181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6" name="CustomShape 9"/>
          <p:cNvSpPr/>
          <p:nvPr/>
        </p:nvSpPr>
        <p:spPr>
          <a:xfrm>
            <a:off x="0" y="590400"/>
            <a:ext cx="1608480" cy="27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7" name="CustomShape 10"/>
          <p:cNvSpPr/>
          <p:nvPr/>
        </p:nvSpPr>
        <p:spPr>
          <a:xfrm>
            <a:off x="1935360" y="1162080"/>
            <a:ext cx="273240" cy="986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8" name="CustomShape 11"/>
          <p:cNvSpPr/>
          <p:nvPr/>
        </p:nvSpPr>
        <p:spPr>
          <a:xfrm>
            <a:off x="989280" y="590400"/>
            <a:ext cx="1219320" cy="1219320"/>
          </a:xfrm>
          <a:prstGeom prst="blockArc">
            <a:avLst>
              <a:gd name="adj1" fmla="val 16189038"/>
              <a:gd name="adj2" fmla="val 21501902"/>
              <a:gd name="adj3" fmla="val 226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9" name="CustomShape 12"/>
          <p:cNvSpPr/>
          <p:nvPr/>
        </p:nvSpPr>
        <p:spPr>
          <a:xfrm>
            <a:off x="1843200" y="1248120"/>
            <a:ext cx="456120" cy="181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0" name="CustomShape 13"/>
          <p:cNvSpPr/>
          <p:nvPr/>
        </p:nvSpPr>
        <p:spPr>
          <a:xfrm>
            <a:off x="1392840" y="491040"/>
            <a:ext cx="181800" cy="4561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1" name="CustomShape 14"/>
          <p:cNvSpPr/>
          <p:nvPr/>
        </p:nvSpPr>
        <p:spPr>
          <a:xfrm>
            <a:off x="10346040" y="5021280"/>
            <a:ext cx="1845360" cy="27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2" name="CustomShape 15"/>
          <p:cNvSpPr/>
          <p:nvPr/>
        </p:nvSpPr>
        <p:spPr>
          <a:xfrm>
            <a:off x="9745920" y="5592600"/>
            <a:ext cx="27396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3" name="CustomShape 16"/>
          <p:cNvSpPr/>
          <p:nvPr/>
        </p:nvSpPr>
        <p:spPr>
          <a:xfrm>
            <a:off x="9746280" y="5021280"/>
            <a:ext cx="1220040" cy="1219320"/>
          </a:xfrm>
          <a:prstGeom prst="blockArc">
            <a:avLst>
              <a:gd name="adj1" fmla="val 16189038"/>
              <a:gd name="adj2" fmla="val 21501902"/>
              <a:gd name="adj3" fmla="val 226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4" name="CustomShape 17"/>
          <p:cNvSpPr/>
          <p:nvPr/>
        </p:nvSpPr>
        <p:spPr>
          <a:xfrm>
            <a:off x="9655200" y="5678640"/>
            <a:ext cx="456840" cy="181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5" name="CustomShape 18"/>
          <p:cNvSpPr/>
          <p:nvPr/>
        </p:nvSpPr>
        <p:spPr>
          <a:xfrm>
            <a:off x="10379880" y="4921560"/>
            <a:ext cx="182520" cy="4561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6" name="CustomShape 19"/>
          <p:cNvSpPr/>
          <p:nvPr/>
        </p:nvSpPr>
        <p:spPr>
          <a:xfrm rot="10800000">
            <a:off x="26092800" y="7017840"/>
            <a:ext cx="7802280" cy="27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7" name="CustomShape 20"/>
          <p:cNvSpPr/>
          <p:nvPr/>
        </p:nvSpPr>
        <p:spPr>
          <a:xfrm rot="10800000">
            <a:off x="2905920" y="8211600"/>
            <a:ext cx="273240" cy="1155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8" name="CustomShape 21"/>
          <p:cNvSpPr/>
          <p:nvPr/>
        </p:nvSpPr>
        <p:spPr>
          <a:xfrm rot="10800000">
            <a:off x="5744160" y="8910000"/>
            <a:ext cx="1219320" cy="1219320"/>
          </a:xfrm>
          <a:prstGeom prst="blockArc">
            <a:avLst>
              <a:gd name="adj1" fmla="val 16189038"/>
              <a:gd name="adj2" fmla="val 21501902"/>
              <a:gd name="adj3" fmla="val 226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9" name="CustomShape 22"/>
          <p:cNvSpPr/>
          <p:nvPr/>
        </p:nvSpPr>
        <p:spPr>
          <a:xfrm rot="10800000">
            <a:off x="3363480" y="6177240"/>
            <a:ext cx="456120" cy="181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0" name="CustomShape 23"/>
          <p:cNvSpPr/>
          <p:nvPr/>
        </p:nvSpPr>
        <p:spPr>
          <a:xfrm rot="10800000">
            <a:off x="3265200" y="7482960"/>
            <a:ext cx="181800" cy="4561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1" name="CustomShape 24"/>
          <p:cNvSpPr/>
          <p:nvPr/>
        </p:nvSpPr>
        <p:spPr>
          <a:xfrm>
            <a:off x="9974880" y="6207480"/>
            <a:ext cx="1219320" cy="1219320"/>
          </a:xfrm>
          <a:prstGeom prst="blockArc">
            <a:avLst>
              <a:gd name="adj1" fmla="val 16189038"/>
              <a:gd name="adj2" fmla="val 21501902"/>
              <a:gd name="adj3" fmla="val 226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2" name="CustomShape 25"/>
          <p:cNvSpPr/>
          <p:nvPr/>
        </p:nvSpPr>
        <p:spPr>
          <a:xfrm>
            <a:off x="10829520" y="6687720"/>
            <a:ext cx="456120" cy="181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3" name="CustomShape 26"/>
          <p:cNvSpPr/>
          <p:nvPr/>
        </p:nvSpPr>
        <p:spPr>
          <a:xfrm>
            <a:off x="10397880" y="6108120"/>
            <a:ext cx="181800" cy="4561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4" name="CustomShape 27"/>
          <p:cNvSpPr/>
          <p:nvPr/>
        </p:nvSpPr>
        <p:spPr>
          <a:xfrm>
            <a:off x="5827680" y="1224000"/>
            <a:ext cx="3860280" cy="41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5" name="CustomShape 28"/>
          <p:cNvSpPr/>
          <p:nvPr/>
        </p:nvSpPr>
        <p:spPr>
          <a:xfrm>
            <a:off x="5827680" y="767880"/>
            <a:ext cx="3860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6" name="CustomShape 29"/>
          <p:cNvSpPr/>
          <p:nvPr/>
        </p:nvSpPr>
        <p:spPr>
          <a:xfrm>
            <a:off x="2071800" y="645480"/>
            <a:ext cx="30679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Column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7" name="CustomShape 30"/>
          <p:cNvSpPr/>
          <p:nvPr/>
        </p:nvSpPr>
        <p:spPr>
          <a:xfrm rot="5400000">
            <a:off x="9321480" y="1146960"/>
            <a:ext cx="2581920" cy="27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8" name="CustomShape 31"/>
          <p:cNvSpPr/>
          <p:nvPr/>
        </p:nvSpPr>
        <p:spPr>
          <a:xfrm rot="5400000">
            <a:off x="11482920" y="2466720"/>
            <a:ext cx="273240" cy="1145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9" name="CustomShape 32"/>
          <p:cNvSpPr/>
          <p:nvPr/>
        </p:nvSpPr>
        <p:spPr>
          <a:xfrm rot="5400000">
            <a:off x="10476000" y="1956240"/>
            <a:ext cx="1219320" cy="1220040"/>
          </a:xfrm>
          <a:prstGeom prst="blockArc">
            <a:avLst>
              <a:gd name="adj1" fmla="val 16189038"/>
              <a:gd name="adj2" fmla="val 21501902"/>
              <a:gd name="adj3" fmla="val 226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0" name="CustomShape 33"/>
          <p:cNvSpPr/>
          <p:nvPr/>
        </p:nvSpPr>
        <p:spPr>
          <a:xfrm rot="5400000">
            <a:off x="10996200" y="2947320"/>
            <a:ext cx="456120" cy="1825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1" name="CustomShape 34"/>
          <p:cNvSpPr/>
          <p:nvPr/>
        </p:nvSpPr>
        <p:spPr>
          <a:xfrm rot="5400000">
            <a:off x="10513800" y="2222640"/>
            <a:ext cx="181800" cy="4568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CustomShape 1"/>
          <p:cNvSpPr/>
          <p:nvPr/>
        </p:nvSpPr>
        <p:spPr>
          <a:xfrm rot="16200000">
            <a:off x="5866200" y="-952200"/>
            <a:ext cx="456120" cy="12190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3" name="CustomShape 2"/>
          <p:cNvSpPr/>
          <p:nvPr/>
        </p:nvSpPr>
        <p:spPr>
          <a:xfrm rot="16200000">
            <a:off x="5866200" y="-1406160"/>
            <a:ext cx="456120" cy="12190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CustomShape 3"/>
          <p:cNvSpPr/>
          <p:nvPr/>
        </p:nvSpPr>
        <p:spPr>
          <a:xfrm rot="16200000">
            <a:off x="5866200" y="-1860120"/>
            <a:ext cx="456120" cy="12190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CustomShape 4"/>
          <p:cNvSpPr/>
          <p:nvPr/>
        </p:nvSpPr>
        <p:spPr>
          <a:xfrm rot="16200000">
            <a:off x="5866200" y="-2314440"/>
            <a:ext cx="456120" cy="12190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CustomShape 5"/>
          <p:cNvSpPr/>
          <p:nvPr/>
        </p:nvSpPr>
        <p:spPr>
          <a:xfrm>
            <a:off x="0" y="3550680"/>
            <a:ext cx="12191040" cy="1816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CustomShape 6"/>
          <p:cNvSpPr/>
          <p:nvPr/>
        </p:nvSpPr>
        <p:spPr>
          <a:xfrm>
            <a:off x="0" y="3726720"/>
            <a:ext cx="1219104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GraphQL and REST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8" name="CustomShape 7"/>
          <p:cNvSpPr/>
          <p:nvPr/>
        </p:nvSpPr>
        <p:spPr>
          <a:xfrm flipH="1" rot="8929800">
            <a:off x="5810040" y="1901160"/>
            <a:ext cx="108000" cy="7092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CustomShape 8"/>
          <p:cNvSpPr/>
          <p:nvPr/>
        </p:nvSpPr>
        <p:spPr>
          <a:xfrm flipH="1" rot="10295400">
            <a:off x="5855400" y="2082240"/>
            <a:ext cx="78840" cy="7308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CustomShape 9"/>
          <p:cNvSpPr/>
          <p:nvPr/>
        </p:nvSpPr>
        <p:spPr>
          <a:xfrm flipH="1" rot="8929800">
            <a:off x="5725800" y="1721520"/>
            <a:ext cx="153360" cy="20412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CustomShape 10"/>
          <p:cNvSpPr/>
          <p:nvPr/>
        </p:nvSpPr>
        <p:spPr>
          <a:xfrm flipH="1" rot="10295400">
            <a:off x="5825520" y="1946520"/>
            <a:ext cx="111600" cy="14796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CustomShape 11"/>
          <p:cNvSpPr/>
          <p:nvPr/>
        </p:nvSpPr>
        <p:spPr>
          <a:xfrm flipH="1" rot="11885400">
            <a:off x="5836680" y="2125080"/>
            <a:ext cx="70920" cy="13788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3" name="CustomShape 12"/>
          <p:cNvSpPr/>
          <p:nvPr/>
        </p:nvSpPr>
        <p:spPr>
          <a:xfrm rot="7898400">
            <a:off x="5215680" y="1000440"/>
            <a:ext cx="343440" cy="860760"/>
          </a:xfrm>
          <a:prstGeom prst="trapezoid">
            <a:avLst>
              <a:gd name="adj" fmla="val 9168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CustomShape 13"/>
          <p:cNvSpPr/>
          <p:nvPr/>
        </p:nvSpPr>
        <p:spPr>
          <a:xfrm rot="7898400">
            <a:off x="5252400" y="1082520"/>
            <a:ext cx="124200" cy="860760"/>
          </a:xfrm>
          <a:custGeom>
            <a:avLst/>
            <a:gdLst/>
            <a:ahLst/>
            <a:rect l="l" t="t" r="r" b="b"/>
            <a:pathLst>
              <a:path w="182880" h="1664988">
                <a:moveTo>
                  <a:pt x="0" y="1664988"/>
                </a:moveTo>
                <a:lnTo>
                  <a:pt x="0" y="0"/>
                </a:lnTo>
                <a:lnTo>
                  <a:pt x="133619" y="3079"/>
                </a:lnTo>
                <a:lnTo>
                  <a:pt x="182880" y="1664988"/>
                </a:lnTo>
                <a:lnTo>
                  <a:pt x="0" y="16649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5" name="CustomShape 14"/>
          <p:cNvSpPr/>
          <p:nvPr/>
        </p:nvSpPr>
        <p:spPr>
          <a:xfrm rot="14391600">
            <a:off x="4182480" y="729720"/>
            <a:ext cx="413280" cy="137196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6" name="CustomShape 15"/>
          <p:cNvSpPr/>
          <p:nvPr/>
        </p:nvSpPr>
        <p:spPr>
          <a:xfrm rot="14391600">
            <a:off x="4383000" y="856440"/>
            <a:ext cx="150840" cy="137196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CustomShape 16"/>
          <p:cNvSpPr/>
          <p:nvPr/>
        </p:nvSpPr>
        <p:spPr>
          <a:xfrm rot="1062600">
            <a:off x="4838760" y="932040"/>
            <a:ext cx="436320" cy="436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8" name="CustomShape 17"/>
          <p:cNvSpPr/>
          <p:nvPr/>
        </p:nvSpPr>
        <p:spPr>
          <a:xfrm rot="1062600">
            <a:off x="4885920" y="979920"/>
            <a:ext cx="342000" cy="34200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9" name="CustomShape 18"/>
          <p:cNvSpPr/>
          <p:nvPr/>
        </p:nvSpPr>
        <p:spPr>
          <a:xfrm rot="1062600">
            <a:off x="4972320" y="1065960"/>
            <a:ext cx="170280" cy="16920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0" name="CustomShape 19"/>
          <p:cNvSpPr/>
          <p:nvPr/>
        </p:nvSpPr>
        <p:spPr>
          <a:xfrm rot="1062600">
            <a:off x="5029200" y="1122840"/>
            <a:ext cx="55800" cy="55800"/>
          </a:xfrm>
          <a:prstGeom prst="ellipse">
            <a:avLst/>
          </a:prstGeom>
          <a:solidFill>
            <a:schemeClr val="bg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1" name="CustomShape 20"/>
          <p:cNvSpPr/>
          <p:nvPr/>
        </p:nvSpPr>
        <p:spPr>
          <a:xfrm>
            <a:off x="2940120" y="3151080"/>
            <a:ext cx="1617480" cy="2548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CustomShape 21"/>
          <p:cNvSpPr/>
          <p:nvPr/>
        </p:nvSpPr>
        <p:spPr>
          <a:xfrm rot="21552000">
            <a:off x="3557880" y="1805400"/>
            <a:ext cx="383400" cy="1130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CustomShape 22"/>
          <p:cNvSpPr/>
          <p:nvPr/>
        </p:nvSpPr>
        <p:spPr>
          <a:xfrm rot="21552000">
            <a:off x="3545280" y="1804680"/>
            <a:ext cx="139680" cy="113040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CustomShape 23"/>
          <p:cNvSpPr/>
          <p:nvPr/>
        </p:nvSpPr>
        <p:spPr>
          <a:xfrm>
            <a:off x="3460320" y="1575000"/>
            <a:ext cx="524880" cy="5248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CustomShape 24"/>
          <p:cNvSpPr/>
          <p:nvPr/>
        </p:nvSpPr>
        <p:spPr>
          <a:xfrm>
            <a:off x="3517200" y="1631880"/>
            <a:ext cx="411480" cy="41148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6" name="CustomShape 25"/>
          <p:cNvSpPr/>
          <p:nvPr/>
        </p:nvSpPr>
        <p:spPr>
          <a:xfrm>
            <a:off x="3620520" y="1735560"/>
            <a:ext cx="204840" cy="20376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7" name="CustomShape 26"/>
          <p:cNvSpPr/>
          <p:nvPr/>
        </p:nvSpPr>
        <p:spPr>
          <a:xfrm>
            <a:off x="3689280" y="1803600"/>
            <a:ext cx="67320" cy="67320"/>
          </a:xfrm>
          <a:prstGeom prst="ellipse">
            <a:avLst/>
          </a:prstGeom>
          <a:solidFill>
            <a:schemeClr val="bg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8" name="CustomShape 27"/>
          <p:cNvSpPr/>
          <p:nvPr/>
        </p:nvSpPr>
        <p:spPr>
          <a:xfrm>
            <a:off x="3126240" y="3080160"/>
            <a:ext cx="1244880" cy="70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9" name="CustomShape 28"/>
          <p:cNvSpPr/>
          <p:nvPr/>
        </p:nvSpPr>
        <p:spPr>
          <a:xfrm>
            <a:off x="3288960" y="2828880"/>
            <a:ext cx="919440" cy="2548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0" name="CustomShape 29"/>
          <p:cNvSpPr/>
          <p:nvPr/>
        </p:nvSpPr>
        <p:spPr>
          <a:xfrm>
            <a:off x="0" y="3417120"/>
            <a:ext cx="12190680" cy="69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1" name="CustomShape 30"/>
          <p:cNvSpPr/>
          <p:nvPr/>
        </p:nvSpPr>
        <p:spPr>
          <a:xfrm>
            <a:off x="0" y="5427000"/>
            <a:ext cx="12190680" cy="69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2" name="CustomShape 31"/>
          <p:cNvSpPr/>
          <p:nvPr/>
        </p:nvSpPr>
        <p:spPr>
          <a:xfrm>
            <a:off x="5391720" y="2750400"/>
            <a:ext cx="3859200" cy="560880"/>
          </a:xfrm>
          <a:custGeom>
            <a:avLst/>
            <a:gdLst/>
            <a:ahLst/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80000">
                <a:schemeClr val="accent1"/>
              </a:gs>
              <a:gs pos="100000">
                <a:schemeClr val="bg1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3" name="CustomShape 32"/>
          <p:cNvSpPr/>
          <p:nvPr/>
        </p:nvSpPr>
        <p:spPr>
          <a:xfrm rot="1330200">
            <a:off x="5517000" y="1825920"/>
            <a:ext cx="810360" cy="688320"/>
          </a:xfrm>
          <a:custGeom>
            <a:avLst/>
            <a:gdLst/>
            <a:ahLst/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98000">
                <a:schemeClr val="accent1"/>
              </a:gs>
            </a:gsLst>
            <a:lin ang="108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CustomShape 33"/>
          <p:cNvSpPr/>
          <p:nvPr/>
        </p:nvSpPr>
        <p:spPr>
          <a:xfrm>
            <a:off x="6334200" y="1900800"/>
            <a:ext cx="771840" cy="77040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2"/>
              </a:gs>
            </a:gsLst>
            <a:lin ang="108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CustomShape 34"/>
          <p:cNvSpPr/>
          <p:nvPr/>
        </p:nvSpPr>
        <p:spPr>
          <a:xfrm>
            <a:off x="6467040" y="2033640"/>
            <a:ext cx="506160" cy="50472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2"/>
              </a:gs>
            </a:gsLst>
            <a:lin ang="108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CustomShape 35"/>
          <p:cNvSpPr/>
          <p:nvPr/>
        </p:nvSpPr>
        <p:spPr>
          <a:xfrm flipH="1" rot="1778400">
            <a:off x="5497200" y="1884240"/>
            <a:ext cx="108000" cy="7164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CustomShape 36"/>
          <p:cNvSpPr/>
          <p:nvPr/>
        </p:nvSpPr>
        <p:spPr>
          <a:xfrm flipH="1" rot="1778400">
            <a:off x="5533920" y="1703160"/>
            <a:ext cx="153360" cy="20520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CustomShape 37"/>
          <p:cNvSpPr/>
          <p:nvPr/>
        </p:nvSpPr>
        <p:spPr>
          <a:xfrm flipH="1" rot="413400">
            <a:off x="5486400" y="2064960"/>
            <a:ext cx="78840" cy="7416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CustomShape 38"/>
          <p:cNvSpPr/>
          <p:nvPr/>
        </p:nvSpPr>
        <p:spPr>
          <a:xfrm flipH="1" rot="413400">
            <a:off x="5480280" y="1929600"/>
            <a:ext cx="111600" cy="14940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CustomShape 39"/>
          <p:cNvSpPr/>
          <p:nvPr/>
        </p:nvSpPr>
        <p:spPr>
          <a:xfrm flipH="1" rot="20423400">
            <a:off x="5510880" y="2108160"/>
            <a:ext cx="70920" cy="14076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CustomShape 40"/>
          <p:cNvSpPr/>
          <p:nvPr/>
        </p:nvSpPr>
        <p:spPr>
          <a:xfrm rot="2713800">
            <a:off x="5532480" y="1540800"/>
            <a:ext cx="288000" cy="288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CustomShape 41"/>
          <p:cNvSpPr/>
          <p:nvPr/>
        </p:nvSpPr>
        <p:spPr>
          <a:xfrm rot="2713800">
            <a:off x="5577840" y="1587240"/>
            <a:ext cx="196560" cy="196200"/>
          </a:xfrm>
          <a:custGeom>
            <a:avLst/>
            <a:gdLst/>
            <a:ahLst/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Columns 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3" name="CustomShape 2"/>
          <p:cNvSpPr/>
          <p:nvPr/>
        </p:nvSpPr>
        <p:spPr>
          <a:xfrm rot="6820200">
            <a:off x="10302840" y="4071600"/>
            <a:ext cx="142560" cy="487080"/>
          </a:xfrm>
          <a:prstGeom prst="trapezoid">
            <a:avLst>
              <a:gd name="adj" fmla="val 11476"/>
            </a:avLst>
          </a:pr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4" name="CustomShape 3"/>
          <p:cNvSpPr/>
          <p:nvPr/>
        </p:nvSpPr>
        <p:spPr>
          <a:xfrm rot="19800000">
            <a:off x="9784440" y="4217040"/>
            <a:ext cx="474120" cy="15264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5" name="CustomShape 4"/>
          <p:cNvSpPr/>
          <p:nvPr/>
        </p:nvSpPr>
        <p:spPr>
          <a:xfrm>
            <a:off x="10123560" y="4185360"/>
            <a:ext cx="59400" cy="5940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6" name="CustomShape 5"/>
          <p:cNvSpPr/>
          <p:nvPr/>
        </p:nvSpPr>
        <p:spPr>
          <a:xfrm rot="19176000">
            <a:off x="9680040" y="4347000"/>
            <a:ext cx="380880" cy="419400"/>
          </a:xfrm>
          <a:custGeom>
            <a:avLst/>
            <a:gdLst/>
            <a:ahLst/>
            <a:rect l="l" t="t" r="r" b="b"/>
            <a:pathLst>
              <a:path w="1153558" h="1269798">
                <a:moveTo>
                  <a:pt x="1069399" y="54157"/>
                </a:moveTo>
                <a:cubicBezTo>
                  <a:pt x="1168112" y="136417"/>
                  <a:pt x="1182737" y="284489"/>
                  <a:pt x="1098647" y="383203"/>
                </a:cubicBezTo>
                <a:lnTo>
                  <a:pt x="358294" y="1269798"/>
                </a:lnTo>
                <a:lnTo>
                  <a:pt x="0" y="970001"/>
                </a:lnTo>
                <a:lnTo>
                  <a:pt x="740353" y="83405"/>
                </a:lnTo>
                <a:cubicBezTo>
                  <a:pt x="824442" y="-15309"/>
                  <a:pt x="970685" y="-28106"/>
                  <a:pt x="1069399" y="5415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7" name="CustomShape 6"/>
          <p:cNvSpPr/>
          <p:nvPr/>
        </p:nvSpPr>
        <p:spPr>
          <a:xfrm>
            <a:off x="9838440" y="4358160"/>
            <a:ext cx="59400" cy="5940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8" name="CustomShape 7"/>
          <p:cNvSpPr/>
          <p:nvPr/>
        </p:nvSpPr>
        <p:spPr>
          <a:xfrm rot="5400000">
            <a:off x="10555200" y="4468680"/>
            <a:ext cx="235080" cy="108000"/>
          </a:xfrm>
          <a:custGeom>
            <a:avLst/>
            <a:gdLst/>
            <a:ahLst/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9" name="CustomShape 8"/>
          <p:cNvSpPr/>
          <p:nvPr/>
        </p:nvSpPr>
        <p:spPr>
          <a:xfrm rot="5400000">
            <a:off x="10424520" y="4475520"/>
            <a:ext cx="228960" cy="126000"/>
          </a:xfrm>
          <a:custGeom>
            <a:avLst/>
            <a:gdLst/>
            <a:ahLst/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0" name="CustomShape 9"/>
          <p:cNvSpPr/>
          <p:nvPr/>
        </p:nvSpPr>
        <p:spPr>
          <a:xfrm rot="5400000">
            <a:off x="10495800" y="4326480"/>
            <a:ext cx="150120" cy="150120"/>
          </a:xfrm>
          <a:custGeom>
            <a:avLst/>
            <a:gdLst/>
            <a:ahLst/>
            <a:rect l="l" t="t" r="r" b="b"/>
            <a:pathLst>
              <a:path w="238125" h="238125">
                <a:moveTo>
                  <a:pt x="102790" y="8493"/>
                </a:moveTo>
                <a:cubicBezTo>
                  <a:pt x="40878" y="18018"/>
                  <a:pt x="-1032" y="77073"/>
                  <a:pt x="8493" y="138985"/>
                </a:cubicBezTo>
                <a:cubicBezTo>
                  <a:pt x="18018" y="200898"/>
                  <a:pt x="77073" y="242808"/>
                  <a:pt x="138985" y="233283"/>
                </a:cubicBezTo>
                <a:cubicBezTo>
                  <a:pt x="200898" y="223758"/>
                  <a:pt x="242808" y="164703"/>
                  <a:pt x="233283" y="102790"/>
                </a:cubicBezTo>
                <a:cubicBezTo>
                  <a:pt x="222805" y="40878"/>
                  <a:pt x="164703" y="-1032"/>
                  <a:pt x="102790" y="8493"/>
                </a:cubicBezTo>
                <a:close/>
                <a:moveTo>
                  <a:pt x="128508" y="164703"/>
                </a:moveTo>
                <a:cubicBezTo>
                  <a:pt x="104695" y="168513"/>
                  <a:pt x="81835" y="152320"/>
                  <a:pt x="78025" y="128508"/>
                </a:cubicBezTo>
                <a:cubicBezTo>
                  <a:pt x="74215" y="104695"/>
                  <a:pt x="90408" y="81835"/>
                  <a:pt x="114220" y="78025"/>
                </a:cubicBezTo>
                <a:cubicBezTo>
                  <a:pt x="138033" y="74215"/>
                  <a:pt x="160893" y="90408"/>
                  <a:pt x="164703" y="114220"/>
                </a:cubicBezTo>
                <a:cubicBezTo>
                  <a:pt x="169465" y="138033"/>
                  <a:pt x="152320" y="160893"/>
                  <a:pt x="128508" y="16470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1" name="CustomShape 10"/>
          <p:cNvSpPr/>
          <p:nvPr/>
        </p:nvSpPr>
        <p:spPr>
          <a:xfrm>
            <a:off x="9681120" y="4651920"/>
            <a:ext cx="374400" cy="301680"/>
          </a:xfrm>
          <a:custGeom>
            <a:avLst/>
            <a:gdLst/>
            <a:ahLst/>
            <a:rect l="l" t="t" r="r" b="b"/>
            <a:pathLst>
              <a:path w="590550" h="476250">
                <a:moveTo>
                  <a:pt x="558641" y="470059"/>
                </a:moveTo>
                <a:lnTo>
                  <a:pt x="37624" y="470059"/>
                </a:lnTo>
                <a:cubicBezTo>
                  <a:pt x="20479" y="470059"/>
                  <a:pt x="7144" y="456724"/>
                  <a:pt x="7144" y="439579"/>
                </a:cubicBezTo>
                <a:lnTo>
                  <a:pt x="7144" y="98584"/>
                </a:lnTo>
                <a:cubicBezTo>
                  <a:pt x="7144" y="48101"/>
                  <a:pt x="48101" y="7144"/>
                  <a:pt x="98584" y="7144"/>
                </a:cubicBezTo>
                <a:lnTo>
                  <a:pt x="498634" y="7144"/>
                </a:lnTo>
                <a:cubicBezTo>
                  <a:pt x="549116" y="7144"/>
                  <a:pt x="590074" y="48101"/>
                  <a:pt x="590074" y="98584"/>
                </a:cubicBezTo>
                <a:lnTo>
                  <a:pt x="590074" y="440531"/>
                </a:lnTo>
                <a:cubicBezTo>
                  <a:pt x="589121" y="456724"/>
                  <a:pt x="574834" y="470059"/>
                  <a:pt x="558641" y="47005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2" name="CustomShape 11"/>
          <p:cNvSpPr/>
          <p:nvPr/>
        </p:nvSpPr>
        <p:spPr>
          <a:xfrm>
            <a:off x="9637920" y="4910040"/>
            <a:ext cx="471240" cy="83520"/>
          </a:xfrm>
          <a:custGeom>
            <a:avLst/>
            <a:gdLst/>
            <a:ahLst/>
            <a:rect l="l" t="t" r="r" b="b"/>
            <a:pathLst>
              <a:path w="742950" h="133350">
                <a:moveTo>
                  <a:pt x="711994" y="129064"/>
                </a:moveTo>
                <a:lnTo>
                  <a:pt x="37624" y="129064"/>
                </a:lnTo>
                <a:cubicBezTo>
                  <a:pt x="20479" y="129064"/>
                  <a:pt x="7144" y="115729"/>
                  <a:pt x="7144" y="98584"/>
                </a:cubicBezTo>
                <a:lnTo>
                  <a:pt x="7144" y="98584"/>
                </a:lnTo>
                <a:cubicBezTo>
                  <a:pt x="7144" y="48101"/>
                  <a:pt x="48101" y="7144"/>
                  <a:pt x="98584" y="7144"/>
                </a:cubicBezTo>
                <a:lnTo>
                  <a:pt x="651986" y="7144"/>
                </a:lnTo>
                <a:cubicBezTo>
                  <a:pt x="702469" y="7144"/>
                  <a:pt x="743426" y="48101"/>
                  <a:pt x="743426" y="98584"/>
                </a:cubicBezTo>
                <a:lnTo>
                  <a:pt x="743426" y="98584"/>
                </a:lnTo>
                <a:cubicBezTo>
                  <a:pt x="742474" y="115729"/>
                  <a:pt x="729139" y="129064"/>
                  <a:pt x="711994" y="129064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3" name="CustomShape 12"/>
          <p:cNvSpPr/>
          <p:nvPr/>
        </p:nvSpPr>
        <p:spPr>
          <a:xfrm>
            <a:off x="9838440" y="4687200"/>
            <a:ext cx="59400" cy="5940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4" name="CustomShape 13"/>
          <p:cNvSpPr/>
          <p:nvPr/>
        </p:nvSpPr>
        <p:spPr>
          <a:xfrm>
            <a:off x="9552960" y="4987080"/>
            <a:ext cx="1506240" cy="23508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5" name="CustomShape 14"/>
          <p:cNvSpPr/>
          <p:nvPr/>
        </p:nvSpPr>
        <p:spPr>
          <a:xfrm>
            <a:off x="9583200" y="5016960"/>
            <a:ext cx="1446120" cy="175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6" name="CustomShape 15"/>
          <p:cNvSpPr/>
          <p:nvPr/>
        </p:nvSpPr>
        <p:spPr>
          <a:xfrm>
            <a:off x="9614520" y="5033520"/>
            <a:ext cx="144360" cy="14436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7" name="CustomShape 16"/>
          <p:cNvSpPr/>
          <p:nvPr/>
        </p:nvSpPr>
        <p:spPr>
          <a:xfrm>
            <a:off x="9821520" y="5033520"/>
            <a:ext cx="144360" cy="14436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8" name="CustomShape 17"/>
          <p:cNvSpPr/>
          <p:nvPr/>
        </p:nvSpPr>
        <p:spPr>
          <a:xfrm>
            <a:off x="10028520" y="5033520"/>
            <a:ext cx="144360" cy="14436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9" name="CustomShape 18"/>
          <p:cNvSpPr/>
          <p:nvPr/>
        </p:nvSpPr>
        <p:spPr>
          <a:xfrm>
            <a:off x="10235880" y="5033520"/>
            <a:ext cx="144360" cy="14436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0" name="CustomShape 19"/>
          <p:cNvSpPr/>
          <p:nvPr/>
        </p:nvSpPr>
        <p:spPr>
          <a:xfrm>
            <a:off x="10442880" y="5033520"/>
            <a:ext cx="144360" cy="14436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1" name="CustomShape 20"/>
          <p:cNvSpPr/>
          <p:nvPr/>
        </p:nvSpPr>
        <p:spPr>
          <a:xfrm>
            <a:off x="10649880" y="5033520"/>
            <a:ext cx="144360" cy="14436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2" name="CustomShape 21"/>
          <p:cNvSpPr/>
          <p:nvPr/>
        </p:nvSpPr>
        <p:spPr>
          <a:xfrm>
            <a:off x="10857240" y="5033520"/>
            <a:ext cx="144360" cy="14436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3" name="CustomShape 22"/>
          <p:cNvSpPr/>
          <p:nvPr/>
        </p:nvSpPr>
        <p:spPr>
          <a:xfrm>
            <a:off x="10259280" y="4684320"/>
            <a:ext cx="90720" cy="30204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4" name="CustomShape 23"/>
          <p:cNvSpPr/>
          <p:nvPr/>
        </p:nvSpPr>
        <p:spPr>
          <a:xfrm>
            <a:off x="10419480" y="4684320"/>
            <a:ext cx="90720" cy="30204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5" name="CustomShape 24"/>
          <p:cNvSpPr/>
          <p:nvPr/>
        </p:nvSpPr>
        <p:spPr>
          <a:xfrm>
            <a:off x="10579680" y="4684320"/>
            <a:ext cx="90720" cy="30204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6" name="CustomShape 25"/>
          <p:cNvSpPr/>
          <p:nvPr/>
        </p:nvSpPr>
        <p:spPr>
          <a:xfrm>
            <a:off x="10739520" y="4684320"/>
            <a:ext cx="90720" cy="30204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7" name="CustomShape 26"/>
          <p:cNvSpPr/>
          <p:nvPr/>
        </p:nvSpPr>
        <p:spPr>
          <a:xfrm>
            <a:off x="4130280" y="5012640"/>
            <a:ext cx="1506240" cy="2350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8" name="CustomShape 27"/>
          <p:cNvSpPr/>
          <p:nvPr/>
        </p:nvSpPr>
        <p:spPr>
          <a:xfrm>
            <a:off x="4160520" y="5042160"/>
            <a:ext cx="1446120" cy="175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9" name="CustomShape 28"/>
          <p:cNvSpPr/>
          <p:nvPr/>
        </p:nvSpPr>
        <p:spPr>
          <a:xfrm>
            <a:off x="4191840" y="5059080"/>
            <a:ext cx="144360" cy="1443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0" name="CustomShape 29"/>
          <p:cNvSpPr/>
          <p:nvPr/>
        </p:nvSpPr>
        <p:spPr>
          <a:xfrm>
            <a:off x="4399200" y="5059080"/>
            <a:ext cx="144360" cy="1443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1" name="CustomShape 30"/>
          <p:cNvSpPr/>
          <p:nvPr/>
        </p:nvSpPr>
        <p:spPr>
          <a:xfrm>
            <a:off x="4606200" y="5059080"/>
            <a:ext cx="144360" cy="1443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2" name="CustomShape 31"/>
          <p:cNvSpPr/>
          <p:nvPr/>
        </p:nvSpPr>
        <p:spPr>
          <a:xfrm>
            <a:off x="4813200" y="5059080"/>
            <a:ext cx="144360" cy="1443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3" name="CustomShape 32"/>
          <p:cNvSpPr/>
          <p:nvPr/>
        </p:nvSpPr>
        <p:spPr>
          <a:xfrm>
            <a:off x="5020200" y="5059080"/>
            <a:ext cx="144360" cy="1443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4" name="CustomShape 33"/>
          <p:cNvSpPr/>
          <p:nvPr/>
        </p:nvSpPr>
        <p:spPr>
          <a:xfrm>
            <a:off x="5227560" y="5059080"/>
            <a:ext cx="144360" cy="1443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5" name="CustomShape 34"/>
          <p:cNvSpPr/>
          <p:nvPr/>
        </p:nvSpPr>
        <p:spPr>
          <a:xfrm>
            <a:off x="5434560" y="5059080"/>
            <a:ext cx="144360" cy="1443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6" name="CustomShape 35"/>
          <p:cNvSpPr/>
          <p:nvPr/>
        </p:nvSpPr>
        <p:spPr>
          <a:xfrm>
            <a:off x="5223960" y="4159800"/>
            <a:ext cx="191880" cy="85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7" name="CustomShape 36"/>
          <p:cNvSpPr/>
          <p:nvPr/>
        </p:nvSpPr>
        <p:spPr>
          <a:xfrm>
            <a:off x="5319720" y="4159800"/>
            <a:ext cx="96480" cy="856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8" name="CustomShape 37"/>
          <p:cNvSpPr/>
          <p:nvPr/>
        </p:nvSpPr>
        <p:spPr>
          <a:xfrm>
            <a:off x="5167440" y="4389480"/>
            <a:ext cx="304920" cy="155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9" name="CustomShape 38"/>
          <p:cNvSpPr/>
          <p:nvPr/>
        </p:nvSpPr>
        <p:spPr>
          <a:xfrm>
            <a:off x="5319000" y="4389480"/>
            <a:ext cx="153720" cy="155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0" name="CustomShape 39"/>
          <p:cNvSpPr/>
          <p:nvPr/>
        </p:nvSpPr>
        <p:spPr>
          <a:xfrm>
            <a:off x="5223960" y="4548960"/>
            <a:ext cx="191880" cy="799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1" name="CustomShape 40"/>
          <p:cNvSpPr/>
          <p:nvPr/>
        </p:nvSpPr>
        <p:spPr>
          <a:xfrm>
            <a:off x="5295600" y="4629960"/>
            <a:ext cx="51120" cy="8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2" name="CustomShape 41"/>
          <p:cNvSpPr/>
          <p:nvPr/>
        </p:nvSpPr>
        <p:spPr>
          <a:xfrm>
            <a:off x="5310360" y="4722480"/>
            <a:ext cx="22680" cy="633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3" name="CustomShape 42"/>
          <p:cNvSpPr/>
          <p:nvPr/>
        </p:nvSpPr>
        <p:spPr>
          <a:xfrm>
            <a:off x="5281200" y="4770360"/>
            <a:ext cx="74880" cy="2505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4" name="CustomShape 43"/>
          <p:cNvSpPr/>
          <p:nvPr/>
        </p:nvSpPr>
        <p:spPr>
          <a:xfrm>
            <a:off x="4787640" y="4159800"/>
            <a:ext cx="191880" cy="85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5" name="CustomShape 44"/>
          <p:cNvSpPr/>
          <p:nvPr/>
        </p:nvSpPr>
        <p:spPr>
          <a:xfrm>
            <a:off x="4883040" y="4159800"/>
            <a:ext cx="96480" cy="856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6" name="CustomShape 45"/>
          <p:cNvSpPr/>
          <p:nvPr/>
        </p:nvSpPr>
        <p:spPr>
          <a:xfrm>
            <a:off x="4731120" y="4389480"/>
            <a:ext cx="304920" cy="155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7" name="CustomShape 46"/>
          <p:cNvSpPr/>
          <p:nvPr/>
        </p:nvSpPr>
        <p:spPr>
          <a:xfrm>
            <a:off x="4882680" y="4389480"/>
            <a:ext cx="153720" cy="155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8" name="CustomShape 47"/>
          <p:cNvSpPr/>
          <p:nvPr/>
        </p:nvSpPr>
        <p:spPr>
          <a:xfrm>
            <a:off x="4787640" y="4548960"/>
            <a:ext cx="191880" cy="799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9" name="CustomShape 48"/>
          <p:cNvSpPr/>
          <p:nvPr/>
        </p:nvSpPr>
        <p:spPr>
          <a:xfrm>
            <a:off x="4858920" y="4629960"/>
            <a:ext cx="51120" cy="8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0" name="CustomShape 49"/>
          <p:cNvSpPr/>
          <p:nvPr/>
        </p:nvSpPr>
        <p:spPr>
          <a:xfrm>
            <a:off x="4873680" y="4722480"/>
            <a:ext cx="22680" cy="633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1" name="CustomShape 50"/>
          <p:cNvSpPr/>
          <p:nvPr/>
        </p:nvSpPr>
        <p:spPr>
          <a:xfrm>
            <a:off x="4844520" y="4770360"/>
            <a:ext cx="74880" cy="2505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2" name="CustomShape 51"/>
          <p:cNvSpPr/>
          <p:nvPr/>
        </p:nvSpPr>
        <p:spPr>
          <a:xfrm>
            <a:off x="4350960" y="4159800"/>
            <a:ext cx="191880" cy="85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3" name="CustomShape 52"/>
          <p:cNvSpPr/>
          <p:nvPr/>
        </p:nvSpPr>
        <p:spPr>
          <a:xfrm>
            <a:off x="4446720" y="4159800"/>
            <a:ext cx="96480" cy="856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4" name="CustomShape 53"/>
          <p:cNvSpPr/>
          <p:nvPr/>
        </p:nvSpPr>
        <p:spPr>
          <a:xfrm>
            <a:off x="4294440" y="4389480"/>
            <a:ext cx="304920" cy="155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5" name="CustomShape 54"/>
          <p:cNvSpPr/>
          <p:nvPr/>
        </p:nvSpPr>
        <p:spPr>
          <a:xfrm>
            <a:off x="4446000" y="4389480"/>
            <a:ext cx="153720" cy="155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6" name="CustomShape 55"/>
          <p:cNvSpPr/>
          <p:nvPr/>
        </p:nvSpPr>
        <p:spPr>
          <a:xfrm>
            <a:off x="4350960" y="4548960"/>
            <a:ext cx="191880" cy="799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7" name="CustomShape 56"/>
          <p:cNvSpPr/>
          <p:nvPr/>
        </p:nvSpPr>
        <p:spPr>
          <a:xfrm>
            <a:off x="4422600" y="4629960"/>
            <a:ext cx="51120" cy="8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8" name="CustomShape 57"/>
          <p:cNvSpPr/>
          <p:nvPr/>
        </p:nvSpPr>
        <p:spPr>
          <a:xfrm>
            <a:off x="4437000" y="4722480"/>
            <a:ext cx="22680" cy="633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9" name="CustomShape 58"/>
          <p:cNvSpPr/>
          <p:nvPr/>
        </p:nvSpPr>
        <p:spPr>
          <a:xfrm>
            <a:off x="4407840" y="4770360"/>
            <a:ext cx="74880" cy="2505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0" name="CustomShape 59"/>
          <p:cNvSpPr/>
          <p:nvPr/>
        </p:nvSpPr>
        <p:spPr>
          <a:xfrm>
            <a:off x="1092960" y="1203480"/>
            <a:ext cx="1148400" cy="1187640"/>
          </a:xfrm>
          <a:custGeom>
            <a:avLst/>
            <a:gdLst/>
            <a:ahLst/>
            <a:rect l="l" t="t" r="r" b="b"/>
            <a:pathLst>
              <a:path w="4703648" h="4864304">
                <a:moveTo>
                  <a:pt x="1807379" y="4869660"/>
                </a:moveTo>
                <a:lnTo>
                  <a:pt x="2182243" y="4869660"/>
                </a:lnTo>
                <a:cubicBezTo>
                  <a:pt x="2182243" y="4869660"/>
                  <a:pt x="2181351" y="4868768"/>
                  <a:pt x="2181351" y="4868768"/>
                </a:cubicBezTo>
                <a:cubicBezTo>
                  <a:pt x="2341114" y="4868768"/>
                  <a:pt x="2418764" y="4868768"/>
                  <a:pt x="2580313" y="4868768"/>
                </a:cubicBezTo>
                <a:cubicBezTo>
                  <a:pt x="2580313" y="4868768"/>
                  <a:pt x="2579420" y="4869660"/>
                  <a:pt x="2579420" y="4869660"/>
                </a:cubicBezTo>
                <a:lnTo>
                  <a:pt x="2957854" y="4869660"/>
                </a:lnTo>
                <a:cubicBezTo>
                  <a:pt x="2997126" y="4866983"/>
                  <a:pt x="3413939" y="4866983"/>
                  <a:pt x="3435359" y="4869660"/>
                </a:cubicBezTo>
                <a:cubicBezTo>
                  <a:pt x="3435359" y="4869660"/>
                  <a:pt x="3435359" y="4869660"/>
                  <a:pt x="3435359" y="4869660"/>
                </a:cubicBezTo>
                <a:lnTo>
                  <a:pt x="3812901" y="4869660"/>
                </a:lnTo>
                <a:cubicBezTo>
                  <a:pt x="3812008" y="4868768"/>
                  <a:pt x="3811116" y="4867875"/>
                  <a:pt x="3810223" y="4867875"/>
                </a:cubicBezTo>
                <a:cubicBezTo>
                  <a:pt x="3821826" y="4867875"/>
                  <a:pt x="3828966" y="4867875"/>
                  <a:pt x="3835214" y="4867875"/>
                </a:cubicBezTo>
                <a:cubicBezTo>
                  <a:pt x="4080661" y="4867875"/>
                  <a:pt x="4174377" y="4867875"/>
                  <a:pt x="4419823" y="4867875"/>
                </a:cubicBezTo>
                <a:cubicBezTo>
                  <a:pt x="4451955" y="4867875"/>
                  <a:pt x="4451955" y="4867875"/>
                  <a:pt x="4451955" y="4833067"/>
                </a:cubicBezTo>
                <a:cubicBezTo>
                  <a:pt x="4451955" y="4805398"/>
                  <a:pt x="4451955" y="4778622"/>
                  <a:pt x="4451955" y="4750953"/>
                </a:cubicBezTo>
                <a:cubicBezTo>
                  <a:pt x="4451955" y="4735780"/>
                  <a:pt x="4457310" y="4729532"/>
                  <a:pt x="4471590" y="4729532"/>
                </a:cubicBezTo>
                <a:cubicBezTo>
                  <a:pt x="4516217" y="4729532"/>
                  <a:pt x="4561736" y="4730425"/>
                  <a:pt x="4606363" y="4729532"/>
                </a:cubicBezTo>
                <a:cubicBezTo>
                  <a:pt x="4621536" y="4729532"/>
                  <a:pt x="4625999" y="4736673"/>
                  <a:pt x="4625999" y="4752739"/>
                </a:cubicBezTo>
                <a:cubicBezTo>
                  <a:pt x="4625106" y="4783977"/>
                  <a:pt x="4625999" y="4814323"/>
                  <a:pt x="4625999" y="4845562"/>
                </a:cubicBezTo>
                <a:cubicBezTo>
                  <a:pt x="4625999" y="4861628"/>
                  <a:pt x="4631354" y="4868768"/>
                  <a:pt x="4645634" y="4867875"/>
                </a:cubicBezTo>
                <a:cubicBezTo>
                  <a:pt x="4656344" y="4866983"/>
                  <a:pt x="4667055" y="4867875"/>
                  <a:pt x="4677765" y="4865198"/>
                </a:cubicBezTo>
                <a:cubicBezTo>
                  <a:pt x="4694724" y="4861628"/>
                  <a:pt x="4705434" y="4849132"/>
                  <a:pt x="4705434" y="4829496"/>
                </a:cubicBezTo>
                <a:cubicBezTo>
                  <a:pt x="4705434" y="4718823"/>
                  <a:pt x="4705434" y="4608148"/>
                  <a:pt x="4705434" y="4498367"/>
                </a:cubicBezTo>
                <a:cubicBezTo>
                  <a:pt x="4705434" y="4477838"/>
                  <a:pt x="4692939" y="4465343"/>
                  <a:pt x="4673303" y="4462665"/>
                </a:cubicBezTo>
                <a:cubicBezTo>
                  <a:pt x="4627784" y="4457310"/>
                  <a:pt x="4625999" y="4458203"/>
                  <a:pt x="4625999" y="4509077"/>
                </a:cubicBezTo>
                <a:cubicBezTo>
                  <a:pt x="4625999" y="4527820"/>
                  <a:pt x="4625999" y="4547456"/>
                  <a:pt x="4625999" y="4566199"/>
                </a:cubicBezTo>
                <a:cubicBezTo>
                  <a:pt x="4625999" y="4580480"/>
                  <a:pt x="4620643" y="4586727"/>
                  <a:pt x="4608148" y="4585835"/>
                </a:cubicBezTo>
                <a:cubicBezTo>
                  <a:pt x="4562629" y="4585835"/>
                  <a:pt x="4517109" y="4584943"/>
                  <a:pt x="4471590" y="4585835"/>
                </a:cubicBezTo>
                <a:cubicBezTo>
                  <a:pt x="4453740" y="4585835"/>
                  <a:pt x="4452847" y="4574232"/>
                  <a:pt x="4452847" y="4559951"/>
                </a:cubicBezTo>
                <a:cubicBezTo>
                  <a:pt x="4452847" y="4451955"/>
                  <a:pt x="4452847" y="4343066"/>
                  <a:pt x="4452847" y="4235070"/>
                </a:cubicBezTo>
                <a:cubicBezTo>
                  <a:pt x="4452847" y="4089586"/>
                  <a:pt x="4452847" y="3944996"/>
                  <a:pt x="4452847" y="3799513"/>
                </a:cubicBezTo>
                <a:cubicBezTo>
                  <a:pt x="4452847" y="3770952"/>
                  <a:pt x="4453740" y="3770060"/>
                  <a:pt x="4480516" y="3769167"/>
                </a:cubicBezTo>
                <a:cubicBezTo>
                  <a:pt x="4506399" y="3769167"/>
                  <a:pt x="4533175" y="3768274"/>
                  <a:pt x="4559059" y="3769167"/>
                </a:cubicBezTo>
                <a:cubicBezTo>
                  <a:pt x="4574232" y="3769167"/>
                  <a:pt x="4582264" y="3763812"/>
                  <a:pt x="4582264" y="3745069"/>
                </a:cubicBezTo>
                <a:cubicBezTo>
                  <a:pt x="4581372" y="3712045"/>
                  <a:pt x="4581372" y="3679021"/>
                  <a:pt x="4582264" y="3645998"/>
                </a:cubicBezTo>
                <a:cubicBezTo>
                  <a:pt x="4582264" y="3631717"/>
                  <a:pt x="4576909" y="3626362"/>
                  <a:pt x="4564414" y="3626362"/>
                </a:cubicBezTo>
                <a:cubicBezTo>
                  <a:pt x="4449277" y="3626362"/>
                  <a:pt x="4334140" y="3626362"/>
                  <a:pt x="4218111" y="3626362"/>
                </a:cubicBezTo>
                <a:cubicBezTo>
                  <a:pt x="4204723" y="3626362"/>
                  <a:pt x="4200260" y="3632610"/>
                  <a:pt x="4200260" y="3645998"/>
                </a:cubicBezTo>
                <a:cubicBezTo>
                  <a:pt x="4200260" y="3679914"/>
                  <a:pt x="4201153" y="3713830"/>
                  <a:pt x="4200260" y="3747746"/>
                </a:cubicBezTo>
                <a:cubicBezTo>
                  <a:pt x="4200260" y="3762919"/>
                  <a:pt x="4205616" y="3769167"/>
                  <a:pt x="4219004" y="3769167"/>
                </a:cubicBezTo>
                <a:cubicBezTo>
                  <a:pt x="4246672" y="3769167"/>
                  <a:pt x="4274340" y="3770060"/>
                  <a:pt x="4301116" y="3769167"/>
                </a:cubicBezTo>
                <a:cubicBezTo>
                  <a:pt x="4318075" y="3768274"/>
                  <a:pt x="4325215" y="3774522"/>
                  <a:pt x="4325215" y="3794158"/>
                </a:cubicBezTo>
                <a:cubicBezTo>
                  <a:pt x="4324322" y="4008366"/>
                  <a:pt x="4325215" y="4222574"/>
                  <a:pt x="4325215" y="4437674"/>
                </a:cubicBezTo>
                <a:cubicBezTo>
                  <a:pt x="4325215" y="4456418"/>
                  <a:pt x="4318075" y="4461773"/>
                  <a:pt x="4302009" y="4461773"/>
                </a:cubicBezTo>
                <a:cubicBezTo>
                  <a:pt x="4152956" y="4461773"/>
                  <a:pt x="4155634" y="4460880"/>
                  <a:pt x="4007473" y="4461773"/>
                </a:cubicBezTo>
                <a:cubicBezTo>
                  <a:pt x="3989622" y="4461773"/>
                  <a:pt x="3984267" y="4454632"/>
                  <a:pt x="3984267" y="4435889"/>
                </a:cubicBezTo>
                <a:cubicBezTo>
                  <a:pt x="3984267" y="4201153"/>
                  <a:pt x="3984267" y="3965524"/>
                  <a:pt x="3984267" y="3730788"/>
                </a:cubicBezTo>
                <a:cubicBezTo>
                  <a:pt x="3984267" y="3712938"/>
                  <a:pt x="3987837" y="3705797"/>
                  <a:pt x="4005688" y="3706690"/>
                </a:cubicBezTo>
                <a:cubicBezTo>
                  <a:pt x="4040497" y="3707582"/>
                  <a:pt x="4040497" y="3706690"/>
                  <a:pt x="4040497" y="3669203"/>
                </a:cubicBezTo>
                <a:cubicBezTo>
                  <a:pt x="4040497" y="3662956"/>
                  <a:pt x="4040497" y="3657600"/>
                  <a:pt x="4040497" y="3651353"/>
                </a:cubicBezTo>
                <a:cubicBezTo>
                  <a:pt x="4042282" y="3632610"/>
                  <a:pt x="4034249" y="3625469"/>
                  <a:pt x="4016398" y="3626362"/>
                </a:cubicBezTo>
                <a:cubicBezTo>
                  <a:pt x="3969987" y="3627254"/>
                  <a:pt x="3923575" y="3625469"/>
                  <a:pt x="3877163" y="3627254"/>
                </a:cubicBezTo>
                <a:cubicBezTo>
                  <a:pt x="3858420" y="3628147"/>
                  <a:pt x="3851280" y="3621899"/>
                  <a:pt x="3851280" y="3599586"/>
                </a:cubicBezTo>
                <a:cubicBezTo>
                  <a:pt x="3852172" y="3391626"/>
                  <a:pt x="3852172" y="3183665"/>
                  <a:pt x="3851280" y="2976598"/>
                </a:cubicBezTo>
                <a:cubicBezTo>
                  <a:pt x="3851280" y="2955177"/>
                  <a:pt x="3857528" y="2948929"/>
                  <a:pt x="3877163" y="2948929"/>
                </a:cubicBezTo>
                <a:cubicBezTo>
                  <a:pt x="3985160" y="2949822"/>
                  <a:pt x="4093156" y="2948929"/>
                  <a:pt x="4201153" y="2948929"/>
                </a:cubicBezTo>
                <a:cubicBezTo>
                  <a:pt x="4228821" y="2948929"/>
                  <a:pt x="4229714" y="2948037"/>
                  <a:pt x="4229714" y="2918583"/>
                </a:cubicBezTo>
                <a:cubicBezTo>
                  <a:pt x="4229714" y="2866816"/>
                  <a:pt x="4229714" y="2815049"/>
                  <a:pt x="4229714" y="2764175"/>
                </a:cubicBezTo>
                <a:cubicBezTo>
                  <a:pt x="4229714" y="2745432"/>
                  <a:pt x="4225251" y="2738291"/>
                  <a:pt x="4207400" y="2738291"/>
                </a:cubicBezTo>
                <a:cubicBezTo>
                  <a:pt x="4032464" y="2739184"/>
                  <a:pt x="3857528" y="2739184"/>
                  <a:pt x="3682591" y="2738291"/>
                </a:cubicBezTo>
                <a:cubicBezTo>
                  <a:pt x="3660278" y="2738291"/>
                  <a:pt x="3660278" y="2750787"/>
                  <a:pt x="3660278" y="2768637"/>
                </a:cubicBezTo>
                <a:cubicBezTo>
                  <a:pt x="3660278" y="3043538"/>
                  <a:pt x="3660278" y="3318438"/>
                  <a:pt x="3660278" y="3593338"/>
                </a:cubicBezTo>
                <a:cubicBezTo>
                  <a:pt x="3660278" y="3628147"/>
                  <a:pt x="3660278" y="3628147"/>
                  <a:pt x="3629039" y="3628147"/>
                </a:cubicBezTo>
                <a:cubicBezTo>
                  <a:pt x="3465706" y="3628147"/>
                  <a:pt x="3303265" y="3628147"/>
                  <a:pt x="3139931" y="3628147"/>
                </a:cubicBezTo>
                <a:cubicBezTo>
                  <a:pt x="3111370" y="3628147"/>
                  <a:pt x="3111370" y="3628147"/>
                  <a:pt x="3111370" y="3596016"/>
                </a:cubicBezTo>
                <a:cubicBezTo>
                  <a:pt x="3111370" y="3526398"/>
                  <a:pt x="3112263" y="3457673"/>
                  <a:pt x="3111370" y="3388055"/>
                </a:cubicBezTo>
                <a:cubicBezTo>
                  <a:pt x="3109585" y="3280951"/>
                  <a:pt x="3055140" y="3203301"/>
                  <a:pt x="2964995" y="3180095"/>
                </a:cubicBezTo>
                <a:cubicBezTo>
                  <a:pt x="2868601" y="3155104"/>
                  <a:pt x="2773993" y="3200623"/>
                  <a:pt x="2735614" y="3290769"/>
                </a:cubicBezTo>
                <a:cubicBezTo>
                  <a:pt x="2724011" y="3316653"/>
                  <a:pt x="2717763" y="3345214"/>
                  <a:pt x="2717763" y="3373775"/>
                </a:cubicBezTo>
                <a:cubicBezTo>
                  <a:pt x="2717763" y="3448748"/>
                  <a:pt x="2717763" y="3523720"/>
                  <a:pt x="2717763" y="3599586"/>
                </a:cubicBezTo>
                <a:cubicBezTo>
                  <a:pt x="2717763" y="3627254"/>
                  <a:pt x="2716870" y="3628147"/>
                  <a:pt x="2691879" y="3628147"/>
                </a:cubicBezTo>
                <a:cubicBezTo>
                  <a:pt x="2504448" y="3628147"/>
                  <a:pt x="2398236" y="3628147"/>
                  <a:pt x="2210804" y="3628147"/>
                </a:cubicBezTo>
                <a:cubicBezTo>
                  <a:pt x="2191168" y="3628147"/>
                  <a:pt x="2184921" y="3621007"/>
                  <a:pt x="2185813" y="3600478"/>
                </a:cubicBezTo>
                <a:cubicBezTo>
                  <a:pt x="2186706" y="3479986"/>
                  <a:pt x="2185813" y="3358602"/>
                  <a:pt x="2185813" y="3238110"/>
                </a:cubicBezTo>
                <a:cubicBezTo>
                  <a:pt x="2185813" y="3208656"/>
                  <a:pt x="2185813" y="3208656"/>
                  <a:pt x="2159037" y="3208656"/>
                </a:cubicBezTo>
                <a:cubicBezTo>
                  <a:pt x="2135831" y="3208656"/>
                  <a:pt x="2113518" y="3207764"/>
                  <a:pt x="2090312" y="3208656"/>
                </a:cubicBezTo>
                <a:cubicBezTo>
                  <a:pt x="2073354" y="3209549"/>
                  <a:pt x="2063536" y="3203301"/>
                  <a:pt x="2055503" y="3186343"/>
                </a:cubicBezTo>
                <a:cubicBezTo>
                  <a:pt x="2014447" y="3104230"/>
                  <a:pt x="1951970" y="3053355"/>
                  <a:pt x="1867179" y="3035505"/>
                </a:cubicBezTo>
                <a:cubicBezTo>
                  <a:pt x="1750257" y="3009621"/>
                  <a:pt x="1634228" y="3066743"/>
                  <a:pt x="1574428" y="3180988"/>
                </a:cubicBezTo>
                <a:cubicBezTo>
                  <a:pt x="1563718" y="3201516"/>
                  <a:pt x="1552115" y="3211334"/>
                  <a:pt x="1530694" y="3208656"/>
                </a:cubicBezTo>
                <a:cubicBezTo>
                  <a:pt x="1509273" y="3206871"/>
                  <a:pt x="1487853" y="3209549"/>
                  <a:pt x="1466432" y="3207764"/>
                </a:cubicBezTo>
                <a:cubicBezTo>
                  <a:pt x="1447689" y="3206871"/>
                  <a:pt x="1442333" y="3214011"/>
                  <a:pt x="1442333" y="3234540"/>
                </a:cubicBezTo>
                <a:cubicBezTo>
                  <a:pt x="1443226" y="3354139"/>
                  <a:pt x="1442333" y="3472846"/>
                  <a:pt x="1442333" y="3592446"/>
                </a:cubicBezTo>
                <a:cubicBezTo>
                  <a:pt x="1442333" y="3628147"/>
                  <a:pt x="1442333" y="3628147"/>
                  <a:pt x="1410202" y="3628147"/>
                </a:cubicBezTo>
                <a:cubicBezTo>
                  <a:pt x="1209382" y="3628147"/>
                  <a:pt x="1079965" y="3628147"/>
                  <a:pt x="896996" y="3628147"/>
                </a:cubicBezTo>
                <a:cubicBezTo>
                  <a:pt x="867542" y="3628147"/>
                  <a:pt x="866650" y="3628147"/>
                  <a:pt x="866650" y="3594231"/>
                </a:cubicBezTo>
                <a:cubicBezTo>
                  <a:pt x="866650" y="3333611"/>
                  <a:pt x="866650" y="3072991"/>
                  <a:pt x="866650" y="2811479"/>
                </a:cubicBezTo>
                <a:cubicBezTo>
                  <a:pt x="866650" y="2790058"/>
                  <a:pt x="872897" y="2776670"/>
                  <a:pt x="888963" y="2765067"/>
                </a:cubicBezTo>
                <a:cubicBezTo>
                  <a:pt x="966613" y="2707945"/>
                  <a:pt x="1021058" y="2630295"/>
                  <a:pt x="1052296" y="2533009"/>
                </a:cubicBezTo>
                <a:cubicBezTo>
                  <a:pt x="1058544" y="2513373"/>
                  <a:pt x="1065684" y="2509803"/>
                  <a:pt x="1084428" y="2514266"/>
                </a:cubicBezTo>
                <a:cubicBezTo>
                  <a:pt x="1295958" y="2566925"/>
                  <a:pt x="1476250" y="2507125"/>
                  <a:pt x="1626195" y="2335759"/>
                </a:cubicBezTo>
                <a:cubicBezTo>
                  <a:pt x="1638691" y="2321478"/>
                  <a:pt x="1648508" y="2325049"/>
                  <a:pt x="1661896" y="2328619"/>
                </a:cubicBezTo>
                <a:cubicBezTo>
                  <a:pt x="1859146" y="2381278"/>
                  <a:pt x="2026942" y="2325049"/>
                  <a:pt x="2166178" y="2163500"/>
                </a:cubicBezTo>
                <a:cubicBezTo>
                  <a:pt x="2194739" y="2130476"/>
                  <a:pt x="2217944" y="2092098"/>
                  <a:pt x="2235795" y="2050148"/>
                </a:cubicBezTo>
                <a:cubicBezTo>
                  <a:pt x="2242935" y="2032298"/>
                  <a:pt x="2250968" y="2027835"/>
                  <a:pt x="2269711" y="2033190"/>
                </a:cubicBezTo>
                <a:cubicBezTo>
                  <a:pt x="2472316" y="2093883"/>
                  <a:pt x="2644575" y="2037653"/>
                  <a:pt x="2782918" y="1864502"/>
                </a:cubicBezTo>
                <a:cubicBezTo>
                  <a:pt x="2824867" y="1812735"/>
                  <a:pt x="2853428" y="1751150"/>
                  <a:pt x="2871279" y="1685102"/>
                </a:cubicBezTo>
                <a:cubicBezTo>
                  <a:pt x="2874849" y="1671714"/>
                  <a:pt x="2880204" y="1662789"/>
                  <a:pt x="2892699" y="1659219"/>
                </a:cubicBezTo>
                <a:cubicBezTo>
                  <a:pt x="2962317" y="1640476"/>
                  <a:pt x="3022117" y="1602097"/>
                  <a:pt x="3074776" y="1551222"/>
                </a:cubicBezTo>
                <a:cubicBezTo>
                  <a:pt x="3201516" y="1427160"/>
                  <a:pt x="3290769" y="1277215"/>
                  <a:pt x="3338966" y="1097816"/>
                </a:cubicBezTo>
                <a:cubicBezTo>
                  <a:pt x="3399658" y="869327"/>
                  <a:pt x="3277381" y="616740"/>
                  <a:pt x="3070313" y="545338"/>
                </a:cubicBezTo>
                <a:cubicBezTo>
                  <a:pt x="3053355" y="539090"/>
                  <a:pt x="3044430" y="530165"/>
                  <a:pt x="3038182" y="511421"/>
                </a:cubicBezTo>
                <a:cubicBezTo>
                  <a:pt x="2953392" y="234736"/>
                  <a:pt x="2778455" y="68725"/>
                  <a:pt x="2519621" y="8925"/>
                </a:cubicBezTo>
                <a:cubicBezTo>
                  <a:pt x="2502662" y="5355"/>
                  <a:pt x="2484812" y="3570"/>
                  <a:pt x="2467854" y="0"/>
                </a:cubicBezTo>
                <a:cubicBezTo>
                  <a:pt x="2427690" y="0"/>
                  <a:pt x="2387526" y="0"/>
                  <a:pt x="2347362" y="0"/>
                </a:cubicBezTo>
                <a:cubicBezTo>
                  <a:pt x="2304520" y="6248"/>
                  <a:pt x="2262571" y="13388"/>
                  <a:pt x="2221515" y="27669"/>
                </a:cubicBezTo>
                <a:cubicBezTo>
                  <a:pt x="2076032" y="79435"/>
                  <a:pt x="1964465" y="180292"/>
                  <a:pt x="1876997" y="315064"/>
                </a:cubicBezTo>
                <a:cubicBezTo>
                  <a:pt x="1802024" y="431986"/>
                  <a:pt x="1758290" y="562296"/>
                  <a:pt x="1747580" y="705101"/>
                </a:cubicBezTo>
                <a:cubicBezTo>
                  <a:pt x="1741332" y="785429"/>
                  <a:pt x="1744009" y="865757"/>
                  <a:pt x="1761860" y="944300"/>
                </a:cubicBezTo>
                <a:cubicBezTo>
                  <a:pt x="1766323" y="964828"/>
                  <a:pt x="1762753" y="980001"/>
                  <a:pt x="1750257" y="996067"/>
                </a:cubicBezTo>
                <a:cubicBezTo>
                  <a:pt x="1665467" y="1107634"/>
                  <a:pt x="1616377" y="1236158"/>
                  <a:pt x="1601204" y="1380749"/>
                </a:cubicBezTo>
                <a:cubicBezTo>
                  <a:pt x="1591386" y="1475357"/>
                  <a:pt x="1596742" y="1569073"/>
                  <a:pt x="1620840" y="1661004"/>
                </a:cubicBezTo>
                <a:cubicBezTo>
                  <a:pt x="1627088" y="1685102"/>
                  <a:pt x="1626195" y="1685995"/>
                  <a:pt x="1603882" y="1683317"/>
                </a:cubicBezTo>
                <a:cubicBezTo>
                  <a:pt x="1556578" y="1678855"/>
                  <a:pt x="1511951" y="1693135"/>
                  <a:pt x="1468217" y="1707416"/>
                </a:cubicBezTo>
                <a:cubicBezTo>
                  <a:pt x="1339692" y="1750257"/>
                  <a:pt x="1236158" y="1833263"/>
                  <a:pt x="1158508" y="1953755"/>
                </a:cubicBezTo>
                <a:cubicBezTo>
                  <a:pt x="1151368" y="1964465"/>
                  <a:pt x="1143335" y="1973391"/>
                  <a:pt x="1131732" y="1977853"/>
                </a:cubicBezTo>
                <a:cubicBezTo>
                  <a:pt x="947870" y="2052826"/>
                  <a:pt x="842551" y="2198309"/>
                  <a:pt x="815775" y="2411624"/>
                </a:cubicBezTo>
                <a:cubicBezTo>
                  <a:pt x="813990" y="2428582"/>
                  <a:pt x="807742" y="2437508"/>
                  <a:pt x="794354" y="2444648"/>
                </a:cubicBezTo>
                <a:cubicBezTo>
                  <a:pt x="660474" y="2519621"/>
                  <a:pt x="562296" y="2632080"/>
                  <a:pt x="498033" y="2781133"/>
                </a:cubicBezTo>
                <a:cubicBezTo>
                  <a:pt x="490893" y="2797199"/>
                  <a:pt x="488216" y="2812372"/>
                  <a:pt x="488216" y="2830222"/>
                </a:cubicBezTo>
                <a:cubicBezTo>
                  <a:pt x="488216" y="3084594"/>
                  <a:pt x="488216" y="3338966"/>
                  <a:pt x="488216" y="3592446"/>
                </a:cubicBezTo>
                <a:cubicBezTo>
                  <a:pt x="488216" y="3626362"/>
                  <a:pt x="488216" y="3626362"/>
                  <a:pt x="456977" y="3626362"/>
                </a:cubicBezTo>
                <a:cubicBezTo>
                  <a:pt x="398070" y="3626362"/>
                  <a:pt x="339163" y="3626362"/>
                  <a:pt x="280255" y="3626362"/>
                </a:cubicBezTo>
                <a:cubicBezTo>
                  <a:pt x="248124" y="3626362"/>
                  <a:pt x="248124" y="3626362"/>
                  <a:pt x="248124" y="3661171"/>
                </a:cubicBezTo>
                <a:cubicBezTo>
                  <a:pt x="248124" y="3954814"/>
                  <a:pt x="248124" y="4249350"/>
                  <a:pt x="248124" y="4542993"/>
                </a:cubicBezTo>
                <a:cubicBezTo>
                  <a:pt x="248124" y="4585835"/>
                  <a:pt x="248124" y="4585835"/>
                  <a:pt x="208853" y="4585835"/>
                </a:cubicBezTo>
                <a:cubicBezTo>
                  <a:pt x="172259" y="4585835"/>
                  <a:pt x="136558" y="4584943"/>
                  <a:pt x="99964" y="4585835"/>
                </a:cubicBezTo>
                <a:cubicBezTo>
                  <a:pt x="83898" y="4585835"/>
                  <a:pt x="76758" y="4579587"/>
                  <a:pt x="77650" y="4561736"/>
                </a:cubicBezTo>
                <a:cubicBezTo>
                  <a:pt x="78543" y="4534960"/>
                  <a:pt x="77650" y="4509077"/>
                  <a:pt x="77650" y="4482301"/>
                </a:cubicBezTo>
                <a:cubicBezTo>
                  <a:pt x="77650" y="4467128"/>
                  <a:pt x="72295" y="4461773"/>
                  <a:pt x="58907" y="4461773"/>
                </a:cubicBezTo>
                <a:cubicBezTo>
                  <a:pt x="37486" y="4461773"/>
                  <a:pt x="15173" y="4459095"/>
                  <a:pt x="0" y="4481408"/>
                </a:cubicBezTo>
                <a:cubicBezTo>
                  <a:pt x="0" y="4601900"/>
                  <a:pt x="0" y="4723285"/>
                  <a:pt x="0" y="4843777"/>
                </a:cubicBezTo>
                <a:cubicBezTo>
                  <a:pt x="15173" y="4865198"/>
                  <a:pt x="46412" y="4875016"/>
                  <a:pt x="68725" y="4866090"/>
                </a:cubicBezTo>
                <a:cubicBezTo>
                  <a:pt x="78543" y="4862520"/>
                  <a:pt x="77650" y="4854487"/>
                  <a:pt x="77650" y="4846455"/>
                </a:cubicBezTo>
                <a:cubicBezTo>
                  <a:pt x="77650" y="4816108"/>
                  <a:pt x="78543" y="4785762"/>
                  <a:pt x="77650" y="4755416"/>
                </a:cubicBezTo>
                <a:cubicBezTo>
                  <a:pt x="76758" y="4736673"/>
                  <a:pt x="82113" y="4728640"/>
                  <a:pt x="99964" y="4728640"/>
                </a:cubicBezTo>
                <a:cubicBezTo>
                  <a:pt x="141913" y="4729532"/>
                  <a:pt x="184754" y="4729532"/>
                  <a:pt x="226703" y="4728640"/>
                </a:cubicBezTo>
                <a:cubicBezTo>
                  <a:pt x="241876" y="4728640"/>
                  <a:pt x="249017" y="4734888"/>
                  <a:pt x="248124" y="4751846"/>
                </a:cubicBezTo>
                <a:cubicBezTo>
                  <a:pt x="247232" y="4777729"/>
                  <a:pt x="248124" y="4803613"/>
                  <a:pt x="248124" y="4829496"/>
                </a:cubicBezTo>
                <a:cubicBezTo>
                  <a:pt x="248124" y="4866090"/>
                  <a:pt x="248124" y="4866090"/>
                  <a:pt x="281148" y="4866090"/>
                </a:cubicBezTo>
                <a:cubicBezTo>
                  <a:pt x="417705" y="4866090"/>
                  <a:pt x="555156" y="4866090"/>
                  <a:pt x="691713" y="4865198"/>
                </a:cubicBezTo>
                <a:cubicBezTo>
                  <a:pt x="790784" y="4865198"/>
                  <a:pt x="889855" y="4865198"/>
                  <a:pt x="989819" y="4865198"/>
                </a:cubicBezTo>
                <a:cubicBezTo>
                  <a:pt x="997852" y="4865198"/>
                  <a:pt x="1005885" y="4865198"/>
                  <a:pt x="1014810" y="4866983"/>
                </a:cubicBezTo>
                <a:cubicBezTo>
                  <a:pt x="1013917" y="4866983"/>
                  <a:pt x="1013917" y="4867875"/>
                  <a:pt x="1013025" y="4867875"/>
                </a:cubicBezTo>
                <a:lnTo>
                  <a:pt x="1322734" y="4867875"/>
                </a:lnTo>
                <a:lnTo>
                  <a:pt x="1807379" y="4867875"/>
                </a:lnTo>
                <a:close/>
              </a:path>
            </a:pathLst>
          </a:custGeom>
          <a:solidFill>
            <a:schemeClr val="accent3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1" name="CustomShape 60"/>
          <p:cNvSpPr/>
          <p:nvPr/>
        </p:nvSpPr>
        <p:spPr>
          <a:xfrm>
            <a:off x="1157400" y="2381400"/>
            <a:ext cx="192960" cy="19296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4" y="398962"/>
                </a:moveTo>
                <a:cubicBezTo>
                  <a:pt x="797924" y="619303"/>
                  <a:pt x="619303" y="797925"/>
                  <a:pt x="398962" y="797925"/>
                </a:cubicBezTo>
                <a:cubicBezTo>
                  <a:pt x="178622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4" y="178622"/>
                  <a:pt x="797924" y="398962"/>
                </a:cubicBezTo>
                <a:close/>
              </a:path>
            </a:pathLst>
          </a:custGeom>
          <a:solidFill>
            <a:schemeClr val="accent3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2" name="CustomShape 61"/>
          <p:cNvSpPr/>
          <p:nvPr/>
        </p:nvSpPr>
        <p:spPr>
          <a:xfrm>
            <a:off x="1401480" y="2381400"/>
            <a:ext cx="192960" cy="19296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accent3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3" name="CustomShape 62"/>
          <p:cNvSpPr/>
          <p:nvPr/>
        </p:nvSpPr>
        <p:spPr>
          <a:xfrm>
            <a:off x="1645560" y="2381400"/>
            <a:ext cx="192960" cy="19296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accent3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4" name="CustomShape 63"/>
          <p:cNvSpPr/>
          <p:nvPr/>
        </p:nvSpPr>
        <p:spPr>
          <a:xfrm>
            <a:off x="1889640" y="2381400"/>
            <a:ext cx="192960" cy="19296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chemeClr val="accent3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5" name="CustomShape 64"/>
          <p:cNvSpPr/>
          <p:nvPr/>
        </p:nvSpPr>
        <p:spPr>
          <a:xfrm>
            <a:off x="6671520" y="1757160"/>
            <a:ext cx="940680" cy="689040"/>
          </a:xfrm>
          <a:custGeom>
            <a:avLst/>
            <a:gdLst/>
            <a:ah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6" name="CustomShape 65"/>
          <p:cNvSpPr/>
          <p:nvPr/>
        </p:nvSpPr>
        <p:spPr>
          <a:xfrm>
            <a:off x="2385360" y="1364400"/>
            <a:ext cx="342972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7" name="CustomShape 66"/>
          <p:cNvSpPr/>
          <p:nvPr/>
        </p:nvSpPr>
        <p:spPr>
          <a:xfrm>
            <a:off x="724680" y="2687040"/>
            <a:ext cx="509040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8" name="CustomShape 67"/>
          <p:cNvSpPr/>
          <p:nvPr/>
        </p:nvSpPr>
        <p:spPr>
          <a:xfrm>
            <a:off x="7899120" y="1355760"/>
            <a:ext cx="342972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9" name="CustomShape 68"/>
          <p:cNvSpPr/>
          <p:nvPr/>
        </p:nvSpPr>
        <p:spPr>
          <a:xfrm>
            <a:off x="6238080" y="2678040"/>
            <a:ext cx="509040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0" name="CustomShape 69"/>
          <p:cNvSpPr/>
          <p:nvPr/>
        </p:nvSpPr>
        <p:spPr>
          <a:xfrm>
            <a:off x="6238080" y="4019760"/>
            <a:ext cx="342972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1" name="CustomShape 70"/>
          <p:cNvSpPr/>
          <p:nvPr/>
        </p:nvSpPr>
        <p:spPr>
          <a:xfrm>
            <a:off x="6238080" y="5342400"/>
            <a:ext cx="509040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2" name="CustomShape 71"/>
          <p:cNvSpPr/>
          <p:nvPr/>
        </p:nvSpPr>
        <p:spPr>
          <a:xfrm>
            <a:off x="720720" y="4014720"/>
            <a:ext cx="342972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3" name="CustomShape 72"/>
          <p:cNvSpPr/>
          <p:nvPr/>
        </p:nvSpPr>
        <p:spPr>
          <a:xfrm>
            <a:off x="720720" y="5337000"/>
            <a:ext cx="509040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CustomShape 1"/>
          <p:cNvSpPr/>
          <p:nvPr/>
        </p:nvSpPr>
        <p:spPr>
          <a:xfrm rot="21189600">
            <a:off x="3535200" y="3069360"/>
            <a:ext cx="5300280" cy="2963520"/>
          </a:xfrm>
          <a:custGeom>
            <a:avLst/>
            <a:gdLst/>
            <a:ahLst/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5" name="CustomShape 2"/>
          <p:cNvSpPr/>
          <p:nvPr/>
        </p:nvSpPr>
        <p:spPr>
          <a:xfrm>
            <a:off x="3983400" y="2661120"/>
            <a:ext cx="4437000" cy="645120"/>
          </a:xfrm>
          <a:custGeom>
            <a:avLst/>
            <a:gdLst/>
            <a:ahLst/>
            <a:rect l="l" t="t" r="r" b="b"/>
            <a:pathLst>
              <a:path w="4438231" h="646270">
                <a:moveTo>
                  <a:pt x="1217399" y="148169"/>
                </a:moveTo>
                <a:lnTo>
                  <a:pt x="1217399" y="496301"/>
                </a:lnTo>
                <a:lnTo>
                  <a:pt x="1253957" y="496301"/>
                </a:lnTo>
                <a:cubicBezTo>
                  <a:pt x="1316838" y="496301"/>
                  <a:pt x="1363925" y="475380"/>
                  <a:pt x="1395216" y="433537"/>
                </a:cubicBezTo>
                <a:cubicBezTo>
                  <a:pt x="1418986" y="401628"/>
                  <a:pt x="1430872" y="364452"/>
                  <a:pt x="1430872" y="322009"/>
                </a:cubicBezTo>
                <a:cubicBezTo>
                  <a:pt x="1430872" y="279568"/>
                  <a:pt x="1418986" y="242542"/>
                  <a:pt x="1395216" y="210933"/>
                </a:cubicBezTo>
                <a:cubicBezTo>
                  <a:pt x="1363625" y="169091"/>
                  <a:pt x="1316538" y="148169"/>
                  <a:pt x="1253957" y="148169"/>
                </a:cubicBezTo>
                <a:close/>
                <a:moveTo>
                  <a:pt x="3484816" y="136461"/>
                </a:moveTo>
                <a:lnTo>
                  <a:pt x="3484816" y="289583"/>
                </a:lnTo>
                <a:lnTo>
                  <a:pt x="3514647" y="289583"/>
                </a:lnTo>
                <a:cubicBezTo>
                  <a:pt x="3548395" y="289583"/>
                  <a:pt x="3572651" y="282550"/>
                  <a:pt x="3587415" y="268481"/>
                </a:cubicBezTo>
                <a:cubicBezTo>
                  <a:pt x="3603385" y="253209"/>
                  <a:pt x="3611369" y="234650"/>
                  <a:pt x="3611369" y="212797"/>
                </a:cubicBezTo>
                <a:cubicBezTo>
                  <a:pt x="3611369" y="190945"/>
                  <a:pt x="3603385" y="172534"/>
                  <a:pt x="3587415" y="157564"/>
                </a:cubicBezTo>
                <a:cubicBezTo>
                  <a:pt x="3572347" y="143495"/>
                  <a:pt x="3548091" y="136461"/>
                  <a:pt x="3514647" y="136461"/>
                </a:cubicBezTo>
                <a:close/>
                <a:moveTo>
                  <a:pt x="3825741" y="14864"/>
                </a:moveTo>
                <a:lnTo>
                  <a:pt x="4016693" y="14864"/>
                </a:lnTo>
                <a:lnTo>
                  <a:pt x="4132887" y="182398"/>
                </a:lnTo>
                <a:lnTo>
                  <a:pt x="4244577" y="14864"/>
                </a:lnTo>
                <a:lnTo>
                  <a:pt x="4438231" y="14864"/>
                </a:lnTo>
                <a:lnTo>
                  <a:pt x="4208098" y="334171"/>
                </a:lnTo>
                <a:lnTo>
                  <a:pt x="4208098" y="629607"/>
                </a:lnTo>
                <a:lnTo>
                  <a:pt x="4048218" y="629607"/>
                </a:lnTo>
                <a:lnTo>
                  <a:pt x="4048218" y="334171"/>
                </a:lnTo>
                <a:close/>
                <a:moveTo>
                  <a:pt x="3324939" y="14864"/>
                </a:moveTo>
                <a:lnTo>
                  <a:pt x="3573538" y="14864"/>
                </a:lnTo>
                <a:cubicBezTo>
                  <a:pt x="3646198" y="14864"/>
                  <a:pt x="3699939" y="36630"/>
                  <a:pt x="3734768" y="80165"/>
                </a:cubicBezTo>
                <a:cubicBezTo>
                  <a:pt x="3762990" y="115293"/>
                  <a:pt x="3777103" y="156577"/>
                  <a:pt x="3777103" y="204014"/>
                </a:cubicBezTo>
                <a:cubicBezTo>
                  <a:pt x="3777103" y="258358"/>
                  <a:pt x="3760890" y="301744"/>
                  <a:pt x="3728463" y="334171"/>
                </a:cubicBezTo>
                <a:cubicBezTo>
                  <a:pt x="3707747" y="354886"/>
                  <a:pt x="3679224" y="369298"/>
                  <a:pt x="3642893" y="377405"/>
                </a:cubicBezTo>
                <a:lnTo>
                  <a:pt x="3836099" y="629607"/>
                </a:lnTo>
                <a:lnTo>
                  <a:pt x="3637490" y="629607"/>
                </a:lnTo>
                <a:lnTo>
                  <a:pt x="3484816" y="393618"/>
                </a:lnTo>
                <a:lnTo>
                  <a:pt x="3484816" y="629607"/>
                </a:lnTo>
                <a:lnTo>
                  <a:pt x="3324939" y="629607"/>
                </a:lnTo>
                <a:close/>
                <a:moveTo>
                  <a:pt x="2831294" y="14864"/>
                </a:moveTo>
                <a:lnTo>
                  <a:pt x="3253732" y="14864"/>
                </a:lnTo>
                <a:lnTo>
                  <a:pt x="3253732" y="148169"/>
                </a:lnTo>
                <a:lnTo>
                  <a:pt x="3121325" y="148169"/>
                </a:lnTo>
                <a:lnTo>
                  <a:pt x="3121325" y="629607"/>
                </a:lnTo>
                <a:lnTo>
                  <a:pt x="2961448" y="629607"/>
                </a:lnTo>
                <a:lnTo>
                  <a:pt x="2961448" y="148169"/>
                </a:lnTo>
                <a:lnTo>
                  <a:pt x="2831294" y="148169"/>
                </a:lnTo>
                <a:close/>
                <a:moveTo>
                  <a:pt x="1698036" y="14864"/>
                </a:moveTo>
                <a:lnTo>
                  <a:pt x="1857913" y="14864"/>
                </a:lnTo>
                <a:lnTo>
                  <a:pt x="1857913" y="347379"/>
                </a:lnTo>
                <a:cubicBezTo>
                  <a:pt x="1857913" y="374071"/>
                  <a:pt x="1858364" y="394018"/>
                  <a:pt x="1859265" y="407220"/>
                </a:cubicBezTo>
                <a:cubicBezTo>
                  <a:pt x="1862267" y="448915"/>
                  <a:pt x="1881332" y="478011"/>
                  <a:pt x="1916460" y="494505"/>
                </a:cubicBezTo>
                <a:cubicBezTo>
                  <a:pt x="1930871" y="501406"/>
                  <a:pt x="1946784" y="504857"/>
                  <a:pt x="1964197" y="504857"/>
                </a:cubicBezTo>
                <a:cubicBezTo>
                  <a:pt x="2003230" y="504857"/>
                  <a:pt x="2032653" y="491207"/>
                  <a:pt x="2052468" y="463910"/>
                </a:cubicBezTo>
                <a:cubicBezTo>
                  <a:pt x="2067181" y="443812"/>
                  <a:pt x="2074537" y="404967"/>
                  <a:pt x="2074537" y="347379"/>
                </a:cubicBezTo>
                <a:lnTo>
                  <a:pt x="2074537" y="14864"/>
                </a:lnTo>
                <a:lnTo>
                  <a:pt x="2234415" y="14864"/>
                </a:lnTo>
                <a:lnTo>
                  <a:pt x="2234415" y="369298"/>
                </a:lnTo>
                <a:cubicBezTo>
                  <a:pt x="2234415" y="406228"/>
                  <a:pt x="2231413" y="437752"/>
                  <a:pt x="2225409" y="463874"/>
                </a:cubicBezTo>
                <a:cubicBezTo>
                  <a:pt x="2216101" y="504406"/>
                  <a:pt x="2193883" y="541337"/>
                  <a:pt x="2158754" y="574664"/>
                </a:cubicBezTo>
                <a:cubicBezTo>
                  <a:pt x="2108914" y="621801"/>
                  <a:pt x="2042261" y="645369"/>
                  <a:pt x="1958795" y="645369"/>
                </a:cubicBezTo>
                <a:cubicBezTo>
                  <a:pt x="1873826" y="645369"/>
                  <a:pt x="1807473" y="621350"/>
                  <a:pt x="1759734" y="573312"/>
                </a:cubicBezTo>
                <a:cubicBezTo>
                  <a:pt x="1734515" y="548091"/>
                  <a:pt x="1717250" y="516416"/>
                  <a:pt x="1707944" y="478286"/>
                </a:cubicBezTo>
                <a:cubicBezTo>
                  <a:pt x="1701338" y="451264"/>
                  <a:pt x="1698036" y="414934"/>
                  <a:pt x="1698036" y="369298"/>
                </a:cubicBezTo>
                <a:close/>
                <a:moveTo>
                  <a:pt x="1057522" y="14864"/>
                </a:moveTo>
                <a:lnTo>
                  <a:pt x="1293511" y="14864"/>
                </a:lnTo>
                <a:cubicBezTo>
                  <a:pt x="1351157" y="14864"/>
                  <a:pt x="1404601" y="30924"/>
                  <a:pt x="1453840" y="63050"/>
                </a:cubicBezTo>
                <a:cubicBezTo>
                  <a:pt x="1502179" y="94276"/>
                  <a:pt x="1539258" y="136011"/>
                  <a:pt x="1565079" y="188252"/>
                </a:cubicBezTo>
                <a:cubicBezTo>
                  <a:pt x="1586097" y="231486"/>
                  <a:pt x="1596604" y="276072"/>
                  <a:pt x="1596604" y="322009"/>
                </a:cubicBezTo>
                <a:cubicBezTo>
                  <a:pt x="1596604" y="385961"/>
                  <a:pt x="1577313" y="445185"/>
                  <a:pt x="1538732" y="499678"/>
                </a:cubicBezTo>
                <a:cubicBezTo>
                  <a:pt x="1500153" y="554171"/>
                  <a:pt x="1450836" y="591926"/>
                  <a:pt x="1390789" y="612944"/>
                </a:cubicBezTo>
                <a:cubicBezTo>
                  <a:pt x="1358964" y="624052"/>
                  <a:pt x="1326538" y="629607"/>
                  <a:pt x="1293511" y="629607"/>
                </a:cubicBezTo>
                <a:lnTo>
                  <a:pt x="1057522" y="629607"/>
                </a:lnTo>
                <a:close/>
                <a:moveTo>
                  <a:pt x="294637" y="13238"/>
                </a:moveTo>
                <a:lnTo>
                  <a:pt x="454515" y="13238"/>
                </a:lnTo>
                <a:lnTo>
                  <a:pt x="748600" y="389290"/>
                </a:lnTo>
                <a:lnTo>
                  <a:pt x="748600" y="13238"/>
                </a:lnTo>
                <a:lnTo>
                  <a:pt x="908479" y="13238"/>
                </a:lnTo>
                <a:lnTo>
                  <a:pt x="908479" y="627982"/>
                </a:lnTo>
                <a:lnTo>
                  <a:pt x="748600" y="627982"/>
                </a:lnTo>
                <a:lnTo>
                  <a:pt x="454515" y="251478"/>
                </a:lnTo>
                <a:lnTo>
                  <a:pt x="454515" y="627982"/>
                </a:lnTo>
                <a:lnTo>
                  <a:pt x="294637" y="627982"/>
                </a:lnTo>
                <a:close/>
                <a:moveTo>
                  <a:pt x="0" y="13238"/>
                </a:moveTo>
                <a:lnTo>
                  <a:pt x="159879" y="13238"/>
                </a:lnTo>
                <a:lnTo>
                  <a:pt x="159879" y="627982"/>
                </a:lnTo>
                <a:lnTo>
                  <a:pt x="0" y="627982"/>
                </a:lnTo>
                <a:close/>
                <a:moveTo>
                  <a:pt x="2570434" y="0"/>
                </a:moveTo>
                <a:cubicBezTo>
                  <a:pt x="2636788" y="0"/>
                  <a:pt x="2701790" y="16663"/>
                  <a:pt x="2765440" y="49991"/>
                </a:cubicBezTo>
                <a:lnTo>
                  <a:pt x="2701489" y="174291"/>
                </a:lnTo>
                <a:cubicBezTo>
                  <a:pt x="2666572" y="146968"/>
                  <a:pt x="2631352" y="133309"/>
                  <a:pt x="2595830" y="133309"/>
                </a:cubicBezTo>
                <a:cubicBezTo>
                  <a:pt x="2578675" y="133309"/>
                  <a:pt x="2563322" y="137678"/>
                  <a:pt x="2549773" y="146417"/>
                </a:cubicBezTo>
                <a:cubicBezTo>
                  <a:pt x="2534424" y="156363"/>
                  <a:pt x="2526751" y="169624"/>
                  <a:pt x="2526751" y="186197"/>
                </a:cubicBezTo>
                <a:cubicBezTo>
                  <a:pt x="2526751" y="202467"/>
                  <a:pt x="2536823" y="216477"/>
                  <a:pt x="2556973" y="228228"/>
                </a:cubicBezTo>
                <a:cubicBezTo>
                  <a:pt x="2565998" y="233657"/>
                  <a:pt x="2593069" y="242999"/>
                  <a:pt x="2638178" y="256255"/>
                </a:cubicBezTo>
                <a:cubicBezTo>
                  <a:pt x="2694723" y="272790"/>
                  <a:pt x="2735022" y="296237"/>
                  <a:pt x="2759080" y="326598"/>
                </a:cubicBezTo>
                <a:cubicBezTo>
                  <a:pt x="2779834" y="352448"/>
                  <a:pt x="2790212" y="385661"/>
                  <a:pt x="2790212" y="426239"/>
                </a:cubicBezTo>
                <a:cubicBezTo>
                  <a:pt x="2790212" y="530241"/>
                  <a:pt x="2744575" y="598023"/>
                  <a:pt x="2653300" y="629586"/>
                </a:cubicBezTo>
                <a:cubicBezTo>
                  <a:pt x="2621475" y="640709"/>
                  <a:pt x="2587247" y="646270"/>
                  <a:pt x="2550619" y="646270"/>
                </a:cubicBezTo>
                <a:cubicBezTo>
                  <a:pt x="2473756" y="646270"/>
                  <a:pt x="2402450" y="623003"/>
                  <a:pt x="2336697" y="576465"/>
                </a:cubicBezTo>
                <a:lnTo>
                  <a:pt x="2405151" y="447660"/>
                </a:lnTo>
                <a:cubicBezTo>
                  <a:pt x="2453288" y="491195"/>
                  <a:pt x="2500372" y="512964"/>
                  <a:pt x="2546403" y="512964"/>
                </a:cubicBezTo>
                <a:cubicBezTo>
                  <a:pt x="2567163" y="512964"/>
                  <a:pt x="2584764" y="508110"/>
                  <a:pt x="2599209" y="498404"/>
                </a:cubicBezTo>
                <a:cubicBezTo>
                  <a:pt x="2616055" y="487487"/>
                  <a:pt x="2624478" y="472021"/>
                  <a:pt x="2624478" y="452004"/>
                </a:cubicBezTo>
                <a:cubicBezTo>
                  <a:pt x="2624478" y="433804"/>
                  <a:pt x="2615154" y="418641"/>
                  <a:pt x="2596506" y="406508"/>
                </a:cubicBezTo>
                <a:cubicBezTo>
                  <a:pt x="2582672" y="397408"/>
                  <a:pt x="2559363" y="388157"/>
                  <a:pt x="2526580" y="378754"/>
                </a:cubicBezTo>
                <a:cubicBezTo>
                  <a:pt x="2486883" y="367060"/>
                  <a:pt x="2461921" y="358963"/>
                  <a:pt x="2451694" y="354465"/>
                </a:cubicBezTo>
                <a:cubicBezTo>
                  <a:pt x="2435452" y="347569"/>
                  <a:pt x="2421619" y="339470"/>
                  <a:pt x="2410191" y="330171"/>
                </a:cubicBezTo>
                <a:cubicBezTo>
                  <a:pt x="2377407" y="303183"/>
                  <a:pt x="2361016" y="262400"/>
                  <a:pt x="2361016" y="207821"/>
                </a:cubicBezTo>
                <a:cubicBezTo>
                  <a:pt x="2361016" y="150842"/>
                  <a:pt x="2377981" y="103609"/>
                  <a:pt x="2411907" y="66127"/>
                </a:cubicBezTo>
                <a:cubicBezTo>
                  <a:pt x="2451539" y="22042"/>
                  <a:pt x="2504382" y="0"/>
                  <a:pt x="2570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6" name="CustomShape 3"/>
          <p:cNvSpPr/>
          <p:nvPr/>
        </p:nvSpPr>
        <p:spPr>
          <a:xfrm>
            <a:off x="7429680" y="1676520"/>
            <a:ext cx="977760" cy="959760"/>
          </a:xfrm>
          <a:custGeom>
            <a:avLst/>
            <a:gdLst/>
            <a:ahLst/>
            <a:rect l="l" t="t" r="r" b="b"/>
            <a:pathLst>
              <a:path w="885149" h="999573">
                <a:moveTo>
                  <a:pt x="885118" y="999263"/>
                </a:moveTo>
                <a:lnTo>
                  <a:pt x="885120" y="999263"/>
                </a:lnTo>
                <a:lnTo>
                  <a:pt x="885120" y="999573"/>
                </a:lnTo>
                <a:close/>
                <a:moveTo>
                  <a:pt x="421711" y="433"/>
                </a:moveTo>
                <a:cubicBezTo>
                  <a:pt x="462372" y="-1430"/>
                  <a:pt x="496514" y="35507"/>
                  <a:pt x="496514" y="72132"/>
                </a:cubicBezTo>
                <a:cubicBezTo>
                  <a:pt x="496204" y="167421"/>
                  <a:pt x="496514" y="262712"/>
                  <a:pt x="496514" y="358001"/>
                </a:cubicBezTo>
                <a:cubicBezTo>
                  <a:pt x="496514" y="361105"/>
                  <a:pt x="496514" y="363898"/>
                  <a:pt x="496514" y="366692"/>
                </a:cubicBezTo>
                <a:cubicBezTo>
                  <a:pt x="496514" y="370106"/>
                  <a:pt x="499308" y="370417"/>
                  <a:pt x="501791" y="370417"/>
                </a:cubicBezTo>
                <a:cubicBezTo>
                  <a:pt x="535934" y="359863"/>
                  <a:pt x="571318" y="357070"/>
                  <a:pt x="606392" y="361415"/>
                </a:cubicBezTo>
                <a:cubicBezTo>
                  <a:pt x="710062" y="374452"/>
                  <a:pt x="785176" y="428459"/>
                  <a:pt x="831113" y="522507"/>
                </a:cubicBezTo>
                <a:cubicBezTo>
                  <a:pt x="837010" y="534922"/>
                  <a:pt x="842287" y="547648"/>
                  <a:pt x="845080" y="560995"/>
                </a:cubicBezTo>
                <a:cubicBezTo>
                  <a:pt x="846943" y="561926"/>
                  <a:pt x="848495" y="562857"/>
                  <a:pt x="850357" y="563167"/>
                </a:cubicBezTo>
                <a:cubicBezTo>
                  <a:pt x="861531" y="565650"/>
                  <a:pt x="865876" y="570617"/>
                  <a:pt x="865876" y="582101"/>
                </a:cubicBezTo>
                <a:cubicBezTo>
                  <a:pt x="866186" y="604138"/>
                  <a:pt x="866186" y="626176"/>
                  <a:pt x="866186" y="648213"/>
                </a:cubicBezTo>
                <a:cubicBezTo>
                  <a:pt x="870532" y="648524"/>
                  <a:pt x="875188" y="648524"/>
                  <a:pt x="879533" y="648524"/>
                </a:cubicBezTo>
                <a:cubicBezTo>
                  <a:pt x="883258" y="648524"/>
                  <a:pt x="885430" y="650076"/>
                  <a:pt x="885120" y="654111"/>
                </a:cubicBezTo>
                <a:cubicBezTo>
                  <a:pt x="885120" y="655352"/>
                  <a:pt x="885120" y="656594"/>
                  <a:pt x="885120" y="657836"/>
                </a:cubicBezTo>
                <a:cubicBezTo>
                  <a:pt x="885120" y="754987"/>
                  <a:pt x="885120" y="852138"/>
                  <a:pt x="885120" y="949290"/>
                </a:cubicBezTo>
                <a:cubicBezTo>
                  <a:pt x="885120" y="950842"/>
                  <a:pt x="884810" y="952394"/>
                  <a:pt x="884810" y="953946"/>
                </a:cubicBezTo>
                <a:lnTo>
                  <a:pt x="885118" y="999263"/>
                </a:lnTo>
                <a:lnTo>
                  <a:pt x="0" y="999263"/>
                </a:lnTo>
                <a:lnTo>
                  <a:pt x="0" y="378487"/>
                </a:lnTo>
                <a:lnTo>
                  <a:pt x="154778" y="378487"/>
                </a:lnTo>
                <a:cubicBezTo>
                  <a:pt x="162848" y="378487"/>
                  <a:pt x="162848" y="378176"/>
                  <a:pt x="162848" y="369175"/>
                </a:cubicBezTo>
                <a:cubicBezTo>
                  <a:pt x="162848" y="308029"/>
                  <a:pt x="162848" y="247193"/>
                  <a:pt x="162848" y="186045"/>
                </a:cubicBezTo>
                <a:cubicBezTo>
                  <a:pt x="162848" y="150040"/>
                  <a:pt x="162848" y="114345"/>
                  <a:pt x="162848" y="78340"/>
                </a:cubicBezTo>
                <a:cubicBezTo>
                  <a:pt x="162848" y="74615"/>
                  <a:pt x="161606" y="70580"/>
                  <a:pt x="164400" y="67166"/>
                </a:cubicBezTo>
                <a:cubicBezTo>
                  <a:pt x="164710" y="71511"/>
                  <a:pt x="164710" y="76167"/>
                  <a:pt x="164710" y="80513"/>
                </a:cubicBezTo>
                <a:cubicBezTo>
                  <a:pt x="164710" y="175802"/>
                  <a:pt x="164710" y="271093"/>
                  <a:pt x="164710" y="366382"/>
                </a:cubicBezTo>
                <a:cubicBezTo>
                  <a:pt x="164710" y="370727"/>
                  <a:pt x="164400" y="375383"/>
                  <a:pt x="164400" y="379728"/>
                </a:cubicBezTo>
                <a:cubicBezTo>
                  <a:pt x="164710" y="379728"/>
                  <a:pt x="165331" y="379728"/>
                  <a:pt x="165641" y="379728"/>
                </a:cubicBezTo>
                <a:cubicBezTo>
                  <a:pt x="165641" y="379728"/>
                  <a:pt x="165331" y="379418"/>
                  <a:pt x="165331" y="379418"/>
                </a:cubicBezTo>
                <a:cubicBezTo>
                  <a:pt x="165331" y="277300"/>
                  <a:pt x="165331" y="174871"/>
                  <a:pt x="165331" y="72753"/>
                </a:cubicBezTo>
                <a:cubicBezTo>
                  <a:pt x="165331" y="70891"/>
                  <a:pt x="165020" y="69028"/>
                  <a:pt x="165952" y="67166"/>
                </a:cubicBezTo>
                <a:cubicBezTo>
                  <a:pt x="170918" y="22470"/>
                  <a:pt x="212199" y="-2361"/>
                  <a:pt x="242307" y="743"/>
                </a:cubicBezTo>
                <a:cubicBezTo>
                  <a:pt x="281416" y="-1740"/>
                  <a:pt x="317421" y="34886"/>
                  <a:pt x="317110" y="72443"/>
                </a:cubicBezTo>
                <a:cubicBezTo>
                  <a:pt x="316800" y="150040"/>
                  <a:pt x="317110" y="227949"/>
                  <a:pt x="317110" y="305856"/>
                </a:cubicBezTo>
                <a:cubicBezTo>
                  <a:pt x="317110" y="378176"/>
                  <a:pt x="317110" y="450807"/>
                  <a:pt x="317110" y="523127"/>
                </a:cubicBezTo>
                <a:cubicBezTo>
                  <a:pt x="317110" y="526852"/>
                  <a:pt x="314938" y="531508"/>
                  <a:pt x="320214" y="533991"/>
                </a:cubicBezTo>
                <a:cubicBezTo>
                  <a:pt x="325180" y="519713"/>
                  <a:pt x="332319" y="506677"/>
                  <a:pt x="340079" y="493951"/>
                </a:cubicBezTo>
                <a:cubicBezTo>
                  <a:pt x="343804" y="488053"/>
                  <a:pt x="345045" y="482466"/>
                  <a:pt x="345045" y="475948"/>
                </a:cubicBezTo>
                <a:cubicBezTo>
                  <a:pt x="345045" y="368865"/>
                  <a:pt x="345045" y="261781"/>
                  <a:pt x="345045" y="154695"/>
                </a:cubicBezTo>
                <a:cubicBezTo>
                  <a:pt x="345045" y="128312"/>
                  <a:pt x="345666" y="101929"/>
                  <a:pt x="345045" y="75547"/>
                </a:cubicBezTo>
                <a:cubicBezTo>
                  <a:pt x="344114" y="43266"/>
                  <a:pt x="367393" y="8503"/>
                  <a:pt x="408364" y="743"/>
                </a:cubicBezTo>
                <a:cubicBezTo>
                  <a:pt x="412710" y="-188"/>
                  <a:pt x="417366" y="-188"/>
                  <a:pt x="421711" y="433"/>
                </a:cubicBezTo>
                <a:close/>
              </a:path>
            </a:pathLst>
          </a:custGeom>
          <a:solidFill>
            <a:schemeClr val="accent2"/>
          </a:solidFill>
          <a:ln w="3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7" name="CustomShape 4"/>
          <p:cNvSpPr/>
          <p:nvPr/>
        </p:nvSpPr>
        <p:spPr>
          <a:xfrm>
            <a:off x="3983400" y="1522440"/>
            <a:ext cx="2233440" cy="1109880"/>
          </a:xfrm>
          <a:custGeom>
            <a:avLst/>
            <a:gdLst/>
            <a:ahLst/>
            <a:rect l="l" t="t" r="r" b="b"/>
            <a:pathLst>
              <a:path w="4190656" h="2083613">
                <a:moveTo>
                  <a:pt x="1359605" y="2009520"/>
                </a:moveTo>
                <a:lnTo>
                  <a:pt x="1359605" y="2049344"/>
                </a:lnTo>
                <a:lnTo>
                  <a:pt x="1942246" y="2049344"/>
                </a:lnTo>
                <a:lnTo>
                  <a:pt x="1942246" y="2009520"/>
                </a:lnTo>
                <a:close/>
                <a:moveTo>
                  <a:pt x="3736514" y="2004560"/>
                </a:moveTo>
                <a:lnTo>
                  <a:pt x="3736514" y="2044384"/>
                </a:lnTo>
                <a:lnTo>
                  <a:pt x="4087017" y="2044384"/>
                </a:lnTo>
                <a:lnTo>
                  <a:pt x="4087017" y="2004560"/>
                </a:lnTo>
                <a:close/>
                <a:moveTo>
                  <a:pt x="3320982" y="2004560"/>
                </a:moveTo>
                <a:lnTo>
                  <a:pt x="3320982" y="2044384"/>
                </a:lnTo>
                <a:lnTo>
                  <a:pt x="3671485" y="2044384"/>
                </a:lnTo>
                <a:lnTo>
                  <a:pt x="3671485" y="2004560"/>
                </a:lnTo>
                <a:close/>
                <a:moveTo>
                  <a:pt x="1359605" y="1948423"/>
                </a:moveTo>
                <a:lnTo>
                  <a:pt x="1359605" y="1988247"/>
                </a:lnTo>
                <a:lnTo>
                  <a:pt x="1942246" y="1988247"/>
                </a:lnTo>
                <a:lnTo>
                  <a:pt x="1942246" y="1948423"/>
                </a:lnTo>
                <a:close/>
                <a:moveTo>
                  <a:pt x="3736514" y="1943463"/>
                </a:moveTo>
                <a:lnTo>
                  <a:pt x="3736514" y="1983287"/>
                </a:lnTo>
                <a:lnTo>
                  <a:pt x="4087017" y="1983287"/>
                </a:lnTo>
                <a:lnTo>
                  <a:pt x="4087017" y="1943463"/>
                </a:lnTo>
                <a:close/>
                <a:moveTo>
                  <a:pt x="3320982" y="1943463"/>
                </a:moveTo>
                <a:lnTo>
                  <a:pt x="3320982" y="1983287"/>
                </a:lnTo>
                <a:lnTo>
                  <a:pt x="3671485" y="1983287"/>
                </a:lnTo>
                <a:lnTo>
                  <a:pt x="3671485" y="1943463"/>
                </a:lnTo>
                <a:close/>
                <a:moveTo>
                  <a:pt x="1359605" y="1887327"/>
                </a:moveTo>
                <a:lnTo>
                  <a:pt x="1359605" y="1927151"/>
                </a:lnTo>
                <a:lnTo>
                  <a:pt x="1942246" y="1927151"/>
                </a:lnTo>
                <a:lnTo>
                  <a:pt x="1942246" y="1887327"/>
                </a:lnTo>
                <a:close/>
                <a:moveTo>
                  <a:pt x="3736514" y="1882367"/>
                </a:moveTo>
                <a:lnTo>
                  <a:pt x="3736514" y="1922191"/>
                </a:lnTo>
                <a:lnTo>
                  <a:pt x="4087017" y="1922191"/>
                </a:lnTo>
                <a:lnTo>
                  <a:pt x="4087017" y="1882367"/>
                </a:lnTo>
                <a:close/>
                <a:moveTo>
                  <a:pt x="3320982" y="1882367"/>
                </a:moveTo>
                <a:lnTo>
                  <a:pt x="3320982" y="1922191"/>
                </a:lnTo>
                <a:lnTo>
                  <a:pt x="3671485" y="1922191"/>
                </a:lnTo>
                <a:lnTo>
                  <a:pt x="3671485" y="1882367"/>
                </a:lnTo>
                <a:close/>
                <a:moveTo>
                  <a:pt x="3051754" y="1873675"/>
                </a:moveTo>
                <a:lnTo>
                  <a:pt x="3051754" y="1939321"/>
                </a:lnTo>
                <a:lnTo>
                  <a:pt x="3149850" y="1939321"/>
                </a:lnTo>
                <a:lnTo>
                  <a:pt x="3149850" y="1873675"/>
                </a:lnTo>
                <a:close/>
                <a:moveTo>
                  <a:pt x="2868153" y="1873675"/>
                </a:moveTo>
                <a:lnTo>
                  <a:pt x="2868153" y="1939321"/>
                </a:lnTo>
                <a:lnTo>
                  <a:pt x="2966249" y="1939321"/>
                </a:lnTo>
                <a:lnTo>
                  <a:pt x="2966249" y="1873675"/>
                </a:lnTo>
                <a:close/>
                <a:moveTo>
                  <a:pt x="2684553" y="1873675"/>
                </a:moveTo>
                <a:lnTo>
                  <a:pt x="2684553" y="1939321"/>
                </a:lnTo>
                <a:lnTo>
                  <a:pt x="2782649" y="1939321"/>
                </a:lnTo>
                <a:lnTo>
                  <a:pt x="2782649" y="1873675"/>
                </a:lnTo>
                <a:close/>
                <a:moveTo>
                  <a:pt x="1359605" y="1826230"/>
                </a:moveTo>
                <a:lnTo>
                  <a:pt x="1359605" y="1866054"/>
                </a:lnTo>
                <a:lnTo>
                  <a:pt x="1942246" y="1866054"/>
                </a:lnTo>
                <a:lnTo>
                  <a:pt x="1942246" y="1826230"/>
                </a:lnTo>
                <a:close/>
                <a:moveTo>
                  <a:pt x="3736514" y="1821270"/>
                </a:moveTo>
                <a:lnTo>
                  <a:pt x="3736514" y="1861094"/>
                </a:lnTo>
                <a:lnTo>
                  <a:pt x="4087017" y="1861094"/>
                </a:lnTo>
                <a:lnTo>
                  <a:pt x="4087017" y="1821270"/>
                </a:lnTo>
                <a:close/>
                <a:moveTo>
                  <a:pt x="3320982" y="1821270"/>
                </a:moveTo>
                <a:lnTo>
                  <a:pt x="3320982" y="1861094"/>
                </a:lnTo>
                <a:lnTo>
                  <a:pt x="3671485" y="1861094"/>
                </a:lnTo>
                <a:lnTo>
                  <a:pt x="3671485" y="1821270"/>
                </a:lnTo>
                <a:close/>
                <a:moveTo>
                  <a:pt x="3051754" y="1737466"/>
                </a:moveTo>
                <a:lnTo>
                  <a:pt x="3051754" y="1803112"/>
                </a:lnTo>
                <a:lnTo>
                  <a:pt x="3149850" y="1803112"/>
                </a:lnTo>
                <a:lnTo>
                  <a:pt x="3149850" y="1737466"/>
                </a:lnTo>
                <a:close/>
                <a:moveTo>
                  <a:pt x="2868153" y="1737466"/>
                </a:moveTo>
                <a:lnTo>
                  <a:pt x="2868153" y="1803112"/>
                </a:lnTo>
                <a:lnTo>
                  <a:pt x="2966249" y="1803112"/>
                </a:lnTo>
                <a:lnTo>
                  <a:pt x="2966249" y="1737466"/>
                </a:lnTo>
                <a:close/>
                <a:moveTo>
                  <a:pt x="2684553" y="1737466"/>
                </a:moveTo>
                <a:lnTo>
                  <a:pt x="2684553" y="1803112"/>
                </a:lnTo>
                <a:lnTo>
                  <a:pt x="2782649" y="1803112"/>
                </a:lnTo>
                <a:lnTo>
                  <a:pt x="2782649" y="1737466"/>
                </a:lnTo>
                <a:close/>
                <a:moveTo>
                  <a:pt x="3051754" y="1601257"/>
                </a:moveTo>
                <a:lnTo>
                  <a:pt x="3051754" y="1666903"/>
                </a:lnTo>
                <a:lnTo>
                  <a:pt x="3149850" y="1666903"/>
                </a:lnTo>
                <a:lnTo>
                  <a:pt x="3149850" y="1601257"/>
                </a:lnTo>
                <a:close/>
                <a:moveTo>
                  <a:pt x="2868153" y="1601257"/>
                </a:moveTo>
                <a:lnTo>
                  <a:pt x="2868153" y="1666903"/>
                </a:lnTo>
                <a:lnTo>
                  <a:pt x="2966249" y="1666903"/>
                </a:lnTo>
                <a:lnTo>
                  <a:pt x="2966249" y="1601257"/>
                </a:lnTo>
                <a:close/>
                <a:moveTo>
                  <a:pt x="2684553" y="1601257"/>
                </a:moveTo>
                <a:lnTo>
                  <a:pt x="2684553" y="1666903"/>
                </a:lnTo>
                <a:lnTo>
                  <a:pt x="2782649" y="1666903"/>
                </a:lnTo>
                <a:lnTo>
                  <a:pt x="2782649" y="1601257"/>
                </a:lnTo>
                <a:close/>
                <a:moveTo>
                  <a:pt x="1003047" y="1464531"/>
                </a:moveTo>
                <a:lnTo>
                  <a:pt x="1003047" y="2082216"/>
                </a:lnTo>
                <a:lnTo>
                  <a:pt x="1259865" y="2082216"/>
                </a:lnTo>
                <a:lnTo>
                  <a:pt x="1259865" y="1464531"/>
                </a:lnTo>
                <a:close/>
                <a:moveTo>
                  <a:pt x="640721" y="1461809"/>
                </a:moveTo>
                <a:lnTo>
                  <a:pt x="640721" y="2079494"/>
                </a:lnTo>
                <a:lnTo>
                  <a:pt x="860983" y="2079494"/>
                </a:lnTo>
                <a:lnTo>
                  <a:pt x="860983" y="1461809"/>
                </a:lnTo>
                <a:close/>
                <a:moveTo>
                  <a:pt x="3977387" y="1437108"/>
                </a:moveTo>
                <a:lnTo>
                  <a:pt x="3977387" y="1502754"/>
                </a:lnTo>
                <a:lnTo>
                  <a:pt x="4075483" y="1502754"/>
                </a:lnTo>
                <a:lnTo>
                  <a:pt x="4075483" y="1437108"/>
                </a:lnTo>
                <a:close/>
                <a:moveTo>
                  <a:pt x="3793786" y="1437108"/>
                </a:moveTo>
                <a:lnTo>
                  <a:pt x="3793786" y="1502754"/>
                </a:lnTo>
                <a:lnTo>
                  <a:pt x="3891882" y="1502754"/>
                </a:lnTo>
                <a:lnTo>
                  <a:pt x="3891882" y="1437108"/>
                </a:lnTo>
                <a:close/>
                <a:moveTo>
                  <a:pt x="3610186" y="1437108"/>
                </a:moveTo>
                <a:lnTo>
                  <a:pt x="3610186" y="1502754"/>
                </a:lnTo>
                <a:lnTo>
                  <a:pt x="3708282" y="1502754"/>
                </a:lnTo>
                <a:lnTo>
                  <a:pt x="3708282" y="1437108"/>
                </a:lnTo>
                <a:close/>
                <a:moveTo>
                  <a:pt x="3413613" y="1437108"/>
                </a:moveTo>
                <a:lnTo>
                  <a:pt x="3413613" y="1502754"/>
                </a:lnTo>
                <a:lnTo>
                  <a:pt x="3511709" y="1502754"/>
                </a:lnTo>
                <a:lnTo>
                  <a:pt x="3511709" y="1437108"/>
                </a:lnTo>
                <a:close/>
                <a:moveTo>
                  <a:pt x="3230013" y="1437108"/>
                </a:moveTo>
                <a:lnTo>
                  <a:pt x="3230013" y="1502754"/>
                </a:lnTo>
                <a:lnTo>
                  <a:pt x="3328109" y="1502754"/>
                </a:lnTo>
                <a:lnTo>
                  <a:pt x="3328109" y="1437108"/>
                </a:lnTo>
                <a:close/>
                <a:moveTo>
                  <a:pt x="3051754" y="1437108"/>
                </a:moveTo>
                <a:lnTo>
                  <a:pt x="3051754" y="1502754"/>
                </a:lnTo>
                <a:lnTo>
                  <a:pt x="3149850" y="1502754"/>
                </a:lnTo>
                <a:lnTo>
                  <a:pt x="3149850" y="1437108"/>
                </a:lnTo>
                <a:close/>
                <a:moveTo>
                  <a:pt x="2868153" y="1437108"/>
                </a:moveTo>
                <a:lnTo>
                  <a:pt x="2868153" y="1502754"/>
                </a:lnTo>
                <a:lnTo>
                  <a:pt x="2966249" y="1502754"/>
                </a:lnTo>
                <a:lnTo>
                  <a:pt x="2966249" y="1437108"/>
                </a:lnTo>
                <a:close/>
                <a:moveTo>
                  <a:pt x="2684553" y="1437108"/>
                </a:moveTo>
                <a:lnTo>
                  <a:pt x="2684553" y="1502754"/>
                </a:lnTo>
                <a:lnTo>
                  <a:pt x="2782649" y="1502754"/>
                </a:lnTo>
                <a:lnTo>
                  <a:pt x="2782649" y="1437108"/>
                </a:lnTo>
                <a:close/>
                <a:moveTo>
                  <a:pt x="1818380" y="1377680"/>
                </a:moveTo>
                <a:lnTo>
                  <a:pt x="1818380" y="1450750"/>
                </a:lnTo>
                <a:lnTo>
                  <a:pt x="1916476" y="1450750"/>
                </a:lnTo>
                <a:lnTo>
                  <a:pt x="1916476" y="1377680"/>
                </a:lnTo>
                <a:close/>
                <a:moveTo>
                  <a:pt x="1634779" y="1377680"/>
                </a:moveTo>
                <a:lnTo>
                  <a:pt x="1634779" y="1450750"/>
                </a:lnTo>
                <a:lnTo>
                  <a:pt x="1732875" y="1450750"/>
                </a:lnTo>
                <a:lnTo>
                  <a:pt x="1732875" y="1377680"/>
                </a:lnTo>
                <a:close/>
                <a:moveTo>
                  <a:pt x="1451179" y="1377680"/>
                </a:moveTo>
                <a:lnTo>
                  <a:pt x="1451179" y="1450750"/>
                </a:lnTo>
                <a:lnTo>
                  <a:pt x="1549275" y="1450750"/>
                </a:lnTo>
                <a:lnTo>
                  <a:pt x="1549275" y="1377680"/>
                </a:lnTo>
                <a:close/>
                <a:moveTo>
                  <a:pt x="1818380" y="1226067"/>
                </a:moveTo>
                <a:lnTo>
                  <a:pt x="1818380" y="1299137"/>
                </a:lnTo>
                <a:lnTo>
                  <a:pt x="1916476" y="1299137"/>
                </a:lnTo>
                <a:lnTo>
                  <a:pt x="1916476" y="1226067"/>
                </a:lnTo>
                <a:close/>
                <a:moveTo>
                  <a:pt x="1634779" y="1226067"/>
                </a:moveTo>
                <a:lnTo>
                  <a:pt x="1634779" y="1299137"/>
                </a:lnTo>
                <a:lnTo>
                  <a:pt x="1732875" y="1299137"/>
                </a:lnTo>
                <a:lnTo>
                  <a:pt x="1732875" y="1226067"/>
                </a:lnTo>
                <a:close/>
                <a:moveTo>
                  <a:pt x="1451179" y="1226067"/>
                </a:moveTo>
                <a:lnTo>
                  <a:pt x="1451179" y="1299137"/>
                </a:lnTo>
                <a:lnTo>
                  <a:pt x="1549275" y="1299137"/>
                </a:lnTo>
                <a:lnTo>
                  <a:pt x="1549275" y="1226067"/>
                </a:lnTo>
                <a:close/>
                <a:moveTo>
                  <a:pt x="403424" y="1142989"/>
                </a:moveTo>
                <a:cubicBezTo>
                  <a:pt x="373157" y="1142989"/>
                  <a:pt x="348620" y="1167526"/>
                  <a:pt x="348620" y="1197793"/>
                </a:cubicBezTo>
                <a:lnTo>
                  <a:pt x="348620" y="2081959"/>
                </a:lnTo>
                <a:lnTo>
                  <a:pt x="458227" y="2081959"/>
                </a:lnTo>
                <a:cubicBezTo>
                  <a:pt x="458227" y="1787237"/>
                  <a:pt x="458228" y="1492515"/>
                  <a:pt x="458228" y="1197793"/>
                </a:cubicBezTo>
                <a:cubicBezTo>
                  <a:pt x="458228" y="1167526"/>
                  <a:pt x="433691" y="1142989"/>
                  <a:pt x="403424" y="1142989"/>
                </a:cubicBezTo>
                <a:close/>
                <a:moveTo>
                  <a:pt x="169200" y="1139285"/>
                </a:moveTo>
                <a:cubicBezTo>
                  <a:pt x="138933" y="1139285"/>
                  <a:pt x="114396" y="1163822"/>
                  <a:pt x="114396" y="1194089"/>
                </a:cubicBezTo>
                <a:lnTo>
                  <a:pt x="114396" y="2078255"/>
                </a:lnTo>
                <a:lnTo>
                  <a:pt x="224003" y="2078255"/>
                </a:lnTo>
                <a:cubicBezTo>
                  <a:pt x="224003" y="1783533"/>
                  <a:pt x="224004" y="1488811"/>
                  <a:pt x="224004" y="1194089"/>
                </a:cubicBezTo>
                <a:cubicBezTo>
                  <a:pt x="224004" y="1163822"/>
                  <a:pt x="199467" y="1139285"/>
                  <a:pt x="169200" y="1139285"/>
                </a:cubicBezTo>
                <a:close/>
                <a:moveTo>
                  <a:pt x="1818380" y="1074453"/>
                </a:moveTo>
                <a:lnTo>
                  <a:pt x="1818380" y="1147523"/>
                </a:lnTo>
                <a:lnTo>
                  <a:pt x="1916476" y="1147523"/>
                </a:lnTo>
                <a:lnTo>
                  <a:pt x="1916476" y="1074453"/>
                </a:lnTo>
                <a:close/>
                <a:moveTo>
                  <a:pt x="1634779" y="1074453"/>
                </a:moveTo>
                <a:lnTo>
                  <a:pt x="1634779" y="1147523"/>
                </a:lnTo>
                <a:lnTo>
                  <a:pt x="1732875" y="1147523"/>
                </a:lnTo>
                <a:lnTo>
                  <a:pt x="1732875" y="1074453"/>
                </a:lnTo>
                <a:close/>
                <a:moveTo>
                  <a:pt x="1451179" y="1074453"/>
                </a:moveTo>
                <a:lnTo>
                  <a:pt x="1451179" y="1147523"/>
                </a:lnTo>
                <a:lnTo>
                  <a:pt x="1549275" y="1147523"/>
                </a:lnTo>
                <a:lnTo>
                  <a:pt x="1549275" y="1074453"/>
                </a:lnTo>
                <a:close/>
                <a:moveTo>
                  <a:pt x="1254606" y="1074453"/>
                </a:moveTo>
                <a:lnTo>
                  <a:pt x="1254606" y="1147523"/>
                </a:lnTo>
                <a:lnTo>
                  <a:pt x="1352702" y="1147523"/>
                </a:lnTo>
                <a:lnTo>
                  <a:pt x="1352702" y="1074453"/>
                </a:lnTo>
                <a:close/>
                <a:moveTo>
                  <a:pt x="1071005" y="1074453"/>
                </a:moveTo>
                <a:lnTo>
                  <a:pt x="1071005" y="1147523"/>
                </a:lnTo>
                <a:lnTo>
                  <a:pt x="1169101" y="1147523"/>
                </a:lnTo>
                <a:lnTo>
                  <a:pt x="1169101" y="1074453"/>
                </a:lnTo>
                <a:close/>
                <a:moveTo>
                  <a:pt x="887405" y="1074453"/>
                </a:moveTo>
                <a:lnTo>
                  <a:pt x="887405" y="1147523"/>
                </a:lnTo>
                <a:lnTo>
                  <a:pt x="985501" y="1147523"/>
                </a:lnTo>
                <a:lnTo>
                  <a:pt x="985501" y="1074453"/>
                </a:lnTo>
                <a:close/>
                <a:moveTo>
                  <a:pt x="726849" y="1074453"/>
                </a:moveTo>
                <a:lnTo>
                  <a:pt x="726849" y="1147523"/>
                </a:lnTo>
                <a:lnTo>
                  <a:pt x="824945" y="1147523"/>
                </a:lnTo>
                <a:lnTo>
                  <a:pt x="824945" y="1074453"/>
                </a:lnTo>
                <a:close/>
                <a:moveTo>
                  <a:pt x="543248" y="1074453"/>
                </a:moveTo>
                <a:lnTo>
                  <a:pt x="543248" y="1147523"/>
                </a:lnTo>
                <a:lnTo>
                  <a:pt x="641344" y="1147523"/>
                </a:lnTo>
                <a:lnTo>
                  <a:pt x="641344" y="1074453"/>
                </a:lnTo>
                <a:close/>
                <a:moveTo>
                  <a:pt x="3065554" y="331011"/>
                </a:moveTo>
                <a:lnTo>
                  <a:pt x="3065554" y="465308"/>
                </a:lnTo>
                <a:lnTo>
                  <a:pt x="3086674" y="468502"/>
                </a:lnTo>
                <a:cubicBezTo>
                  <a:pt x="3133539" y="483078"/>
                  <a:pt x="3171517" y="517827"/>
                  <a:pt x="3190451" y="562591"/>
                </a:cubicBezTo>
                <a:lnTo>
                  <a:pt x="3200815" y="613926"/>
                </a:lnTo>
                <a:lnTo>
                  <a:pt x="3203518" y="613926"/>
                </a:lnTo>
                <a:lnTo>
                  <a:pt x="3203518" y="627317"/>
                </a:lnTo>
                <a:lnTo>
                  <a:pt x="3203519" y="627321"/>
                </a:lnTo>
                <a:lnTo>
                  <a:pt x="3203518" y="1063497"/>
                </a:lnTo>
                <a:lnTo>
                  <a:pt x="3310645" y="1063497"/>
                </a:lnTo>
                <a:lnTo>
                  <a:pt x="3310645" y="627216"/>
                </a:lnTo>
                <a:cubicBezTo>
                  <a:pt x="3310645" y="558334"/>
                  <a:pt x="3352525" y="499233"/>
                  <a:pt x="3412211" y="473988"/>
                </a:cubicBezTo>
                <a:lnTo>
                  <a:pt x="3465439" y="463242"/>
                </a:lnTo>
                <a:lnTo>
                  <a:pt x="3465439" y="331011"/>
                </a:lnTo>
                <a:close/>
                <a:moveTo>
                  <a:pt x="2812855" y="331011"/>
                </a:moveTo>
                <a:lnTo>
                  <a:pt x="2812855" y="1063497"/>
                </a:lnTo>
                <a:lnTo>
                  <a:pt x="2870927" y="1063497"/>
                </a:lnTo>
                <a:lnTo>
                  <a:pt x="2870927" y="627321"/>
                </a:lnTo>
                <a:cubicBezTo>
                  <a:pt x="2870927" y="558439"/>
                  <a:pt x="2912807" y="499339"/>
                  <a:pt x="2972493" y="474094"/>
                </a:cubicBezTo>
                <a:lnTo>
                  <a:pt x="3023955" y="463704"/>
                </a:lnTo>
                <a:lnTo>
                  <a:pt x="3023955" y="331011"/>
                </a:lnTo>
                <a:close/>
                <a:moveTo>
                  <a:pt x="2711332" y="0"/>
                </a:moveTo>
                <a:lnTo>
                  <a:pt x="2812855" y="0"/>
                </a:lnTo>
                <a:lnTo>
                  <a:pt x="2812855" y="1"/>
                </a:lnTo>
                <a:lnTo>
                  <a:pt x="2812855" y="150699"/>
                </a:lnTo>
                <a:lnTo>
                  <a:pt x="2812855" y="150703"/>
                </a:lnTo>
                <a:lnTo>
                  <a:pt x="2812855" y="185573"/>
                </a:lnTo>
                <a:lnTo>
                  <a:pt x="2812855" y="268612"/>
                </a:lnTo>
                <a:lnTo>
                  <a:pt x="3465439" y="268612"/>
                </a:lnTo>
                <a:lnTo>
                  <a:pt x="3465439" y="268180"/>
                </a:lnTo>
                <a:lnTo>
                  <a:pt x="3507038" y="268180"/>
                </a:lnTo>
                <a:lnTo>
                  <a:pt x="3507038" y="466997"/>
                </a:lnTo>
                <a:lnTo>
                  <a:pt x="3541671" y="473988"/>
                </a:lnTo>
                <a:cubicBezTo>
                  <a:pt x="3586436" y="492922"/>
                  <a:pt x="3621184" y="530900"/>
                  <a:pt x="3635761" y="577765"/>
                </a:cubicBezTo>
                <a:lnTo>
                  <a:pt x="3641212" y="613821"/>
                </a:lnTo>
                <a:lnTo>
                  <a:pt x="3643236" y="613821"/>
                </a:lnTo>
                <a:lnTo>
                  <a:pt x="3643236" y="627210"/>
                </a:lnTo>
                <a:lnTo>
                  <a:pt x="3643237" y="627216"/>
                </a:lnTo>
                <a:lnTo>
                  <a:pt x="3643236" y="1063497"/>
                </a:lnTo>
                <a:lnTo>
                  <a:pt x="4190656" y="1063497"/>
                </a:lnTo>
                <a:lnTo>
                  <a:pt x="4190656" y="1184656"/>
                </a:lnTo>
                <a:lnTo>
                  <a:pt x="4190656" y="1530190"/>
                </a:lnTo>
                <a:lnTo>
                  <a:pt x="4190656" y="2078653"/>
                </a:lnTo>
                <a:lnTo>
                  <a:pt x="4190656" y="2082019"/>
                </a:lnTo>
                <a:lnTo>
                  <a:pt x="2526770" y="2082019"/>
                </a:lnTo>
                <a:lnTo>
                  <a:pt x="2526681" y="2082019"/>
                </a:lnTo>
                <a:lnTo>
                  <a:pt x="2449297" y="2082019"/>
                </a:lnTo>
                <a:lnTo>
                  <a:pt x="2449297" y="1864776"/>
                </a:lnTo>
                <a:lnTo>
                  <a:pt x="2354647" y="1864776"/>
                </a:lnTo>
                <a:lnTo>
                  <a:pt x="2354647" y="2082019"/>
                </a:lnTo>
                <a:lnTo>
                  <a:pt x="2277173" y="2082019"/>
                </a:lnTo>
                <a:lnTo>
                  <a:pt x="2277173" y="2082018"/>
                </a:lnTo>
                <a:lnTo>
                  <a:pt x="2190902" y="2082018"/>
                </a:lnTo>
                <a:lnTo>
                  <a:pt x="2190902" y="1864776"/>
                </a:lnTo>
                <a:lnTo>
                  <a:pt x="2096252" y="1864776"/>
                </a:lnTo>
                <a:lnTo>
                  <a:pt x="2096252" y="2082018"/>
                </a:lnTo>
                <a:lnTo>
                  <a:pt x="2028518" y="2082018"/>
                </a:lnTo>
                <a:lnTo>
                  <a:pt x="2028518" y="2083613"/>
                </a:lnTo>
                <a:lnTo>
                  <a:pt x="0" y="2083613"/>
                </a:lnTo>
                <a:lnTo>
                  <a:pt x="0" y="954650"/>
                </a:lnTo>
                <a:lnTo>
                  <a:pt x="525663" y="643073"/>
                </a:lnTo>
                <a:lnTo>
                  <a:pt x="525663" y="940002"/>
                </a:lnTo>
                <a:lnTo>
                  <a:pt x="1026614" y="643073"/>
                </a:lnTo>
                <a:lnTo>
                  <a:pt x="1026614" y="940003"/>
                </a:lnTo>
                <a:lnTo>
                  <a:pt x="1527566" y="643073"/>
                </a:lnTo>
                <a:lnTo>
                  <a:pt x="1527566" y="940003"/>
                </a:lnTo>
                <a:lnTo>
                  <a:pt x="2028518" y="643073"/>
                </a:lnTo>
                <a:lnTo>
                  <a:pt x="2028518" y="954650"/>
                </a:lnTo>
                <a:lnTo>
                  <a:pt x="2028518" y="957207"/>
                </a:lnTo>
                <a:lnTo>
                  <a:pt x="2119418" y="957207"/>
                </a:lnTo>
                <a:lnTo>
                  <a:pt x="2119418" y="351653"/>
                </a:lnTo>
                <a:lnTo>
                  <a:pt x="2119417" y="351653"/>
                </a:lnTo>
                <a:lnTo>
                  <a:pt x="2119417" y="185571"/>
                </a:lnTo>
                <a:lnTo>
                  <a:pt x="2265014" y="185571"/>
                </a:lnTo>
                <a:lnTo>
                  <a:pt x="2410612" y="185571"/>
                </a:lnTo>
                <a:lnTo>
                  <a:pt x="2410613" y="185571"/>
                </a:lnTo>
                <a:lnTo>
                  <a:pt x="2410613" y="337527"/>
                </a:lnTo>
                <a:lnTo>
                  <a:pt x="2410614" y="337527"/>
                </a:lnTo>
                <a:lnTo>
                  <a:pt x="2410614" y="337530"/>
                </a:lnTo>
                <a:lnTo>
                  <a:pt x="2410614" y="955499"/>
                </a:lnTo>
                <a:lnTo>
                  <a:pt x="2526770" y="955499"/>
                </a:lnTo>
                <a:lnTo>
                  <a:pt x="2526770" y="956944"/>
                </a:lnTo>
                <a:lnTo>
                  <a:pt x="2526770" y="1063497"/>
                </a:lnTo>
                <a:lnTo>
                  <a:pt x="2619542" y="1063497"/>
                </a:lnTo>
                <a:lnTo>
                  <a:pt x="2619542" y="185573"/>
                </a:lnTo>
                <a:lnTo>
                  <a:pt x="2619542" y="150703"/>
                </a:lnTo>
                <a:lnTo>
                  <a:pt x="2619542" y="1"/>
                </a:lnTo>
                <a:lnTo>
                  <a:pt x="27113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8" name="CustomShape 5"/>
          <p:cNvSpPr/>
          <p:nvPr/>
        </p:nvSpPr>
        <p:spPr>
          <a:xfrm>
            <a:off x="6202440" y="1281240"/>
            <a:ext cx="1302480" cy="1354680"/>
          </a:xfrm>
          <a:custGeom>
            <a:avLst/>
            <a:gdLst/>
            <a:ahLst/>
            <a:rect l="l" t="t" r="r" b="b"/>
            <a:pathLst>
              <a:path w="1303698" h="1355913">
                <a:moveTo>
                  <a:pt x="91855" y="1312553"/>
                </a:moveTo>
                <a:lnTo>
                  <a:pt x="91855" y="1330841"/>
                </a:lnTo>
                <a:lnTo>
                  <a:pt x="274735" y="1330841"/>
                </a:lnTo>
                <a:lnTo>
                  <a:pt x="274735" y="1312553"/>
                </a:lnTo>
                <a:close/>
                <a:moveTo>
                  <a:pt x="91855" y="1284733"/>
                </a:moveTo>
                <a:lnTo>
                  <a:pt x="91855" y="1303021"/>
                </a:lnTo>
                <a:lnTo>
                  <a:pt x="274735" y="1303021"/>
                </a:lnTo>
                <a:lnTo>
                  <a:pt x="274735" y="1284733"/>
                </a:lnTo>
                <a:close/>
                <a:moveTo>
                  <a:pt x="91855" y="1256914"/>
                </a:moveTo>
                <a:lnTo>
                  <a:pt x="91855" y="1275202"/>
                </a:lnTo>
                <a:lnTo>
                  <a:pt x="274735" y="1275202"/>
                </a:lnTo>
                <a:lnTo>
                  <a:pt x="274735" y="1256914"/>
                </a:lnTo>
                <a:close/>
                <a:moveTo>
                  <a:pt x="91855" y="1229095"/>
                </a:moveTo>
                <a:lnTo>
                  <a:pt x="91855" y="1247383"/>
                </a:lnTo>
                <a:lnTo>
                  <a:pt x="274735" y="1247383"/>
                </a:lnTo>
                <a:lnTo>
                  <a:pt x="274735" y="1229095"/>
                </a:lnTo>
                <a:close/>
                <a:moveTo>
                  <a:pt x="550507" y="1139433"/>
                </a:moveTo>
                <a:lnTo>
                  <a:pt x="550507" y="1176009"/>
                </a:lnTo>
                <a:lnTo>
                  <a:pt x="596469" y="1176009"/>
                </a:lnTo>
                <a:lnTo>
                  <a:pt x="596469" y="1139433"/>
                </a:lnTo>
                <a:close/>
                <a:moveTo>
                  <a:pt x="474065" y="1139433"/>
                </a:moveTo>
                <a:lnTo>
                  <a:pt x="474065" y="1176009"/>
                </a:lnTo>
                <a:lnTo>
                  <a:pt x="520027" y="1176009"/>
                </a:lnTo>
                <a:lnTo>
                  <a:pt x="520027" y="1139433"/>
                </a:lnTo>
                <a:close/>
                <a:moveTo>
                  <a:pt x="397623" y="1139433"/>
                </a:moveTo>
                <a:lnTo>
                  <a:pt x="397623" y="1176009"/>
                </a:lnTo>
                <a:lnTo>
                  <a:pt x="443585" y="1176009"/>
                </a:lnTo>
                <a:lnTo>
                  <a:pt x="443585" y="1139433"/>
                </a:lnTo>
                <a:close/>
                <a:moveTo>
                  <a:pt x="321181" y="1139433"/>
                </a:moveTo>
                <a:lnTo>
                  <a:pt x="321181" y="1176009"/>
                </a:lnTo>
                <a:lnTo>
                  <a:pt x="367143" y="1176009"/>
                </a:lnTo>
                <a:lnTo>
                  <a:pt x="367143" y="1139433"/>
                </a:lnTo>
                <a:close/>
                <a:moveTo>
                  <a:pt x="244739" y="1139433"/>
                </a:moveTo>
                <a:lnTo>
                  <a:pt x="244739" y="1176009"/>
                </a:lnTo>
                <a:lnTo>
                  <a:pt x="290701" y="1176009"/>
                </a:lnTo>
                <a:lnTo>
                  <a:pt x="290701" y="1139433"/>
                </a:lnTo>
                <a:close/>
                <a:moveTo>
                  <a:pt x="168297" y="1139433"/>
                </a:moveTo>
                <a:lnTo>
                  <a:pt x="168297" y="1176009"/>
                </a:lnTo>
                <a:lnTo>
                  <a:pt x="214259" y="1176009"/>
                </a:lnTo>
                <a:lnTo>
                  <a:pt x="214259" y="1139433"/>
                </a:lnTo>
                <a:close/>
                <a:moveTo>
                  <a:pt x="91855" y="1139433"/>
                </a:moveTo>
                <a:lnTo>
                  <a:pt x="91855" y="1176009"/>
                </a:lnTo>
                <a:lnTo>
                  <a:pt x="137817" y="1176009"/>
                </a:lnTo>
                <a:lnTo>
                  <a:pt x="137817" y="1139433"/>
                </a:lnTo>
                <a:close/>
                <a:moveTo>
                  <a:pt x="550507" y="1066462"/>
                </a:moveTo>
                <a:lnTo>
                  <a:pt x="550507" y="1103038"/>
                </a:lnTo>
                <a:lnTo>
                  <a:pt x="596469" y="1103038"/>
                </a:lnTo>
                <a:lnTo>
                  <a:pt x="596469" y="1066462"/>
                </a:lnTo>
                <a:close/>
                <a:moveTo>
                  <a:pt x="474065" y="1066462"/>
                </a:moveTo>
                <a:lnTo>
                  <a:pt x="474065" y="1103038"/>
                </a:lnTo>
                <a:lnTo>
                  <a:pt x="520027" y="1103038"/>
                </a:lnTo>
                <a:lnTo>
                  <a:pt x="520027" y="1066462"/>
                </a:lnTo>
                <a:close/>
                <a:moveTo>
                  <a:pt x="397623" y="1066462"/>
                </a:moveTo>
                <a:lnTo>
                  <a:pt x="397623" y="1103038"/>
                </a:lnTo>
                <a:lnTo>
                  <a:pt x="443585" y="1103038"/>
                </a:lnTo>
                <a:lnTo>
                  <a:pt x="443585" y="1066462"/>
                </a:lnTo>
                <a:close/>
                <a:moveTo>
                  <a:pt x="321181" y="1066462"/>
                </a:moveTo>
                <a:lnTo>
                  <a:pt x="321181" y="1103038"/>
                </a:lnTo>
                <a:lnTo>
                  <a:pt x="367143" y="1103038"/>
                </a:lnTo>
                <a:lnTo>
                  <a:pt x="367143" y="1066462"/>
                </a:lnTo>
                <a:close/>
                <a:moveTo>
                  <a:pt x="244739" y="1066462"/>
                </a:moveTo>
                <a:lnTo>
                  <a:pt x="244739" y="1103038"/>
                </a:lnTo>
                <a:lnTo>
                  <a:pt x="290701" y="1103038"/>
                </a:lnTo>
                <a:lnTo>
                  <a:pt x="290701" y="1066462"/>
                </a:lnTo>
                <a:close/>
                <a:moveTo>
                  <a:pt x="168297" y="1066462"/>
                </a:moveTo>
                <a:lnTo>
                  <a:pt x="168297" y="1103038"/>
                </a:lnTo>
                <a:lnTo>
                  <a:pt x="214259" y="1103038"/>
                </a:lnTo>
                <a:lnTo>
                  <a:pt x="214259" y="1066462"/>
                </a:lnTo>
                <a:close/>
                <a:moveTo>
                  <a:pt x="91855" y="1066462"/>
                </a:moveTo>
                <a:lnTo>
                  <a:pt x="91855" y="1103038"/>
                </a:lnTo>
                <a:lnTo>
                  <a:pt x="137817" y="1103038"/>
                </a:lnTo>
                <a:lnTo>
                  <a:pt x="137817" y="1066462"/>
                </a:lnTo>
                <a:close/>
                <a:moveTo>
                  <a:pt x="406719" y="768369"/>
                </a:moveTo>
                <a:cubicBezTo>
                  <a:pt x="397376" y="768369"/>
                  <a:pt x="392429" y="770567"/>
                  <a:pt x="392429" y="781560"/>
                </a:cubicBezTo>
                <a:cubicBezTo>
                  <a:pt x="392979" y="834873"/>
                  <a:pt x="392979" y="888736"/>
                  <a:pt x="391879" y="942049"/>
                </a:cubicBezTo>
                <a:cubicBezTo>
                  <a:pt x="391879" y="951942"/>
                  <a:pt x="395177" y="956339"/>
                  <a:pt x="405620" y="956339"/>
                </a:cubicBezTo>
                <a:cubicBezTo>
                  <a:pt x="416063" y="956339"/>
                  <a:pt x="419360" y="952492"/>
                  <a:pt x="419360" y="942049"/>
                </a:cubicBezTo>
                <a:cubicBezTo>
                  <a:pt x="418811" y="915667"/>
                  <a:pt x="419360" y="889835"/>
                  <a:pt x="419360" y="863453"/>
                </a:cubicBezTo>
                <a:cubicBezTo>
                  <a:pt x="419360" y="836522"/>
                  <a:pt x="418811" y="809041"/>
                  <a:pt x="419360" y="782110"/>
                </a:cubicBezTo>
                <a:cubicBezTo>
                  <a:pt x="419360" y="772766"/>
                  <a:pt x="417162" y="768369"/>
                  <a:pt x="406719" y="768369"/>
                </a:cubicBezTo>
                <a:close/>
                <a:moveTo>
                  <a:pt x="555116" y="723300"/>
                </a:moveTo>
                <a:cubicBezTo>
                  <a:pt x="546872" y="723300"/>
                  <a:pt x="544674" y="727697"/>
                  <a:pt x="544674" y="734842"/>
                </a:cubicBezTo>
                <a:cubicBezTo>
                  <a:pt x="544674" y="804644"/>
                  <a:pt x="544674" y="874446"/>
                  <a:pt x="545223" y="944797"/>
                </a:cubicBezTo>
                <a:cubicBezTo>
                  <a:pt x="544674" y="953041"/>
                  <a:pt x="548521" y="956339"/>
                  <a:pt x="556765" y="956339"/>
                </a:cubicBezTo>
                <a:cubicBezTo>
                  <a:pt x="571056" y="955789"/>
                  <a:pt x="585895" y="955789"/>
                  <a:pt x="600185" y="956339"/>
                </a:cubicBezTo>
                <a:cubicBezTo>
                  <a:pt x="611177" y="956889"/>
                  <a:pt x="615025" y="952492"/>
                  <a:pt x="615025" y="941499"/>
                </a:cubicBezTo>
                <a:cubicBezTo>
                  <a:pt x="614475" y="916217"/>
                  <a:pt x="615025" y="891484"/>
                  <a:pt x="615025" y="866751"/>
                </a:cubicBezTo>
                <a:cubicBezTo>
                  <a:pt x="615025" y="861255"/>
                  <a:pt x="613926" y="853010"/>
                  <a:pt x="621071" y="853010"/>
                </a:cubicBezTo>
                <a:cubicBezTo>
                  <a:pt x="640857" y="853010"/>
                  <a:pt x="637010" y="839270"/>
                  <a:pt x="637559" y="827728"/>
                </a:cubicBezTo>
                <a:cubicBezTo>
                  <a:pt x="637559" y="818934"/>
                  <a:pt x="633712" y="816735"/>
                  <a:pt x="625468" y="816735"/>
                </a:cubicBezTo>
                <a:cubicBezTo>
                  <a:pt x="612277" y="816735"/>
                  <a:pt x="599086" y="816186"/>
                  <a:pt x="585895" y="816735"/>
                </a:cubicBezTo>
                <a:cubicBezTo>
                  <a:pt x="572704" y="817285"/>
                  <a:pt x="567208" y="811239"/>
                  <a:pt x="567208" y="798598"/>
                </a:cubicBezTo>
                <a:cubicBezTo>
                  <a:pt x="567208" y="788705"/>
                  <a:pt x="567208" y="778262"/>
                  <a:pt x="567208" y="767819"/>
                </a:cubicBezTo>
                <a:cubicBezTo>
                  <a:pt x="566659" y="767819"/>
                  <a:pt x="566659" y="767819"/>
                  <a:pt x="566659" y="767819"/>
                </a:cubicBezTo>
                <a:cubicBezTo>
                  <a:pt x="566659" y="756827"/>
                  <a:pt x="566659" y="746384"/>
                  <a:pt x="566659" y="735392"/>
                </a:cubicBezTo>
                <a:cubicBezTo>
                  <a:pt x="566659" y="727148"/>
                  <a:pt x="563910" y="723300"/>
                  <a:pt x="555116" y="723300"/>
                </a:cubicBezTo>
                <a:close/>
                <a:moveTo>
                  <a:pt x="509498" y="565559"/>
                </a:moveTo>
                <a:cubicBezTo>
                  <a:pt x="503452" y="565559"/>
                  <a:pt x="495208" y="563910"/>
                  <a:pt x="495208" y="572704"/>
                </a:cubicBezTo>
                <a:cubicBezTo>
                  <a:pt x="495208" y="582597"/>
                  <a:pt x="488063" y="595239"/>
                  <a:pt x="502353" y="601284"/>
                </a:cubicBezTo>
                <a:cubicBezTo>
                  <a:pt x="534781" y="615025"/>
                  <a:pt x="546322" y="640857"/>
                  <a:pt x="545223" y="674384"/>
                </a:cubicBezTo>
                <a:cubicBezTo>
                  <a:pt x="544674" y="705712"/>
                  <a:pt x="543025" y="702964"/>
                  <a:pt x="571605" y="702964"/>
                </a:cubicBezTo>
                <a:cubicBezTo>
                  <a:pt x="574353" y="702964"/>
                  <a:pt x="576552" y="702964"/>
                  <a:pt x="578750" y="703514"/>
                </a:cubicBezTo>
                <a:cubicBezTo>
                  <a:pt x="584796" y="704613"/>
                  <a:pt x="589193" y="706262"/>
                  <a:pt x="588643" y="715056"/>
                </a:cubicBezTo>
                <a:cubicBezTo>
                  <a:pt x="586994" y="732644"/>
                  <a:pt x="588093" y="749682"/>
                  <a:pt x="588093" y="767270"/>
                </a:cubicBezTo>
                <a:cubicBezTo>
                  <a:pt x="588093" y="793651"/>
                  <a:pt x="588093" y="793651"/>
                  <a:pt x="613376" y="794751"/>
                </a:cubicBezTo>
                <a:cubicBezTo>
                  <a:pt x="615025" y="794751"/>
                  <a:pt x="616124" y="795300"/>
                  <a:pt x="617773" y="795300"/>
                </a:cubicBezTo>
                <a:cubicBezTo>
                  <a:pt x="627117" y="795850"/>
                  <a:pt x="637010" y="799148"/>
                  <a:pt x="637559" y="783758"/>
                </a:cubicBezTo>
                <a:cubicBezTo>
                  <a:pt x="638658" y="756827"/>
                  <a:pt x="638658" y="755178"/>
                  <a:pt x="620521" y="754629"/>
                </a:cubicBezTo>
                <a:cubicBezTo>
                  <a:pt x="602384" y="753529"/>
                  <a:pt x="597987" y="749682"/>
                  <a:pt x="597987" y="731545"/>
                </a:cubicBezTo>
                <a:cubicBezTo>
                  <a:pt x="597987" y="706262"/>
                  <a:pt x="597987" y="681529"/>
                  <a:pt x="597987" y="656796"/>
                </a:cubicBezTo>
                <a:cubicBezTo>
                  <a:pt x="597437" y="656796"/>
                  <a:pt x="597437" y="656796"/>
                  <a:pt x="597437" y="656796"/>
                </a:cubicBezTo>
                <a:cubicBezTo>
                  <a:pt x="597437" y="631514"/>
                  <a:pt x="596887" y="606231"/>
                  <a:pt x="597437" y="580949"/>
                </a:cubicBezTo>
                <a:cubicBezTo>
                  <a:pt x="597987" y="569956"/>
                  <a:pt x="594689" y="565009"/>
                  <a:pt x="582597" y="565559"/>
                </a:cubicBezTo>
                <a:cubicBezTo>
                  <a:pt x="558414" y="566109"/>
                  <a:pt x="533681" y="565559"/>
                  <a:pt x="509498" y="565559"/>
                </a:cubicBezTo>
                <a:close/>
                <a:moveTo>
                  <a:pt x="1099240" y="0"/>
                </a:moveTo>
                <a:lnTo>
                  <a:pt x="1179484" y="0"/>
                </a:lnTo>
                <a:lnTo>
                  <a:pt x="1216309" y="756827"/>
                </a:lnTo>
                <a:lnTo>
                  <a:pt x="1303698" y="758476"/>
                </a:lnTo>
                <a:lnTo>
                  <a:pt x="1301500" y="1355913"/>
                </a:lnTo>
                <a:lnTo>
                  <a:pt x="0" y="1355913"/>
                </a:lnTo>
                <a:lnTo>
                  <a:pt x="2199" y="951942"/>
                </a:lnTo>
                <a:lnTo>
                  <a:pt x="149497" y="867850"/>
                </a:lnTo>
                <a:lnTo>
                  <a:pt x="190719" y="943698"/>
                </a:lnTo>
                <a:lnTo>
                  <a:pt x="325925" y="867300"/>
                </a:lnTo>
                <a:lnTo>
                  <a:pt x="364398" y="938751"/>
                </a:lnTo>
                <a:cubicBezTo>
                  <a:pt x="364398" y="881591"/>
                  <a:pt x="365498" y="824430"/>
                  <a:pt x="366047" y="767270"/>
                </a:cubicBezTo>
                <a:cubicBezTo>
                  <a:pt x="366047" y="743636"/>
                  <a:pt x="367696" y="741987"/>
                  <a:pt x="391879" y="741987"/>
                </a:cubicBezTo>
                <a:cubicBezTo>
                  <a:pt x="423208" y="741987"/>
                  <a:pt x="419910" y="745835"/>
                  <a:pt x="419910" y="714506"/>
                </a:cubicBezTo>
                <a:cubicBezTo>
                  <a:pt x="419910" y="696918"/>
                  <a:pt x="419910" y="678781"/>
                  <a:pt x="419910" y="661193"/>
                </a:cubicBezTo>
                <a:cubicBezTo>
                  <a:pt x="420460" y="635911"/>
                  <a:pt x="431452" y="616674"/>
                  <a:pt x="454536" y="606231"/>
                </a:cubicBezTo>
                <a:cubicBezTo>
                  <a:pt x="464979" y="601834"/>
                  <a:pt x="468826" y="595788"/>
                  <a:pt x="467727" y="584796"/>
                </a:cubicBezTo>
                <a:cubicBezTo>
                  <a:pt x="466628" y="574903"/>
                  <a:pt x="467177" y="565009"/>
                  <a:pt x="467177" y="555116"/>
                </a:cubicBezTo>
                <a:cubicBezTo>
                  <a:pt x="466628" y="544674"/>
                  <a:pt x="471574" y="539178"/>
                  <a:pt x="482017" y="539178"/>
                </a:cubicBezTo>
                <a:cubicBezTo>
                  <a:pt x="523788" y="539178"/>
                  <a:pt x="565559" y="539178"/>
                  <a:pt x="607330" y="539178"/>
                </a:cubicBezTo>
                <a:cubicBezTo>
                  <a:pt x="620521" y="539178"/>
                  <a:pt x="624368" y="546872"/>
                  <a:pt x="624368" y="558414"/>
                </a:cubicBezTo>
                <a:cubicBezTo>
                  <a:pt x="623819" y="596887"/>
                  <a:pt x="623819" y="635361"/>
                  <a:pt x="624368" y="673834"/>
                </a:cubicBezTo>
                <a:cubicBezTo>
                  <a:pt x="624368" y="688124"/>
                  <a:pt x="625468" y="702964"/>
                  <a:pt x="626017" y="717254"/>
                </a:cubicBezTo>
                <a:cubicBezTo>
                  <a:pt x="626017" y="721651"/>
                  <a:pt x="626017" y="727148"/>
                  <a:pt x="632063" y="726598"/>
                </a:cubicBezTo>
                <a:cubicBezTo>
                  <a:pt x="637559" y="726048"/>
                  <a:pt x="637010" y="721651"/>
                  <a:pt x="637010" y="717804"/>
                </a:cubicBezTo>
                <a:cubicBezTo>
                  <a:pt x="637010" y="708461"/>
                  <a:pt x="637559" y="699667"/>
                  <a:pt x="637010" y="690873"/>
                </a:cubicBezTo>
                <a:cubicBezTo>
                  <a:pt x="636460" y="679330"/>
                  <a:pt x="641407" y="672735"/>
                  <a:pt x="653498" y="674384"/>
                </a:cubicBezTo>
                <a:cubicBezTo>
                  <a:pt x="665590" y="676033"/>
                  <a:pt x="671086" y="672186"/>
                  <a:pt x="671086" y="658445"/>
                </a:cubicBezTo>
                <a:cubicBezTo>
                  <a:pt x="671086" y="639208"/>
                  <a:pt x="680430" y="623819"/>
                  <a:pt x="695819" y="611727"/>
                </a:cubicBezTo>
                <a:cubicBezTo>
                  <a:pt x="702414" y="606231"/>
                  <a:pt x="710109" y="602933"/>
                  <a:pt x="715056" y="594140"/>
                </a:cubicBezTo>
                <a:cubicBezTo>
                  <a:pt x="720002" y="585346"/>
                  <a:pt x="748582" y="588643"/>
                  <a:pt x="753529" y="597987"/>
                </a:cubicBezTo>
                <a:cubicBezTo>
                  <a:pt x="755728" y="601834"/>
                  <a:pt x="758476" y="604033"/>
                  <a:pt x="762323" y="606231"/>
                </a:cubicBezTo>
                <a:cubicBezTo>
                  <a:pt x="785407" y="619422"/>
                  <a:pt x="795850" y="639758"/>
                  <a:pt x="795850" y="665590"/>
                </a:cubicBezTo>
                <a:cubicBezTo>
                  <a:pt x="795850" y="698567"/>
                  <a:pt x="795850" y="732094"/>
                  <a:pt x="795850" y="765071"/>
                </a:cubicBezTo>
                <a:lnTo>
                  <a:pt x="862903" y="761773"/>
                </a:lnTo>
                <a:lnTo>
                  <a:pt x="898079" y="155543"/>
                </a:lnTo>
                <a:lnTo>
                  <a:pt x="979973" y="155543"/>
                </a:lnTo>
                <a:lnTo>
                  <a:pt x="1016797" y="759026"/>
                </a:lnTo>
                <a:lnTo>
                  <a:pt x="1063515" y="757376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9" name="CustomShape 6"/>
          <p:cNvSpPr/>
          <p:nvPr/>
        </p:nvSpPr>
        <p:spPr>
          <a:xfrm>
            <a:off x="7087320" y="2098440"/>
            <a:ext cx="652680" cy="554400"/>
          </a:xfrm>
          <a:custGeom>
            <a:avLst/>
            <a:gdLst/>
            <a:ahLst/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accent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0" name="CustomShape 7"/>
          <p:cNvSpPr/>
          <p:nvPr/>
        </p:nvSpPr>
        <p:spPr>
          <a:xfrm>
            <a:off x="7805160" y="2098440"/>
            <a:ext cx="555480" cy="55440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1" name="CustomShape 8"/>
          <p:cNvSpPr/>
          <p:nvPr/>
        </p:nvSpPr>
        <p:spPr>
          <a:xfrm>
            <a:off x="7900560" y="2193840"/>
            <a:ext cx="363960" cy="36324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chemeClr val="accent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2" name="CustomShape 9"/>
          <p:cNvSpPr/>
          <p:nvPr/>
        </p:nvSpPr>
        <p:spPr>
          <a:xfrm>
            <a:off x="3934440" y="3382200"/>
            <a:ext cx="4330440" cy="98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3" name="CustomShape 10"/>
          <p:cNvSpPr/>
          <p:nvPr/>
        </p:nvSpPr>
        <p:spPr>
          <a:xfrm>
            <a:off x="3934440" y="4268160"/>
            <a:ext cx="4330080" cy="65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Insert the Sub Title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CustomShape 1"/>
          <p:cNvSpPr/>
          <p:nvPr/>
        </p:nvSpPr>
        <p:spPr>
          <a:xfrm>
            <a:off x="323640" y="24552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Fully Editable Shapes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5" name="CustomShape 2"/>
          <p:cNvSpPr/>
          <p:nvPr/>
        </p:nvSpPr>
        <p:spPr>
          <a:xfrm>
            <a:off x="6424920" y="5438880"/>
            <a:ext cx="977760" cy="959760"/>
          </a:xfrm>
          <a:custGeom>
            <a:avLst/>
            <a:gdLst/>
            <a:ahLst/>
            <a:rect l="l" t="t" r="r" b="b"/>
            <a:pathLst>
              <a:path w="885149" h="999573">
                <a:moveTo>
                  <a:pt x="885118" y="999263"/>
                </a:moveTo>
                <a:lnTo>
                  <a:pt x="885120" y="999263"/>
                </a:lnTo>
                <a:lnTo>
                  <a:pt x="885120" y="999573"/>
                </a:lnTo>
                <a:close/>
                <a:moveTo>
                  <a:pt x="421711" y="433"/>
                </a:moveTo>
                <a:cubicBezTo>
                  <a:pt x="462372" y="-1430"/>
                  <a:pt x="496514" y="35507"/>
                  <a:pt x="496514" y="72132"/>
                </a:cubicBezTo>
                <a:cubicBezTo>
                  <a:pt x="496204" y="167421"/>
                  <a:pt x="496514" y="262712"/>
                  <a:pt x="496514" y="358001"/>
                </a:cubicBezTo>
                <a:cubicBezTo>
                  <a:pt x="496514" y="361105"/>
                  <a:pt x="496514" y="363898"/>
                  <a:pt x="496514" y="366692"/>
                </a:cubicBezTo>
                <a:cubicBezTo>
                  <a:pt x="496514" y="370106"/>
                  <a:pt x="499308" y="370417"/>
                  <a:pt x="501791" y="370417"/>
                </a:cubicBezTo>
                <a:cubicBezTo>
                  <a:pt x="535934" y="359863"/>
                  <a:pt x="571318" y="357070"/>
                  <a:pt x="606392" y="361415"/>
                </a:cubicBezTo>
                <a:cubicBezTo>
                  <a:pt x="710062" y="374452"/>
                  <a:pt x="785176" y="428459"/>
                  <a:pt x="831113" y="522507"/>
                </a:cubicBezTo>
                <a:cubicBezTo>
                  <a:pt x="837010" y="534922"/>
                  <a:pt x="842287" y="547648"/>
                  <a:pt x="845080" y="560995"/>
                </a:cubicBezTo>
                <a:cubicBezTo>
                  <a:pt x="846943" y="561926"/>
                  <a:pt x="848495" y="562857"/>
                  <a:pt x="850357" y="563167"/>
                </a:cubicBezTo>
                <a:cubicBezTo>
                  <a:pt x="861531" y="565650"/>
                  <a:pt x="865876" y="570617"/>
                  <a:pt x="865876" y="582101"/>
                </a:cubicBezTo>
                <a:cubicBezTo>
                  <a:pt x="866186" y="604138"/>
                  <a:pt x="866186" y="626176"/>
                  <a:pt x="866186" y="648213"/>
                </a:cubicBezTo>
                <a:cubicBezTo>
                  <a:pt x="870532" y="648524"/>
                  <a:pt x="875188" y="648524"/>
                  <a:pt x="879533" y="648524"/>
                </a:cubicBezTo>
                <a:cubicBezTo>
                  <a:pt x="883258" y="648524"/>
                  <a:pt x="885430" y="650076"/>
                  <a:pt x="885120" y="654111"/>
                </a:cubicBezTo>
                <a:cubicBezTo>
                  <a:pt x="885120" y="655352"/>
                  <a:pt x="885120" y="656594"/>
                  <a:pt x="885120" y="657836"/>
                </a:cubicBezTo>
                <a:cubicBezTo>
                  <a:pt x="885120" y="754987"/>
                  <a:pt x="885120" y="852138"/>
                  <a:pt x="885120" y="949290"/>
                </a:cubicBezTo>
                <a:cubicBezTo>
                  <a:pt x="885120" y="950842"/>
                  <a:pt x="884810" y="952394"/>
                  <a:pt x="884810" y="953946"/>
                </a:cubicBezTo>
                <a:lnTo>
                  <a:pt x="885118" y="999263"/>
                </a:lnTo>
                <a:lnTo>
                  <a:pt x="0" y="999263"/>
                </a:lnTo>
                <a:lnTo>
                  <a:pt x="0" y="378487"/>
                </a:lnTo>
                <a:lnTo>
                  <a:pt x="154778" y="378487"/>
                </a:lnTo>
                <a:cubicBezTo>
                  <a:pt x="162848" y="378487"/>
                  <a:pt x="162848" y="378176"/>
                  <a:pt x="162848" y="369175"/>
                </a:cubicBezTo>
                <a:cubicBezTo>
                  <a:pt x="162848" y="308029"/>
                  <a:pt x="162848" y="247193"/>
                  <a:pt x="162848" y="186045"/>
                </a:cubicBezTo>
                <a:cubicBezTo>
                  <a:pt x="162848" y="150040"/>
                  <a:pt x="162848" y="114345"/>
                  <a:pt x="162848" y="78340"/>
                </a:cubicBezTo>
                <a:cubicBezTo>
                  <a:pt x="162848" y="74615"/>
                  <a:pt x="161606" y="70580"/>
                  <a:pt x="164400" y="67166"/>
                </a:cubicBezTo>
                <a:cubicBezTo>
                  <a:pt x="164710" y="71511"/>
                  <a:pt x="164710" y="76167"/>
                  <a:pt x="164710" y="80513"/>
                </a:cubicBezTo>
                <a:cubicBezTo>
                  <a:pt x="164710" y="175802"/>
                  <a:pt x="164710" y="271093"/>
                  <a:pt x="164710" y="366382"/>
                </a:cubicBezTo>
                <a:cubicBezTo>
                  <a:pt x="164710" y="370727"/>
                  <a:pt x="164400" y="375383"/>
                  <a:pt x="164400" y="379728"/>
                </a:cubicBezTo>
                <a:cubicBezTo>
                  <a:pt x="164710" y="379728"/>
                  <a:pt x="165331" y="379728"/>
                  <a:pt x="165641" y="379728"/>
                </a:cubicBezTo>
                <a:cubicBezTo>
                  <a:pt x="165641" y="379728"/>
                  <a:pt x="165331" y="379418"/>
                  <a:pt x="165331" y="379418"/>
                </a:cubicBezTo>
                <a:cubicBezTo>
                  <a:pt x="165331" y="277300"/>
                  <a:pt x="165331" y="174871"/>
                  <a:pt x="165331" y="72753"/>
                </a:cubicBezTo>
                <a:cubicBezTo>
                  <a:pt x="165331" y="70891"/>
                  <a:pt x="165020" y="69028"/>
                  <a:pt x="165952" y="67166"/>
                </a:cubicBezTo>
                <a:cubicBezTo>
                  <a:pt x="170918" y="22470"/>
                  <a:pt x="212199" y="-2361"/>
                  <a:pt x="242307" y="743"/>
                </a:cubicBezTo>
                <a:cubicBezTo>
                  <a:pt x="281416" y="-1740"/>
                  <a:pt x="317421" y="34886"/>
                  <a:pt x="317110" y="72443"/>
                </a:cubicBezTo>
                <a:cubicBezTo>
                  <a:pt x="316800" y="150040"/>
                  <a:pt x="317110" y="227949"/>
                  <a:pt x="317110" y="305856"/>
                </a:cubicBezTo>
                <a:cubicBezTo>
                  <a:pt x="317110" y="378176"/>
                  <a:pt x="317110" y="450807"/>
                  <a:pt x="317110" y="523127"/>
                </a:cubicBezTo>
                <a:cubicBezTo>
                  <a:pt x="317110" y="526852"/>
                  <a:pt x="314938" y="531508"/>
                  <a:pt x="320214" y="533991"/>
                </a:cubicBezTo>
                <a:cubicBezTo>
                  <a:pt x="325180" y="519713"/>
                  <a:pt x="332319" y="506677"/>
                  <a:pt x="340079" y="493951"/>
                </a:cubicBezTo>
                <a:cubicBezTo>
                  <a:pt x="343804" y="488053"/>
                  <a:pt x="345045" y="482466"/>
                  <a:pt x="345045" y="475948"/>
                </a:cubicBezTo>
                <a:cubicBezTo>
                  <a:pt x="345045" y="368865"/>
                  <a:pt x="345045" y="261781"/>
                  <a:pt x="345045" y="154695"/>
                </a:cubicBezTo>
                <a:cubicBezTo>
                  <a:pt x="345045" y="128312"/>
                  <a:pt x="345666" y="101929"/>
                  <a:pt x="345045" y="75547"/>
                </a:cubicBezTo>
                <a:cubicBezTo>
                  <a:pt x="344114" y="43266"/>
                  <a:pt x="367393" y="8503"/>
                  <a:pt x="408364" y="743"/>
                </a:cubicBezTo>
                <a:cubicBezTo>
                  <a:pt x="412710" y="-188"/>
                  <a:pt x="417366" y="-188"/>
                  <a:pt x="421711" y="433"/>
                </a:cubicBezTo>
                <a:close/>
              </a:path>
            </a:pathLst>
          </a:custGeom>
          <a:solidFill>
            <a:schemeClr val="accent2"/>
          </a:solidFill>
          <a:ln w="3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6" name="CustomShape 3"/>
          <p:cNvSpPr/>
          <p:nvPr/>
        </p:nvSpPr>
        <p:spPr>
          <a:xfrm>
            <a:off x="2979000" y="5284800"/>
            <a:ext cx="2233440" cy="1109880"/>
          </a:xfrm>
          <a:custGeom>
            <a:avLst/>
            <a:gdLst/>
            <a:ahLst/>
            <a:rect l="l" t="t" r="r" b="b"/>
            <a:pathLst>
              <a:path w="4190656" h="2083613">
                <a:moveTo>
                  <a:pt x="1359605" y="2009520"/>
                </a:moveTo>
                <a:lnTo>
                  <a:pt x="1359605" y="2049344"/>
                </a:lnTo>
                <a:lnTo>
                  <a:pt x="1942246" y="2049344"/>
                </a:lnTo>
                <a:lnTo>
                  <a:pt x="1942246" y="2009520"/>
                </a:lnTo>
                <a:close/>
                <a:moveTo>
                  <a:pt x="3736514" y="2004560"/>
                </a:moveTo>
                <a:lnTo>
                  <a:pt x="3736514" y="2044384"/>
                </a:lnTo>
                <a:lnTo>
                  <a:pt x="4087017" y="2044384"/>
                </a:lnTo>
                <a:lnTo>
                  <a:pt x="4087017" y="2004560"/>
                </a:lnTo>
                <a:close/>
                <a:moveTo>
                  <a:pt x="3320982" y="2004560"/>
                </a:moveTo>
                <a:lnTo>
                  <a:pt x="3320982" y="2044384"/>
                </a:lnTo>
                <a:lnTo>
                  <a:pt x="3671485" y="2044384"/>
                </a:lnTo>
                <a:lnTo>
                  <a:pt x="3671485" y="2004560"/>
                </a:lnTo>
                <a:close/>
                <a:moveTo>
                  <a:pt x="1359605" y="1948423"/>
                </a:moveTo>
                <a:lnTo>
                  <a:pt x="1359605" y="1988247"/>
                </a:lnTo>
                <a:lnTo>
                  <a:pt x="1942246" y="1988247"/>
                </a:lnTo>
                <a:lnTo>
                  <a:pt x="1942246" y="1948423"/>
                </a:lnTo>
                <a:close/>
                <a:moveTo>
                  <a:pt x="3736514" y="1943463"/>
                </a:moveTo>
                <a:lnTo>
                  <a:pt x="3736514" y="1983287"/>
                </a:lnTo>
                <a:lnTo>
                  <a:pt x="4087017" y="1983287"/>
                </a:lnTo>
                <a:lnTo>
                  <a:pt x="4087017" y="1943463"/>
                </a:lnTo>
                <a:close/>
                <a:moveTo>
                  <a:pt x="3320982" y="1943463"/>
                </a:moveTo>
                <a:lnTo>
                  <a:pt x="3320982" y="1983287"/>
                </a:lnTo>
                <a:lnTo>
                  <a:pt x="3671485" y="1983287"/>
                </a:lnTo>
                <a:lnTo>
                  <a:pt x="3671485" y="1943463"/>
                </a:lnTo>
                <a:close/>
                <a:moveTo>
                  <a:pt x="1359605" y="1887327"/>
                </a:moveTo>
                <a:lnTo>
                  <a:pt x="1359605" y="1927151"/>
                </a:lnTo>
                <a:lnTo>
                  <a:pt x="1942246" y="1927151"/>
                </a:lnTo>
                <a:lnTo>
                  <a:pt x="1942246" y="1887327"/>
                </a:lnTo>
                <a:close/>
                <a:moveTo>
                  <a:pt x="3736514" y="1882367"/>
                </a:moveTo>
                <a:lnTo>
                  <a:pt x="3736514" y="1922191"/>
                </a:lnTo>
                <a:lnTo>
                  <a:pt x="4087017" y="1922191"/>
                </a:lnTo>
                <a:lnTo>
                  <a:pt x="4087017" y="1882367"/>
                </a:lnTo>
                <a:close/>
                <a:moveTo>
                  <a:pt x="3320982" y="1882367"/>
                </a:moveTo>
                <a:lnTo>
                  <a:pt x="3320982" y="1922191"/>
                </a:lnTo>
                <a:lnTo>
                  <a:pt x="3671485" y="1922191"/>
                </a:lnTo>
                <a:lnTo>
                  <a:pt x="3671485" y="1882367"/>
                </a:lnTo>
                <a:close/>
                <a:moveTo>
                  <a:pt x="3051754" y="1873675"/>
                </a:moveTo>
                <a:lnTo>
                  <a:pt x="3051754" y="1939321"/>
                </a:lnTo>
                <a:lnTo>
                  <a:pt x="3149850" y="1939321"/>
                </a:lnTo>
                <a:lnTo>
                  <a:pt x="3149850" y="1873675"/>
                </a:lnTo>
                <a:close/>
                <a:moveTo>
                  <a:pt x="2868153" y="1873675"/>
                </a:moveTo>
                <a:lnTo>
                  <a:pt x="2868153" y="1939321"/>
                </a:lnTo>
                <a:lnTo>
                  <a:pt x="2966249" y="1939321"/>
                </a:lnTo>
                <a:lnTo>
                  <a:pt x="2966249" y="1873675"/>
                </a:lnTo>
                <a:close/>
                <a:moveTo>
                  <a:pt x="2684553" y="1873675"/>
                </a:moveTo>
                <a:lnTo>
                  <a:pt x="2684553" y="1939321"/>
                </a:lnTo>
                <a:lnTo>
                  <a:pt x="2782649" y="1939321"/>
                </a:lnTo>
                <a:lnTo>
                  <a:pt x="2782649" y="1873675"/>
                </a:lnTo>
                <a:close/>
                <a:moveTo>
                  <a:pt x="1359605" y="1826230"/>
                </a:moveTo>
                <a:lnTo>
                  <a:pt x="1359605" y="1866054"/>
                </a:lnTo>
                <a:lnTo>
                  <a:pt x="1942246" y="1866054"/>
                </a:lnTo>
                <a:lnTo>
                  <a:pt x="1942246" y="1826230"/>
                </a:lnTo>
                <a:close/>
                <a:moveTo>
                  <a:pt x="3736514" y="1821270"/>
                </a:moveTo>
                <a:lnTo>
                  <a:pt x="3736514" y="1861094"/>
                </a:lnTo>
                <a:lnTo>
                  <a:pt x="4087017" y="1861094"/>
                </a:lnTo>
                <a:lnTo>
                  <a:pt x="4087017" y="1821270"/>
                </a:lnTo>
                <a:close/>
                <a:moveTo>
                  <a:pt x="3320982" y="1821270"/>
                </a:moveTo>
                <a:lnTo>
                  <a:pt x="3320982" y="1861094"/>
                </a:lnTo>
                <a:lnTo>
                  <a:pt x="3671485" y="1861094"/>
                </a:lnTo>
                <a:lnTo>
                  <a:pt x="3671485" y="1821270"/>
                </a:lnTo>
                <a:close/>
                <a:moveTo>
                  <a:pt x="3051754" y="1737466"/>
                </a:moveTo>
                <a:lnTo>
                  <a:pt x="3051754" y="1803112"/>
                </a:lnTo>
                <a:lnTo>
                  <a:pt x="3149850" y="1803112"/>
                </a:lnTo>
                <a:lnTo>
                  <a:pt x="3149850" y="1737466"/>
                </a:lnTo>
                <a:close/>
                <a:moveTo>
                  <a:pt x="2868153" y="1737466"/>
                </a:moveTo>
                <a:lnTo>
                  <a:pt x="2868153" y="1803112"/>
                </a:lnTo>
                <a:lnTo>
                  <a:pt x="2966249" y="1803112"/>
                </a:lnTo>
                <a:lnTo>
                  <a:pt x="2966249" y="1737466"/>
                </a:lnTo>
                <a:close/>
                <a:moveTo>
                  <a:pt x="2684553" y="1737466"/>
                </a:moveTo>
                <a:lnTo>
                  <a:pt x="2684553" y="1803112"/>
                </a:lnTo>
                <a:lnTo>
                  <a:pt x="2782649" y="1803112"/>
                </a:lnTo>
                <a:lnTo>
                  <a:pt x="2782649" y="1737466"/>
                </a:lnTo>
                <a:close/>
                <a:moveTo>
                  <a:pt x="3051754" y="1601257"/>
                </a:moveTo>
                <a:lnTo>
                  <a:pt x="3051754" y="1666903"/>
                </a:lnTo>
                <a:lnTo>
                  <a:pt x="3149850" y="1666903"/>
                </a:lnTo>
                <a:lnTo>
                  <a:pt x="3149850" y="1601257"/>
                </a:lnTo>
                <a:close/>
                <a:moveTo>
                  <a:pt x="2868153" y="1601257"/>
                </a:moveTo>
                <a:lnTo>
                  <a:pt x="2868153" y="1666903"/>
                </a:lnTo>
                <a:lnTo>
                  <a:pt x="2966249" y="1666903"/>
                </a:lnTo>
                <a:lnTo>
                  <a:pt x="2966249" y="1601257"/>
                </a:lnTo>
                <a:close/>
                <a:moveTo>
                  <a:pt x="2684553" y="1601257"/>
                </a:moveTo>
                <a:lnTo>
                  <a:pt x="2684553" y="1666903"/>
                </a:lnTo>
                <a:lnTo>
                  <a:pt x="2782649" y="1666903"/>
                </a:lnTo>
                <a:lnTo>
                  <a:pt x="2782649" y="1601257"/>
                </a:lnTo>
                <a:close/>
                <a:moveTo>
                  <a:pt x="1003047" y="1464531"/>
                </a:moveTo>
                <a:lnTo>
                  <a:pt x="1003047" y="2082216"/>
                </a:lnTo>
                <a:lnTo>
                  <a:pt x="1259865" y="2082216"/>
                </a:lnTo>
                <a:lnTo>
                  <a:pt x="1259865" y="1464531"/>
                </a:lnTo>
                <a:close/>
                <a:moveTo>
                  <a:pt x="640721" y="1461809"/>
                </a:moveTo>
                <a:lnTo>
                  <a:pt x="640721" y="2079494"/>
                </a:lnTo>
                <a:lnTo>
                  <a:pt x="860983" y="2079494"/>
                </a:lnTo>
                <a:lnTo>
                  <a:pt x="860983" y="1461809"/>
                </a:lnTo>
                <a:close/>
                <a:moveTo>
                  <a:pt x="3977387" y="1437108"/>
                </a:moveTo>
                <a:lnTo>
                  <a:pt x="3977387" y="1502754"/>
                </a:lnTo>
                <a:lnTo>
                  <a:pt x="4075483" y="1502754"/>
                </a:lnTo>
                <a:lnTo>
                  <a:pt x="4075483" y="1437108"/>
                </a:lnTo>
                <a:close/>
                <a:moveTo>
                  <a:pt x="3793786" y="1437108"/>
                </a:moveTo>
                <a:lnTo>
                  <a:pt x="3793786" y="1502754"/>
                </a:lnTo>
                <a:lnTo>
                  <a:pt x="3891882" y="1502754"/>
                </a:lnTo>
                <a:lnTo>
                  <a:pt x="3891882" y="1437108"/>
                </a:lnTo>
                <a:close/>
                <a:moveTo>
                  <a:pt x="3610186" y="1437108"/>
                </a:moveTo>
                <a:lnTo>
                  <a:pt x="3610186" y="1502754"/>
                </a:lnTo>
                <a:lnTo>
                  <a:pt x="3708282" y="1502754"/>
                </a:lnTo>
                <a:lnTo>
                  <a:pt x="3708282" y="1437108"/>
                </a:lnTo>
                <a:close/>
                <a:moveTo>
                  <a:pt x="3413613" y="1437108"/>
                </a:moveTo>
                <a:lnTo>
                  <a:pt x="3413613" y="1502754"/>
                </a:lnTo>
                <a:lnTo>
                  <a:pt x="3511709" y="1502754"/>
                </a:lnTo>
                <a:lnTo>
                  <a:pt x="3511709" y="1437108"/>
                </a:lnTo>
                <a:close/>
                <a:moveTo>
                  <a:pt x="3230013" y="1437108"/>
                </a:moveTo>
                <a:lnTo>
                  <a:pt x="3230013" y="1502754"/>
                </a:lnTo>
                <a:lnTo>
                  <a:pt x="3328109" y="1502754"/>
                </a:lnTo>
                <a:lnTo>
                  <a:pt x="3328109" y="1437108"/>
                </a:lnTo>
                <a:close/>
                <a:moveTo>
                  <a:pt x="3051754" y="1437108"/>
                </a:moveTo>
                <a:lnTo>
                  <a:pt x="3051754" y="1502754"/>
                </a:lnTo>
                <a:lnTo>
                  <a:pt x="3149850" y="1502754"/>
                </a:lnTo>
                <a:lnTo>
                  <a:pt x="3149850" y="1437108"/>
                </a:lnTo>
                <a:close/>
                <a:moveTo>
                  <a:pt x="2868153" y="1437108"/>
                </a:moveTo>
                <a:lnTo>
                  <a:pt x="2868153" y="1502754"/>
                </a:lnTo>
                <a:lnTo>
                  <a:pt x="2966249" y="1502754"/>
                </a:lnTo>
                <a:lnTo>
                  <a:pt x="2966249" y="1437108"/>
                </a:lnTo>
                <a:close/>
                <a:moveTo>
                  <a:pt x="2684553" y="1437108"/>
                </a:moveTo>
                <a:lnTo>
                  <a:pt x="2684553" y="1502754"/>
                </a:lnTo>
                <a:lnTo>
                  <a:pt x="2782649" y="1502754"/>
                </a:lnTo>
                <a:lnTo>
                  <a:pt x="2782649" y="1437108"/>
                </a:lnTo>
                <a:close/>
                <a:moveTo>
                  <a:pt x="1818380" y="1377680"/>
                </a:moveTo>
                <a:lnTo>
                  <a:pt x="1818380" y="1450750"/>
                </a:lnTo>
                <a:lnTo>
                  <a:pt x="1916476" y="1450750"/>
                </a:lnTo>
                <a:lnTo>
                  <a:pt x="1916476" y="1377680"/>
                </a:lnTo>
                <a:close/>
                <a:moveTo>
                  <a:pt x="1634779" y="1377680"/>
                </a:moveTo>
                <a:lnTo>
                  <a:pt x="1634779" y="1450750"/>
                </a:lnTo>
                <a:lnTo>
                  <a:pt x="1732875" y="1450750"/>
                </a:lnTo>
                <a:lnTo>
                  <a:pt x="1732875" y="1377680"/>
                </a:lnTo>
                <a:close/>
                <a:moveTo>
                  <a:pt x="1451179" y="1377680"/>
                </a:moveTo>
                <a:lnTo>
                  <a:pt x="1451179" y="1450750"/>
                </a:lnTo>
                <a:lnTo>
                  <a:pt x="1549275" y="1450750"/>
                </a:lnTo>
                <a:lnTo>
                  <a:pt x="1549275" y="1377680"/>
                </a:lnTo>
                <a:close/>
                <a:moveTo>
                  <a:pt x="1818380" y="1226067"/>
                </a:moveTo>
                <a:lnTo>
                  <a:pt x="1818380" y="1299137"/>
                </a:lnTo>
                <a:lnTo>
                  <a:pt x="1916476" y="1299137"/>
                </a:lnTo>
                <a:lnTo>
                  <a:pt x="1916476" y="1226067"/>
                </a:lnTo>
                <a:close/>
                <a:moveTo>
                  <a:pt x="1634779" y="1226067"/>
                </a:moveTo>
                <a:lnTo>
                  <a:pt x="1634779" y="1299137"/>
                </a:lnTo>
                <a:lnTo>
                  <a:pt x="1732875" y="1299137"/>
                </a:lnTo>
                <a:lnTo>
                  <a:pt x="1732875" y="1226067"/>
                </a:lnTo>
                <a:close/>
                <a:moveTo>
                  <a:pt x="1451179" y="1226067"/>
                </a:moveTo>
                <a:lnTo>
                  <a:pt x="1451179" y="1299137"/>
                </a:lnTo>
                <a:lnTo>
                  <a:pt x="1549275" y="1299137"/>
                </a:lnTo>
                <a:lnTo>
                  <a:pt x="1549275" y="1226067"/>
                </a:lnTo>
                <a:close/>
                <a:moveTo>
                  <a:pt x="403424" y="1142989"/>
                </a:moveTo>
                <a:cubicBezTo>
                  <a:pt x="373157" y="1142989"/>
                  <a:pt x="348620" y="1167526"/>
                  <a:pt x="348620" y="1197793"/>
                </a:cubicBezTo>
                <a:lnTo>
                  <a:pt x="348620" y="2081959"/>
                </a:lnTo>
                <a:lnTo>
                  <a:pt x="458227" y="2081959"/>
                </a:lnTo>
                <a:cubicBezTo>
                  <a:pt x="458227" y="1787237"/>
                  <a:pt x="458228" y="1492515"/>
                  <a:pt x="458228" y="1197793"/>
                </a:cubicBezTo>
                <a:cubicBezTo>
                  <a:pt x="458228" y="1167526"/>
                  <a:pt x="433691" y="1142989"/>
                  <a:pt x="403424" y="1142989"/>
                </a:cubicBezTo>
                <a:close/>
                <a:moveTo>
                  <a:pt x="169200" y="1139285"/>
                </a:moveTo>
                <a:cubicBezTo>
                  <a:pt x="138933" y="1139285"/>
                  <a:pt x="114396" y="1163822"/>
                  <a:pt x="114396" y="1194089"/>
                </a:cubicBezTo>
                <a:lnTo>
                  <a:pt x="114396" y="2078255"/>
                </a:lnTo>
                <a:lnTo>
                  <a:pt x="224003" y="2078255"/>
                </a:lnTo>
                <a:cubicBezTo>
                  <a:pt x="224003" y="1783533"/>
                  <a:pt x="224004" y="1488811"/>
                  <a:pt x="224004" y="1194089"/>
                </a:cubicBezTo>
                <a:cubicBezTo>
                  <a:pt x="224004" y="1163822"/>
                  <a:pt x="199467" y="1139285"/>
                  <a:pt x="169200" y="1139285"/>
                </a:cubicBezTo>
                <a:close/>
                <a:moveTo>
                  <a:pt x="1818380" y="1074453"/>
                </a:moveTo>
                <a:lnTo>
                  <a:pt x="1818380" y="1147523"/>
                </a:lnTo>
                <a:lnTo>
                  <a:pt x="1916476" y="1147523"/>
                </a:lnTo>
                <a:lnTo>
                  <a:pt x="1916476" y="1074453"/>
                </a:lnTo>
                <a:close/>
                <a:moveTo>
                  <a:pt x="1634779" y="1074453"/>
                </a:moveTo>
                <a:lnTo>
                  <a:pt x="1634779" y="1147523"/>
                </a:lnTo>
                <a:lnTo>
                  <a:pt x="1732875" y="1147523"/>
                </a:lnTo>
                <a:lnTo>
                  <a:pt x="1732875" y="1074453"/>
                </a:lnTo>
                <a:close/>
                <a:moveTo>
                  <a:pt x="1451179" y="1074453"/>
                </a:moveTo>
                <a:lnTo>
                  <a:pt x="1451179" y="1147523"/>
                </a:lnTo>
                <a:lnTo>
                  <a:pt x="1549275" y="1147523"/>
                </a:lnTo>
                <a:lnTo>
                  <a:pt x="1549275" y="1074453"/>
                </a:lnTo>
                <a:close/>
                <a:moveTo>
                  <a:pt x="1254606" y="1074453"/>
                </a:moveTo>
                <a:lnTo>
                  <a:pt x="1254606" y="1147523"/>
                </a:lnTo>
                <a:lnTo>
                  <a:pt x="1352702" y="1147523"/>
                </a:lnTo>
                <a:lnTo>
                  <a:pt x="1352702" y="1074453"/>
                </a:lnTo>
                <a:close/>
                <a:moveTo>
                  <a:pt x="1071005" y="1074453"/>
                </a:moveTo>
                <a:lnTo>
                  <a:pt x="1071005" y="1147523"/>
                </a:lnTo>
                <a:lnTo>
                  <a:pt x="1169101" y="1147523"/>
                </a:lnTo>
                <a:lnTo>
                  <a:pt x="1169101" y="1074453"/>
                </a:lnTo>
                <a:close/>
                <a:moveTo>
                  <a:pt x="887405" y="1074453"/>
                </a:moveTo>
                <a:lnTo>
                  <a:pt x="887405" y="1147523"/>
                </a:lnTo>
                <a:lnTo>
                  <a:pt x="985501" y="1147523"/>
                </a:lnTo>
                <a:lnTo>
                  <a:pt x="985501" y="1074453"/>
                </a:lnTo>
                <a:close/>
                <a:moveTo>
                  <a:pt x="726849" y="1074453"/>
                </a:moveTo>
                <a:lnTo>
                  <a:pt x="726849" y="1147523"/>
                </a:lnTo>
                <a:lnTo>
                  <a:pt x="824945" y="1147523"/>
                </a:lnTo>
                <a:lnTo>
                  <a:pt x="824945" y="1074453"/>
                </a:lnTo>
                <a:close/>
                <a:moveTo>
                  <a:pt x="543248" y="1074453"/>
                </a:moveTo>
                <a:lnTo>
                  <a:pt x="543248" y="1147523"/>
                </a:lnTo>
                <a:lnTo>
                  <a:pt x="641344" y="1147523"/>
                </a:lnTo>
                <a:lnTo>
                  <a:pt x="641344" y="1074453"/>
                </a:lnTo>
                <a:close/>
                <a:moveTo>
                  <a:pt x="3065554" y="331011"/>
                </a:moveTo>
                <a:lnTo>
                  <a:pt x="3065554" y="465308"/>
                </a:lnTo>
                <a:lnTo>
                  <a:pt x="3086674" y="468502"/>
                </a:lnTo>
                <a:cubicBezTo>
                  <a:pt x="3133539" y="483078"/>
                  <a:pt x="3171517" y="517827"/>
                  <a:pt x="3190451" y="562591"/>
                </a:cubicBezTo>
                <a:lnTo>
                  <a:pt x="3200815" y="613926"/>
                </a:lnTo>
                <a:lnTo>
                  <a:pt x="3203518" y="613926"/>
                </a:lnTo>
                <a:lnTo>
                  <a:pt x="3203518" y="627317"/>
                </a:lnTo>
                <a:lnTo>
                  <a:pt x="3203519" y="627321"/>
                </a:lnTo>
                <a:lnTo>
                  <a:pt x="3203518" y="1063497"/>
                </a:lnTo>
                <a:lnTo>
                  <a:pt x="3310645" y="1063497"/>
                </a:lnTo>
                <a:lnTo>
                  <a:pt x="3310645" y="627216"/>
                </a:lnTo>
                <a:cubicBezTo>
                  <a:pt x="3310645" y="558334"/>
                  <a:pt x="3352525" y="499233"/>
                  <a:pt x="3412211" y="473988"/>
                </a:cubicBezTo>
                <a:lnTo>
                  <a:pt x="3465439" y="463242"/>
                </a:lnTo>
                <a:lnTo>
                  <a:pt x="3465439" y="331011"/>
                </a:lnTo>
                <a:close/>
                <a:moveTo>
                  <a:pt x="2812855" y="331011"/>
                </a:moveTo>
                <a:lnTo>
                  <a:pt x="2812855" y="1063497"/>
                </a:lnTo>
                <a:lnTo>
                  <a:pt x="2870927" y="1063497"/>
                </a:lnTo>
                <a:lnTo>
                  <a:pt x="2870927" y="627321"/>
                </a:lnTo>
                <a:cubicBezTo>
                  <a:pt x="2870927" y="558439"/>
                  <a:pt x="2912807" y="499339"/>
                  <a:pt x="2972493" y="474094"/>
                </a:cubicBezTo>
                <a:lnTo>
                  <a:pt x="3023955" y="463704"/>
                </a:lnTo>
                <a:lnTo>
                  <a:pt x="3023955" y="331011"/>
                </a:lnTo>
                <a:close/>
                <a:moveTo>
                  <a:pt x="2711332" y="0"/>
                </a:moveTo>
                <a:lnTo>
                  <a:pt x="2812855" y="0"/>
                </a:lnTo>
                <a:lnTo>
                  <a:pt x="2812855" y="1"/>
                </a:lnTo>
                <a:lnTo>
                  <a:pt x="2812855" y="150699"/>
                </a:lnTo>
                <a:lnTo>
                  <a:pt x="2812855" y="150703"/>
                </a:lnTo>
                <a:lnTo>
                  <a:pt x="2812855" y="185573"/>
                </a:lnTo>
                <a:lnTo>
                  <a:pt x="2812855" y="268612"/>
                </a:lnTo>
                <a:lnTo>
                  <a:pt x="3465439" y="268612"/>
                </a:lnTo>
                <a:lnTo>
                  <a:pt x="3465439" y="268180"/>
                </a:lnTo>
                <a:lnTo>
                  <a:pt x="3507038" y="268180"/>
                </a:lnTo>
                <a:lnTo>
                  <a:pt x="3507038" y="466997"/>
                </a:lnTo>
                <a:lnTo>
                  <a:pt x="3541671" y="473988"/>
                </a:lnTo>
                <a:cubicBezTo>
                  <a:pt x="3586436" y="492922"/>
                  <a:pt x="3621184" y="530900"/>
                  <a:pt x="3635761" y="577765"/>
                </a:cubicBezTo>
                <a:lnTo>
                  <a:pt x="3641212" y="613821"/>
                </a:lnTo>
                <a:lnTo>
                  <a:pt x="3643236" y="613821"/>
                </a:lnTo>
                <a:lnTo>
                  <a:pt x="3643236" y="627210"/>
                </a:lnTo>
                <a:lnTo>
                  <a:pt x="3643237" y="627216"/>
                </a:lnTo>
                <a:lnTo>
                  <a:pt x="3643236" y="1063497"/>
                </a:lnTo>
                <a:lnTo>
                  <a:pt x="4190656" y="1063497"/>
                </a:lnTo>
                <a:lnTo>
                  <a:pt x="4190656" y="1184656"/>
                </a:lnTo>
                <a:lnTo>
                  <a:pt x="4190656" y="1530190"/>
                </a:lnTo>
                <a:lnTo>
                  <a:pt x="4190656" y="2078653"/>
                </a:lnTo>
                <a:lnTo>
                  <a:pt x="4190656" y="2082019"/>
                </a:lnTo>
                <a:lnTo>
                  <a:pt x="2526770" y="2082019"/>
                </a:lnTo>
                <a:lnTo>
                  <a:pt x="2526681" y="2082019"/>
                </a:lnTo>
                <a:lnTo>
                  <a:pt x="2449297" y="2082019"/>
                </a:lnTo>
                <a:lnTo>
                  <a:pt x="2449297" y="1864776"/>
                </a:lnTo>
                <a:lnTo>
                  <a:pt x="2354647" y="1864776"/>
                </a:lnTo>
                <a:lnTo>
                  <a:pt x="2354647" y="2082019"/>
                </a:lnTo>
                <a:lnTo>
                  <a:pt x="2277173" y="2082019"/>
                </a:lnTo>
                <a:lnTo>
                  <a:pt x="2277173" y="2082018"/>
                </a:lnTo>
                <a:lnTo>
                  <a:pt x="2190902" y="2082018"/>
                </a:lnTo>
                <a:lnTo>
                  <a:pt x="2190902" y="1864776"/>
                </a:lnTo>
                <a:lnTo>
                  <a:pt x="2096252" y="1864776"/>
                </a:lnTo>
                <a:lnTo>
                  <a:pt x="2096252" y="2082018"/>
                </a:lnTo>
                <a:lnTo>
                  <a:pt x="2028518" y="2082018"/>
                </a:lnTo>
                <a:lnTo>
                  <a:pt x="2028518" y="2083613"/>
                </a:lnTo>
                <a:lnTo>
                  <a:pt x="0" y="2083613"/>
                </a:lnTo>
                <a:lnTo>
                  <a:pt x="0" y="954650"/>
                </a:lnTo>
                <a:lnTo>
                  <a:pt x="525663" y="643073"/>
                </a:lnTo>
                <a:lnTo>
                  <a:pt x="525663" y="940002"/>
                </a:lnTo>
                <a:lnTo>
                  <a:pt x="1026614" y="643073"/>
                </a:lnTo>
                <a:lnTo>
                  <a:pt x="1026614" y="940003"/>
                </a:lnTo>
                <a:lnTo>
                  <a:pt x="1527566" y="643073"/>
                </a:lnTo>
                <a:lnTo>
                  <a:pt x="1527566" y="940003"/>
                </a:lnTo>
                <a:lnTo>
                  <a:pt x="2028518" y="643073"/>
                </a:lnTo>
                <a:lnTo>
                  <a:pt x="2028518" y="954650"/>
                </a:lnTo>
                <a:lnTo>
                  <a:pt x="2028518" y="957207"/>
                </a:lnTo>
                <a:lnTo>
                  <a:pt x="2119418" y="957207"/>
                </a:lnTo>
                <a:lnTo>
                  <a:pt x="2119418" y="351653"/>
                </a:lnTo>
                <a:lnTo>
                  <a:pt x="2119417" y="351653"/>
                </a:lnTo>
                <a:lnTo>
                  <a:pt x="2119417" y="185571"/>
                </a:lnTo>
                <a:lnTo>
                  <a:pt x="2265014" y="185571"/>
                </a:lnTo>
                <a:lnTo>
                  <a:pt x="2410612" y="185571"/>
                </a:lnTo>
                <a:lnTo>
                  <a:pt x="2410613" y="185571"/>
                </a:lnTo>
                <a:lnTo>
                  <a:pt x="2410613" y="337527"/>
                </a:lnTo>
                <a:lnTo>
                  <a:pt x="2410614" y="337527"/>
                </a:lnTo>
                <a:lnTo>
                  <a:pt x="2410614" y="337530"/>
                </a:lnTo>
                <a:lnTo>
                  <a:pt x="2410614" y="955499"/>
                </a:lnTo>
                <a:lnTo>
                  <a:pt x="2526770" y="955499"/>
                </a:lnTo>
                <a:lnTo>
                  <a:pt x="2526770" y="956944"/>
                </a:lnTo>
                <a:lnTo>
                  <a:pt x="2526770" y="1063497"/>
                </a:lnTo>
                <a:lnTo>
                  <a:pt x="2619542" y="1063497"/>
                </a:lnTo>
                <a:lnTo>
                  <a:pt x="2619542" y="185573"/>
                </a:lnTo>
                <a:lnTo>
                  <a:pt x="2619542" y="150703"/>
                </a:lnTo>
                <a:lnTo>
                  <a:pt x="2619542" y="1"/>
                </a:lnTo>
                <a:lnTo>
                  <a:pt x="27113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7" name="CustomShape 4"/>
          <p:cNvSpPr/>
          <p:nvPr/>
        </p:nvSpPr>
        <p:spPr>
          <a:xfrm>
            <a:off x="5198040" y="5043600"/>
            <a:ext cx="1302480" cy="1354680"/>
          </a:xfrm>
          <a:custGeom>
            <a:avLst/>
            <a:gdLst/>
            <a:ahLst/>
            <a:rect l="l" t="t" r="r" b="b"/>
            <a:pathLst>
              <a:path w="1303698" h="1355913">
                <a:moveTo>
                  <a:pt x="91855" y="1312553"/>
                </a:moveTo>
                <a:lnTo>
                  <a:pt x="91855" y="1330841"/>
                </a:lnTo>
                <a:lnTo>
                  <a:pt x="274735" y="1330841"/>
                </a:lnTo>
                <a:lnTo>
                  <a:pt x="274735" y="1312553"/>
                </a:lnTo>
                <a:close/>
                <a:moveTo>
                  <a:pt x="91855" y="1284733"/>
                </a:moveTo>
                <a:lnTo>
                  <a:pt x="91855" y="1303021"/>
                </a:lnTo>
                <a:lnTo>
                  <a:pt x="274735" y="1303021"/>
                </a:lnTo>
                <a:lnTo>
                  <a:pt x="274735" y="1284733"/>
                </a:lnTo>
                <a:close/>
                <a:moveTo>
                  <a:pt x="91855" y="1256914"/>
                </a:moveTo>
                <a:lnTo>
                  <a:pt x="91855" y="1275202"/>
                </a:lnTo>
                <a:lnTo>
                  <a:pt x="274735" y="1275202"/>
                </a:lnTo>
                <a:lnTo>
                  <a:pt x="274735" y="1256914"/>
                </a:lnTo>
                <a:close/>
                <a:moveTo>
                  <a:pt x="91855" y="1229095"/>
                </a:moveTo>
                <a:lnTo>
                  <a:pt x="91855" y="1247383"/>
                </a:lnTo>
                <a:lnTo>
                  <a:pt x="274735" y="1247383"/>
                </a:lnTo>
                <a:lnTo>
                  <a:pt x="274735" y="1229095"/>
                </a:lnTo>
                <a:close/>
                <a:moveTo>
                  <a:pt x="550507" y="1139433"/>
                </a:moveTo>
                <a:lnTo>
                  <a:pt x="550507" y="1176009"/>
                </a:lnTo>
                <a:lnTo>
                  <a:pt x="596469" y="1176009"/>
                </a:lnTo>
                <a:lnTo>
                  <a:pt x="596469" y="1139433"/>
                </a:lnTo>
                <a:close/>
                <a:moveTo>
                  <a:pt x="474065" y="1139433"/>
                </a:moveTo>
                <a:lnTo>
                  <a:pt x="474065" y="1176009"/>
                </a:lnTo>
                <a:lnTo>
                  <a:pt x="520027" y="1176009"/>
                </a:lnTo>
                <a:lnTo>
                  <a:pt x="520027" y="1139433"/>
                </a:lnTo>
                <a:close/>
                <a:moveTo>
                  <a:pt x="397623" y="1139433"/>
                </a:moveTo>
                <a:lnTo>
                  <a:pt x="397623" y="1176009"/>
                </a:lnTo>
                <a:lnTo>
                  <a:pt x="443585" y="1176009"/>
                </a:lnTo>
                <a:lnTo>
                  <a:pt x="443585" y="1139433"/>
                </a:lnTo>
                <a:close/>
                <a:moveTo>
                  <a:pt x="321181" y="1139433"/>
                </a:moveTo>
                <a:lnTo>
                  <a:pt x="321181" y="1176009"/>
                </a:lnTo>
                <a:lnTo>
                  <a:pt x="367143" y="1176009"/>
                </a:lnTo>
                <a:lnTo>
                  <a:pt x="367143" y="1139433"/>
                </a:lnTo>
                <a:close/>
                <a:moveTo>
                  <a:pt x="244739" y="1139433"/>
                </a:moveTo>
                <a:lnTo>
                  <a:pt x="244739" y="1176009"/>
                </a:lnTo>
                <a:lnTo>
                  <a:pt x="290701" y="1176009"/>
                </a:lnTo>
                <a:lnTo>
                  <a:pt x="290701" y="1139433"/>
                </a:lnTo>
                <a:close/>
                <a:moveTo>
                  <a:pt x="168297" y="1139433"/>
                </a:moveTo>
                <a:lnTo>
                  <a:pt x="168297" y="1176009"/>
                </a:lnTo>
                <a:lnTo>
                  <a:pt x="214259" y="1176009"/>
                </a:lnTo>
                <a:lnTo>
                  <a:pt x="214259" y="1139433"/>
                </a:lnTo>
                <a:close/>
                <a:moveTo>
                  <a:pt x="91855" y="1139433"/>
                </a:moveTo>
                <a:lnTo>
                  <a:pt x="91855" y="1176009"/>
                </a:lnTo>
                <a:lnTo>
                  <a:pt x="137817" y="1176009"/>
                </a:lnTo>
                <a:lnTo>
                  <a:pt x="137817" y="1139433"/>
                </a:lnTo>
                <a:close/>
                <a:moveTo>
                  <a:pt x="550507" y="1066462"/>
                </a:moveTo>
                <a:lnTo>
                  <a:pt x="550507" y="1103038"/>
                </a:lnTo>
                <a:lnTo>
                  <a:pt x="596469" y="1103038"/>
                </a:lnTo>
                <a:lnTo>
                  <a:pt x="596469" y="1066462"/>
                </a:lnTo>
                <a:close/>
                <a:moveTo>
                  <a:pt x="474065" y="1066462"/>
                </a:moveTo>
                <a:lnTo>
                  <a:pt x="474065" y="1103038"/>
                </a:lnTo>
                <a:lnTo>
                  <a:pt x="520027" y="1103038"/>
                </a:lnTo>
                <a:lnTo>
                  <a:pt x="520027" y="1066462"/>
                </a:lnTo>
                <a:close/>
                <a:moveTo>
                  <a:pt x="397623" y="1066462"/>
                </a:moveTo>
                <a:lnTo>
                  <a:pt x="397623" y="1103038"/>
                </a:lnTo>
                <a:lnTo>
                  <a:pt x="443585" y="1103038"/>
                </a:lnTo>
                <a:lnTo>
                  <a:pt x="443585" y="1066462"/>
                </a:lnTo>
                <a:close/>
                <a:moveTo>
                  <a:pt x="321181" y="1066462"/>
                </a:moveTo>
                <a:lnTo>
                  <a:pt x="321181" y="1103038"/>
                </a:lnTo>
                <a:lnTo>
                  <a:pt x="367143" y="1103038"/>
                </a:lnTo>
                <a:lnTo>
                  <a:pt x="367143" y="1066462"/>
                </a:lnTo>
                <a:close/>
                <a:moveTo>
                  <a:pt x="244739" y="1066462"/>
                </a:moveTo>
                <a:lnTo>
                  <a:pt x="244739" y="1103038"/>
                </a:lnTo>
                <a:lnTo>
                  <a:pt x="290701" y="1103038"/>
                </a:lnTo>
                <a:lnTo>
                  <a:pt x="290701" y="1066462"/>
                </a:lnTo>
                <a:close/>
                <a:moveTo>
                  <a:pt x="168297" y="1066462"/>
                </a:moveTo>
                <a:lnTo>
                  <a:pt x="168297" y="1103038"/>
                </a:lnTo>
                <a:lnTo>
                  <a:pt x="214259" y="1103038"/>
                </a:lnTo>
                <a:lnTo>
                  <a:pt x="214259" y="1066462"/>
                </a:lnTo>
                <a:close/>
                <a:moveTo>
                  <a:pt x="91855" y="1066462"/>
                </a:moveTo>
                <a:lnTo>
                  <a:pt x="91855" y="1103038"/>
                </a:lnTo>
                <a:lnTo>
                  <a:pt x="137817" y="1103038"/>
                </a:lnTo>
                <a:lnTo>
                  <a:pt x="137817" y="1066462"/>
                </a:lnTo>
                <a:close/>
                <a:moveTo>
                  <a:pt x="406719" y="768369"/>
                </a:moveTo>
                <a:cubicBezTo>
                  <a:pt x="397376" y="768369"/>
                  <a:pt x="392429" y="770567"/>
                  <a:pt x="392429" y="781560"/>
                </a:cubicBezTo>
                <a:cubicBezTo>
                  <a:pt x="392979" y="834873"/>
                  <a:pt x="392979" y="888736"/>
                  <a:pt x="391879" y="942049"/>
                </a:cubicBezTo>
                <a:cubicBezTo>
                  <a:pt x="391879" y="951942"/>
                  <a:pt x="395177" y="956339"/>
                  <a:pt x="405620" y="956339"/>
                </a:cubicBezTo>
                <a:cubicBezTo>
                  <a:pt x="416063" y="956339"/>
                  <a:pt x="419360" y="952492"/>
                  <a:pt x="419360" y="942049"/>
                </a:cubicBezTo>
                <a:cubicBezTo>
                  <a:pt x="418811" y="915667"/>
                  <a:pt x="419360" y="889835"/>
                  <a:pt x="419360" y="863453"/>
                </a:cubicBezTo>
                <a:cubicBezTo>
                  <a:pt x="419360" y="836522"/>
                  <a:pt x="418811" y="809041"/>
                  <a:pt x="419360" y="782110"/>
                </a:cubicBezTo>
                <a:cubicBezTo>
                  <a:pt x="419360" y="772766"/>
                  <a:pt x="417162" y="768369"/>
                  <a:pt x="406719" y="768369"/>
                </a:cubicBezTo>
                <a:close/>
                <a:moveTo>
                  <a:pt x="555116" y="723300"/>
                </a:moveTo>
                <a:cubicBezTo>
                  <a:pt x="546872" y="723300"/>
                  <a:pt x="544674" y="727697"/>
                  <a:pt x="544674" y="734842"/>
                </a:cubicBezTo>
                <a:cubicBezTo>
                  <a:pt x="544674" y="804644"/>
                  <a:pt x="544674" y="874446"/>
                  <a:pt x="545223" y="944797"/>
                </a:cubicBezTo>
                <a:cubicBezTo>
                  <a:pt x="544674" y="953041"/>
                  <a:pt x="548521" y="956339"/>
                  <a:pt x="556765" y="956339"/>
                </a:cubicBezTo>
                <a:cubicBezTo>
                  <a:pt x="571056" y="955789"/>
                  <a:pt x="585895" y="955789"/>
                  <a:pt x="600185" y="956339"/>
                </a:cubicBezTo>
                <a:cubicBezTo>
                  <a:pt x="611177" y="956889"/>
                  <a:pt x="615025" y="952492"/>
                  <a:pt x="615025" y="941499"/>
                </a:cubicBezTo>
                <a:cubicBezTo>
                  <a:pt x="614475" y="916217"/>
                  <a:pt x="615025" y="891484"/>
                  <a:pt x="615025" y="866751"/>
                </a:cubicBezTo>
                <a:cubicBezTo>
                  <a:pt x="615025" y="861255"/>
                  <a:pt x="613926" y="853010"/>
                  <a:pt x="621071" y="853010"/>
                </a:cubicBezTo>
                <a:cubicBezTo>
                  <a:pt x="640857" y="853010"/>
                  <a:pt x="637010" y="839270"/>
                  <a:pt x="637559" y="827728"/>
                </a:cubicBezTo>
                <a:cubicBezTo>
                  <a:pt x="637559" y="818934"/>
                  <a:pt x="633712" y="816735"/>
                  <a:pt x="625468" y="816735"/>
                </a:cubicBezTo>
                <a:cubicBezTo>
                  <a:pt x="612277" y="816735"/>
                  <a:pt x="599086" y="816186"/>
                  <a:pt x="585895" y="816735"/>
                </a:cubicBezTo>
                <a:cubicBezTo>
                  <a:pt x="572704" y="817285"/>
                  <a:pt x="567208" y="811239"/>
                  <a:pt x="567208" y="798598"/>
                </a:cubicBezTo>
                <a:cubicBezTo>
                  <a:pt x="567208" y="788705"/>
                  <a:pt x="567208" y="778262"/>
                  <a:pt x="567208" y="767819"/>
                </a:cubicBezTo>
                <a:cubicBezTo>
                  <a:pt x="566659" y="767819"/>
                  <a:pt x="566659" y="767819"/>
                  <a:pt x="566659" y="767819"/>
                </a:cubicBezTo>
                <a:cubicBezTo>
                  <a:pt x="566659" y="756827"/>
                  <a:pt x="566659" y="746384"/>
                  <a:pt x="566659" y="735392"/>
                </a:cubicBezTo>
                <a:cubicBezTo>
                  <a:pt x="566659" y="727148"/>
                  <a:pt x="563910" y="723300"/>
                  <a:pt x="555116" y="723300"/>
                </a:cubicBezTo>
                <a:close/>
                <a:moveTo>
                  <a:pt x="509498" y="565559"/>
                </a:moveTo>
                <a:cubicBezTo>
                  <a:pt x="503452" y="565559"/>
                  <a:pt x="495208" y="563910"/>
                  <a:pt x="495208" y="572704"/>
                </a:cubicBezTo>
                <a:cubicBezTo>
                  <a:pt x="495208" y="582597"/>
                  <a:pt x="488063" y="595239"/>
                  <a:pt x="502353" y="601284"/>
                </a:cubicBezTo>
                <a:cubicBezTo>
                  <a:pt x="534781" y="615025"/>
                  <a:pt x="546322" y="640857"/>
                  <a:pt x="545223" y="674384"/>
                </a:cubicBezTo>
                <a:cubicBezTo>
                  <a:pt x="544674" y="705712"/>
                  <a:pt x="543025" y="702964"/>
                  <a:pt x="571605" y="702964"/>
                </a:cubicBezTo>
                <a:cubicBezTo>
                  <a:pt x="574353" y="702964"/>
                  <a:pt x="576552" y="702964"/>
                  <a:pt x="578750" y="703514"/>
                </a:cubicBezTo>
                <a:cubicBezTo>
                  <a:pt x="584796" y="704613"/>
                  <a:pt x="589193" y="706262"/>
                  <a:pt x="588643" y="715056"/>
                </a:cubicBezTo>
                <a:cubicBezTo>
                  <a:pt x="586994" y="732644"/>
                  <a:pt x="588093" y="749682"/>
                  <a:pt x="588093" y="767270"/>
                </a:cubicBezTo>
                <a:cubicBezTo>
                  <a:pt x="588093" y="793651"/>
                  <a:pt x="588093" y="793651"/>
                  <a:pt x="613376" y="794751"/>
                </a:cubicBezTo>
                <a:cubicBezTo>
                  <a:pt x="615025" y="794751"/>
                  <a:pt x="616124" y="795300"/>
                  <a:pt x="617773" y="795300"/>
                </a:cubicBezTo>
                <a:cubicBezTo>
                  <a:pt x="627117" y="795850"/>
                  <a:pt x="637010" y="799148"/>
                  <a:pt x="637559" y="783758"/>
                </a:cubicBezTo>
                <a:cubicBezTo>
                  <a:pt x="638658" y="756827"/>
                  <a:pt x="638658" y="755178"/>
                  <a:pt x="620521" y="754629"/>
                </a:cubicBezTo>
                <a:cubicBezTo>
                  <a:pt x="602384" y="753529"/>
                  <a:pt x="597987" y="749682"/>
                  <a:pt x="597987" y="731545"/>
                </a:cubicBezTo>
                <a:cubicBezTo>
                  <a:pt x="597987" y="706262"/>
                  <a:pt x="597987" y="681529"/>
                  <a:pt x="597987" y="656796"/>
                </a:cubicBezTo>
                <a:cubicBezTo>
                  <a:pt x="597437" y="656796"/>
                  <a:pt x="597437" y="656796"/>
                  <a:pt x="597437" y="656796"/>
                </a:cubicBezTo>
                <a:cubicBezTo>
                  <a:pt x="597437" y="631514"/>
                  <a:pt x="596887" y="606231"/>
                  <a:pt x="597437" y="580949"/>
                </a:cubicBezTo>
                <a:cubicBezTo>
                  <a:pt x="597987" y="569956"/>
                  <a:pt x="594689" y="565009"/>
                  <a:pt x="582597" y="565559"/>
                </a:cubicBezTo>
                <a:cubicBezTo>
                  <a:pt x="558414" y="566109"/>
                  <a:pt x="533681" y="565559"/>
                  <a:pt x="509498" y="565559"/>
                </a:cubicBezTo>
                <a:close/>
                <a:moveTo>
                  <a:pt x="1099240" y="0"/>
                </a:moveTo>
                <a:lnTo>
                  <a:pt x="1179484" y="0"/>
                </a:lnTo>
                <a:lnTo>
                  <a:pt x="1216309" y="756827"/>
                </a:lnTo>
                <a:lnTo>
                  <a:pt x="1303698" y="758476"/>
                </a:lnTo>
                <a:lnTo>
                  <a:pt x="1301500" y="1355913"/>
                </a:lnTo>
                <a:lnTo>
                  <a:pt x="0" y="1355913"/>
                </a:lnTo>
                <a:lnTo>
                  <a:pt x="2199" y="951942"/>
                </a:lnTo>
                <a:lnTo>
                  <a:pt x="149497" y="867850"/>
                </a:lnTo>
                <a:lnTo>
                  <a:pt x="190719" y="943698"/>
                </a:lnTo>
                <a:lnTo>
                  <a:pt x="325925" y="867300"/>
                </a:lnTo>
                <a:lnTo>
                  <a:pt x="364398" y="938751"/>
                </a:lnTo>
                <a:cubicBezTo>
                  <a:pt x="364398" y="881591"/>
                  <a:pt x="365498" y="824430"/>
                  <a:pt x="366047" y="767270"/>
                </a:cubicBezTo>
                <a:cubicBezTo>
                  <a:pt x="366047" y="743636"/>
                  <a:pt x="367696" y="741987"/>
                  <a:pt x="391879" y="741987"/>
                </a:cubicBezTo>
                <a:cubicBezTo>
                  <a:pt x="423208" y="741987"/>
                  <a:pt x="419910" y="745835"/>
                  <a:pt x="419910" y="714506"/>
                </a:cubicBezTo>
                <a:cubicBezTo>
                  <a:pt x="419910" y="696918"/>
                  <a:pt x="419910" y="678781"/>
                  <a:pt x="419910" y="661193"/>
                </a:cubicBezTo>
                <a:cubicBezTo>
                  <a:pt x="420460" y="635911"/>
                  <a:pt x="431452" y="616674"/>
                  <a:pt x="454536" y="606231"/>
                </a:cubicBezTo>
                <a:cubicBezTo>
                  <a:pt x="464979" y="601834"/>
                  <a:pt x="468826" y="595788"/>
                  <a:pt x="467727" y="584796"/>
                </a:cubicBezTo>
                <a:cubicBezTo>
                  <a:pt x="466628" y="574903"/>
                  <a:pt x="467177" y="565009"/>
                  <a:pt x="467177" y="555116"/>
                </a:cubicBezTo>
                <a:cubicBezTo>
                  <a:pt x="466628" y="544674"/>
                  <a:pt x="471574" y="539178"/>
                  <a:pt x="482017" y="539178"/>
                </a:cubicBezTo>
                <a:cubicBezTo>
                  <a:pt x="523788" y="539178"/>
                  <a:pt x="565559" y="539178"/>
                  <a:pt x="607330" y="539178"/>
                </a:cubicBezTo>
                <a:cubicBezTo>
                  <a:pt x="620521" y="539178"/>
                  <a:pt x="624368" y="546872"/>
                  <a:pt x="624368" y="558414"/>
                </a:cubicBezTo>
                <a:cubicBezTo>
                  <a:pt x="623819" y="596887"/>
                  <a:pt x="623819" y="635361"/>
                  <a:pt x="624368" y="673834"/>
                </a:cubicBezTo>
                <a:cubicBezTo>
                  <a:pt x="624368" y="688124"/>
                  <a:pt x="625468" y="702964"/>
                  <a:pt x="626017" y="717254"/>
                </a:cubicBezTo>
                <a:cubicBezTo>
                  <a:pt x="626017" y="721651"/>
                  <a:pt x="626017" y="727148"/>
                  <a:pt x="632063" y="726598"/>
                </a:cubicBezTo>
                <a:cubicBezTo>
                  <a:pt x="637559" y="726048"/>
                  <a:pt x="637010" y="721651"/>
                  <a:pt x="637010" y="717804"/>
                </a:cubicBezTo>
                <a:cubicBezTo>
                  <a:pt x="637010" y="708461"/>
                  <a:pt x="637559" y="699667"/>
                  <a:pt x="637010" y="690873"/>
                </a:cubicBezTo>
                <a:cubicBezTo>
                  <a:pt x="636460" y="679330"/>
                  <a:pt x="641407" y="672735"/>
                  <a:pt x="653498" y="674384"/>
                </a:cubicBezTo>
                <a:cubicBezTo>
                  <a:pt x="665590" y="676033"/>
                  <a:pt x="671086" y="672186"/>
                  <a:pt x="671086" y="658445"/>
                </a:cubicBezTo>
                <a:cubicBezTo>
                  <a:pt x="671086" y="639208"/>
                  <a:pt x="680430" y="623819"/>
                  <a:pt x="695819" y="611727"/>
                </a:cubicBezTo>
                <a:cubicBezTo>
                  <a:pt x="702414" y="606231"/>
                  <a:pt x="710109" y="602933"/>
                  <a:pt x="715056" y="594140"/>
                </a:cubicBezTo>
                <a:cubicBezTo>
                  <a:pt x="720002" y="585346"/>
                  <a:pt x="748582" y="588643"/>
                  <a:pt x="753529" y="597987"/>
                </a:cubicBezTo>
                <a:cubicBezTo>
                  <a:pt x="755728" y="601834"/>
                  <a:pt x="758476" y="604033"/>
                  <a:pt x="762323" y="606231"/>
                </a:cubicBezTo>
                <a:cubicBezTo>
                  <a:pt x="785407" y="619422"/>
                  <a:pt x="795850" y="639758"/>
                  <a:pt x="795850" y="665590"/>
                </a:cubicBezTo>
                <a:cubicBezTo>
                  <a:pt x="795850" y="698567"/>
                  <a:pt x="795850" y="732094"/>
                  <a:pt x="795850" y="765071"/>
                </a:cubicBezTo>
                <a:lnTo>
                  <a:pt x="862903" y="761773"/>
                </a:lnTo>
                <a:lnTo>
                  <a:pt x="898079" y="155543"/>
                </a:lnTo>
                <a:lnTo>
                  <a:pt x="979973" y="155543"/>
                </a:lnTo>
                <a:lnTo>
                  <a:pt x="1016797" y="759026"/>
                </a:lnTo>
                <a:lnTo>
                  <a:pt x="1063515" y="757376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8" name="CustomShape 5"/>
          <p:cNvSpPr/>
          <p:nvPr/>
        </p:nvSpPr>
        <p:spPr>
          <a:xfrm flipH="1" rot="8929800">
            <a:off x="1931040" y="3007800"/>
            <a:ext cx="59760" cy="3888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9" name="CustomShape 6"/>
          <p:cNvSpPr/>
          <p:nvPr/>
        </p:nvSpPr>
        <p:spPr>
          <a:xfrm flipH="1" rot="10295400">
            <a:off x="1958040" y="3108240"/>
            <a:ext cx="43200" cy="4032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0" name="CustomShape 7"/>
          <p:cNvSpPr/>
          <p:nvPr/>
        </p:nvSpPr>
        <p:spPr>
          <a:xfrm flipH="1" rot="8929800">
            <a:off x="1884600" y="2907720"/>
            <a:ext cx="84960" cy="11340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1" name="CustomShape 8"/>
          <p:cNvSpPr/>
          <p:nvPr/>
        </p:nvSpPr>
        <p:spPr>
          <a:xfrm flipH="1" rot="10295400">
            <a:off x="1939320" y="3031920"/>
            <a:ext cx="61560" cy="8280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2" name="CustomShape 9"/>
          <p:cNvSpPr/>
          <p:nvPr/>
        </p:nvSpPr>
        <p:spPr>
          <a:xfrm flipH="1" rot="11885400">
            <a:off x="1946520" y="3132360"/>
            <a:ext cx="39240" cy="7704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3" name="CustomShape 10"/>
          <p:cNvSpPr/>
          <p:nvPr/>
        </p:nvSpPr>
        <p:spPr>
          <a:xfrm flipH="1" rot="1778400">
            <a:off x="1757160" y="2998080"/>
            <a:ext cx="59760" cy="3960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4" name="CustomShape 11"/>
          <p:cNvSpPr/>
          <p:nvPr/>
        </p:nvSpPr>
        <p:spPr>
          <a:xfrm flipH="1" rot="1778400">
            <a:off x="1777320" y="2896560"/>
            <a:ext cx="84960" cy="11412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5" name="CustomShape 12"/>
          <p:cNvSpPr/>
          <p:nvPr/>
        </p:nvSpPr>
        <p:spPr>
          <a:xfrm flipH="1" rot="413400">
            <a:off x="1750320" y="3098880"/>
            <a:ext cx="43200" cy="4140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6" name="CustomShape 13"/>
          <p:cNvSpPr/>
          <p:nvPr/>
        </p:nvSpPr>
        <p:spPr>
          <a:xfrm flipH="1" rot="413400">
            <a:off x="1748520" y="3022560"/>
            <a:ext cx="61560" cy="8316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7" name="CustomShape 14"/>
          <p:cNvSpPr/>
          <p:nvPr/>
        </p:nvSpPr>
        <p:spPr>
          <a:xfrm flipH="1" rot="20423400">
            <a:off x="1764720" y="3123000"/>
            <a:ext cx="39240" cy="7848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8" name="CustomShape 15"/>
          <p:cNvSpPr/>
          <p:nvPr/>
        </p:nvSpPr>
        <p:spPr>
          <a:xfrm rot="7898400">
            <a:off x="1600560" y="2505960"/>
            <a:ext cx="190800" cy="478800"/>
          </a:xfrm>
          <a:prstGeom prst="trapezoid">
            <a:avLst>
              <a:gd name="adj" fmla="val 9168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9" name="CustomShape 16"/>
          <p:cNvSpPr/>
          <p:nvPr/>
        </p:nvSpPr>
        <p:spPr>
          <a:xfrm rot="7898400">
            <a:off x="1621080" y="2551680"/>
            <a:ext cx="68760" cy="478800"/>
          </a:xfrm>
          <a:custGeom>
            <a:avLst/>
            <a:gdLst/>
            <a:ahLst/>
            <a:rect l="l" t="t" r="r" b="b"/>
            <a:pathLst>
              <a:path w="182880" h="1664988">
                <a:moveTo>
                  <a:pt x="0" y="1664988"/>
                </a:moveTo>
                <a:lnTo>
                  <a:pt x="0" y="0"/>
                </a:lnTo>
                <a:lnTo>
                  <a:pt x="133619" y="3079"/>
                </a:lnTo>
                <a:lnTo>
                  <a:pt x="182880" y="1664988"/>
                </a:lnTo>
                <a:lnTo>
                  <a:pt x="0" y="16649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0" name="CustomShape 17"/>
          <p:cNvSpPr/>
          <p:nvPr/>
        </p:nvSpPr>
        <p:spPr>
          <a:xfrm rot="14391600">
            <a:off x="1025280" y="2355120"/>
            <a:ext cx="229680" cy="76356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1" name="CustomShape 18"/>
          <p:cNvSpPr/>
          <p:nvPr/>
        </p:nvSpPr>
        <p:spPr>
          <a:xfrm rot="14391600">
            <a:off x="1137240" y="2426040"/>
            <a:ext cx="83520" cy="76356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2" name="CustomShape 19"/>
          <p:cNvSpPr/>
          <p:nvPr/>
        </p:nvSpPr>
        <p:spPr>
          <a:xfrm rot="1062600">
            <a:off x="1391400" y="2467440"/>
            <a:ext cx="242640" cy="2426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3" name="CustomShape 20"/>
          <p:cNvSpPr/>
          <p:nvPr/>
        </p:nvSpPr>
        <p:spPr>
          <a:xfrm rot="1062600">
            <a:off x="1417320" y="2494080"/>
            <a:ext cx="190080" cy="19008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4" name="CustomShape 21"/>
          <p:cNvSpPr/>
          <p:nvPr/>
        </p:nvSpPr>
        <p:spPr>
          <a:xfrm rot="1062600">
            <a:off x="1465200" y="2541600"/>
            <a:ext cx="94320" cy="9360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5" name="CustomShape 22"/>
          <p:cNvSpPr/>
          <p:nvPr/>
        </p:nvSpPr>
        <p:spPr>
          <a:xfrm rot="1062600">
            <a:off x="1496880" y="2574000"/>
            <a:ext cx="30600" cy="30600"/>
          </a:xfrm>
          <a:prstGeom prst="ellipse">
            <a:avLst/>
          </a:prstGeom>
          <a:solidFill>
            <a:schemeClr val="bg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6" name="CustomShape 23"/>
          <p:cNvSpPr/>
          <p:nvPr/>
        </p:nvSpPr>
        <p:spPr>
          <a:xfrm>
            <a:off x="333720" y="3703680"/>
            <a:ext cx="900000" cy="1414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7" name="CustomShape 24"/>
          <p:cNvSpPr/>
          <p:nvPr/>
        </p:nvSpPr>
        <p:spPr>
          <a:xfrm rot="21552000">
            <a:off x="678240" y="2953440"/>
            <a:ext cx="213120" cy="62892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8" name="CustomShape 25"/>
          <p:cNvSpPr/>
          <p:nvPr/>
        </p:nvSpPr>
        <p:spPr>
          <a:xfrm rot="21552000">
            <a:off x="671400" y="2953440"/>
            <a:ext cx="77400" cy="62892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9" name="CustomShape 26"/>
          <p:cNvSpPr/>
          <p:nvPr/>
        </p:nvSpPr>
        <p:spPr>
          <a:xfrm>
            <a:off x="623520" y="2826000"/>
            <a:ext cx="291960" cy="2919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0" name="CustomShape 27"/>
          <p:cNvSpPr/>
          <p:nvPr/>
        </p:nvSpPr>
        <p:spPr>
          <a:xfrm>
            <a:off x="655200" y="2857680"/>
            <a:ext cx="228600" cy="22860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1" name="CustomShape 28"/>
          <p:cNvSpPr/>
          <p:nvPr/>
        </p:nvSpPr>
        <p:spPr>
          <a:xfrm>
            <a:off x="712800" y="2915280"/>
            <a:ext cx="113400" cy="11304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2" name="CustomShape 29"/>
          <p:cNvSpPr/>
          <p:nvPr/>
        </p:nvSpPr>
        <p:spPr>
          <a:xfrm>
            <a:off x="750960" y="2953440"/>
            <a:ext cx="37080" cy="37080"/>
          </a:xfrm>
          <a:prstGeom prst="ellipse">
            <a:avLst/>
          </a:prstGeom>
          <a:solidFill>
            <a:schemeClr val="bg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3" name="CustomShape 30"/>
          <p:cNvSpPr/>
          <p:nvPr/>
        </p:nvSpPr>
        <p:spPr>
          <a:xfrm>
            <a:off x="437400" y="3664080"/>
            <a:ext cx="692640" cy="385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4" name="CustomShape 31"/>
          <p:cNvSpPr/>
          <p:nvPr/>
        </p:nvSpPr>
        <p:spPr>
          <a:xfrm>
            <a:off x="528120" y="3524040"/>
            <a:ext cx="511560" cy="1414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5" name="CustomShape 32"/>
          <p:cNvSpPr/>
          <p:nvPr/>
        </p:nvSpPr>
        <p:spPr>
          <a:xfrm rot="2713800">
            <a:off x="1777320" y="2806920"/>
            <a:ext cx="159840" cy="1598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6" name="CustomShape 33"/>
          <p:cNvSpPr/>
          <p:nvPr/>
        </p:nvSpPr>
        <p:spPr>
          <a:xfrm rot="2713800">
            <a:off x="1802520" y="2832840"/>
            <a:ext cx="109080" cy="108720"/>
          </a:xfrm>
          <a:custGeom>
            <a:avLst/>
            <a:gdLst/>
            <a:ahLst/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7" name="CustomShape 34"/>
          <p:cNvSpPr/>
          <p:nvPr/>
        </p:nvSpPr>
        <p:spPr>
          <a:xfrm>
            <a:off x="2270880" y="3566520"/>
            <a:ext cx="1765080" cy="2754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8" name="CustomShape 35"/>
          <p:cNvSpPr/>
          <p:nvPr/>
        </p:nvSpPr>
        <p:spPr>
          <a:xfrm>
            <a:off x="2306160" y="3601440"/>
            <a:ext cx="1694520" cy="2059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9" name="CustomShape 36"/>
          <p:cNvSpPr/>
          <p:nvPr/>
        </p:nvSpPr>
        <p:spPr>
          <a:xfrm>
            <a:off x="2342880" y="3621240"/>
            <a:ext cx="169560" cy="1695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0" name="CustomShape 37"/>
          <p:cNvSpPr/>
          <p:nvPr/>
        </p:nvSpPr>
        <p:spPr>
          <a:xfrm>
            <a:off x="2585520" y="3621240"/>
            <a:ext cx="169560" cy="1695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1" name="CustomShape 38"/>
          <p:cNvSpPr/>
          <p:nvPr/>
        </p:nvSpPr>
        <p:spPr>
          <a:xfrm>
            <a:off x="2828520" y="3621240"/>
            <a:ext cx="169560" cy="1695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2" name="CustomShape 39"/>
          <p:cNvSpPr/>
          <p:nvPr/>
        </p:nvSpPr>
        <p:spPr>
          <a:xfrm>
            <a:off x="3071160" y="3621240"/>
            <a:ext cx="169560" cy="1695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3" name="CustomShape 40"/>
          <p:cNvSpPr/>
          <p:nvPr/>
        </p:nvSpPr>
        <p:spPr>
          <a:xfrm>
            <a:off x="3313800" y="3621240"/>
            <a:ext cx="169560" cy="1695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4" name="CustomShape 41"/>
          <p:cNvSpPr/>
          <p:nvPr/>
        </p:nvSpPr>
        <p:spPr>
          <a:xfrm>
            <a:off x="3556440" y="3621240"/>
            <a:ext cx="169560" cy="1695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5" name="CustomShape 42"/>
          <p:cNvSpPr/>
          <p:nvPr/>
        </p:nvSpPr>
        <p:spPr>
          <a:xfrm>
            <a:off x="3799080" y="3621240"/>
            <a:ext cx="169560" cy="169560"/>
          </a:xfrm>
          <a:prstGeom prst="donut">
            <a:avLst>
              <a:gd name="adj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6" name="CustomShape 43"/>
          <p:cNvSpPr/>
          <p:nvPr/>
        </p:nvSpPr>
        <p:spPr>
          <a:xfrm>
            <a:off x="3552480" y="2567520"/>
            <a:ext cx="225000" cy="100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7" name="CustomShape 44"/>
          <p:cNvSpPr/>
          <p:nvPr/>
        </p:nvSpPr>
        <p:spPr>
          <a:xfrm>
            <a:off x="3664440" y="2567520"/>
            <a:ext cx="113040" cy="100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8" name="CustomShape 45"/>
          <p:cNvSpPr/>
          <p:nvPr/>
        </p:nvSpPr>
        <p:spPr>
          <a:xfrm>
            <a:off x="3486240" y="2836800"/>
            <a:ext cx="357480" cy="182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9" name="CustomShape 46"/>
          <p:cNvSpPr/>
          <p:nvPr/>
        </p:nvSpPr>
        <p:spPr>
          <a:xfrm>
            <a:off x="3663720" y="2836800"/>
            <a:ext cx="180000" cy="1821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0" name="CustomShape 47"/>
          <p:cNvSpPr/>
          <p:nvPr/>
        </p:nvSpPr>
        <p:spPr>
          <a:xfrm>
            <a:off x="3552480" y="3023640"/>
            <a:ext cx="225000" cy="93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1" name="CustomShape 48"/>
          <p:cNvSpPr/>
          <p:nvPr/>
        </p:nvSpPr>
        <p:spPr>
          <a:xfrm>
            <a:off x="3636000" y="3118320"/>
            <a:ext cx="60120" cy="104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2" name="CustomShape 49"/>
          <p:cNvSpPr/>
          <p:nvPr/>
        </p:nvSpPr>
        <p:spPr>
          <a:xfrm>
            <a:off x="3653280" y="3227040"/>
            <a:ext cx="26640" cy="745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3" name="CustomShape 50"/>
          <p:cNvSpPr/>
          <p:nvPr/>
        </p:nvSpPr>
        <p:spPr>
          <a:xfrm>
            <a:off x="3619080" y="3282840"/>
            <a:ext cx="88200" cy="2937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04040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4" name="CustomShape 51"/>
          <p:cNvSpPr/>
          <p:nvPr/>
        </p:nvSpPr>
        <p:spPr>
          <a:xfrm>
            <a:off x="3040920" y="2567520"/>
            <a:ext cx="225000" cy="100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5" name="CustomShape 52"/>
          <p:cNvSpPr/>
          <p:nvPr/>
        </p:nvSpPr>
        <p:spPr>
          <a:xfrm>
            <a:off x="3152880" y="2567520"/>
            <a:ext cx="113040" cy="100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6" name="CustomShape 53"/>
          <p:cNvSpPr/>
          <p:nvPr/>
        </p:nvSpPr>
        <p:spPr>
          <a:xfrm>
            <a:off x="2974680" y="2836800"/>
            <a:ext cx="357480" cy="182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7" name="CustomShape 54"/>
          <p:cNvSpPr/>
          <p:nvPr/>
        </p:nvSpPr>
        <p:spPr>
          <a:xfrm>
            <a:off x="3152160" y="2836800"/>
            <a:ext cx="180000" cy="1821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8" name="CustomShape 55"/>
          <p:cNvSpPr/>
          <p:nvPr/>
        </p:nvSpPr>
        <p:spPr>
          <a:xfrm>
            <a:off x="3040920" y="3023640"/>
            <a:ext cx="225000" cy="93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9" name="CustomShape 56"/>
          <p:cNvSpPr/>
          <p:nvPr/>
        </p:nvSpPr>
        <p:spPr>
          <a:xfrm>
            <a:off x="3124800" y="3118320"/>
            <a:ext cx="60120" cy="104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0" name="CustomShape 57"/>
          <p:cNvSpPr/>
          <p:nvPr/>
        </p:nvSpPr>
        <p:spPr>
          <a:xfrm>
            <a:off x="3141720" y="3227040"/>
            <a:ext cx="26640" cy="745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1" name="CustomShape 58"/>
          <p:cNvSpPr/>
          <p:nvPr/>
        </p:nvSpPr>
        <p:spPr>
          <a:xfrm>
            <a:off x="3107880" y="3282840"/>
            <a:ext cx="88200" cy="2937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04040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2" name="CustomShape 59"/>
          <p:cNvSpPr/>
          <p:nvPr/>
        </p:nvSpPr>
        <p:spPr>
          <a:xfrm>
            <a:off x="2529360" y="2567520"/>
            <a:ext cx="225000" cy="100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3" name="CustomShape 60"/>
          <p:cNvSpPr/>
          <p:nvPr/>
        </p:nvSpPr>
        <p:spPr>
          <a:xfrm>
            <a:off x="2641320" y="2567520"/>
            <a:ext cx="113040" cy="100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4" name="CustomShape 61"/>
          <p:cNvSpPr/>
          <p:nvPr/>
        </p:nvSpPr>
        <p:spPr>
          <a:xfrm>
            <a:off x="2463120" y="2836800"/>
            <a:ext cx="357480" cy="182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5" name="CustomShape 62"/>
          <p:cNvSpPr/>
          <p:nvPr/>
        </p:nvSpPr>
        <p:spPr>
          <a:xfrm>
            <a:off x="2640960" y="2836800"/>
            <a:ext cx="180000" cy="1821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6" name="CustomShape 63"/>
          <p:cNvSpPr/>
          <p:nvPr/>
        </p:nvSpPr>
        <p:spPr>
          <a:xfrm>
            <a:off x="2529360" y="3023640"/>
            <a:ext cx="225000" cy="93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7" name="CustomShape 64"/>
          <p:cNvSpPr/>
          <p:nvPr/>
        </p:nvSpPr>
        <p:spPr>
          <a:xfrm>
            <a:off x="2613240" y="3118320"/>
            <a:ext cx="60120" cy="104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8" name="CustomShape 65"/>
          <p:cNvSpPr/>
          <p:nvPr/>
        </p:nvSpPr>
        <p:spPr>
          <a:xfrm>
            <a:off x="2630520" y="3227040"/>
            <a:ext cx="26640" cy="745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9" name="CustomShape 66"/>
          <p:cNvSpPr/>
          <p:nvPr/>
        </p:nvSpPr>
        <p:spPr>
          <a:xfrm>
            <a:off x="2596320" y="3282840"/>
            <a:ext cx="88200" cy="2937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04040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0" name="CustomShape 67"/>
          <p:cNvSpPr/>
          <p:nvPr/>
        </p:nvSpPr>
        <p:spPr>
          <a:xfrm>
            <a:off x="7565760" y="5303520"/>
            <a:ext cx="2027520" cy="1127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1" name="CustomShape 68"/>
          <p:cNvSpPr/>
          <p:nvPr/>
        </p:nvSpPr>
        <p:spPr>
          <a:xfrm>
            <a:off x="7565760" y="5418360"/>
            <a:ext cx="2027520" cy="1013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2" name="CustomShape 69"/>
          <p:cNvSpPr/>
          <p:nvPr/>
        </p:nvSpPr>
        <p:spPr>
          <a:xfrm>
            <a:off x="8094240" y="5658120"/>
            <a:ext cx="331560" cy="7689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3" name="CustomShape 70"/>
          <p:cNvSpPr/>
          <p:nvPr/>
        </p:nvSpPr>
        <p:spPr>
          <a:xfrm>
            <a:off x="8267400" y="5810760"/>
            <a:ext cx="158400" cy="6166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4" name="CustomShape 71"/>
          <p:cNvSpPr/>
          <p:nvPr/>
        </p:nvSpPr>
        <p:spPr>
          <a:xfrm>
            <a:off x="7646040" y="5453640"/>
            <a:ext cx="171720" cy="1717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5" name="CustomShape 72"/>
          <p:cNvSpPr/>
          <p:nvPr/>
        </p:nvSpPr>
        <p:spPr>
          <a:xfrm>
            <a:off x="7680240" y="5488200"/>
            <a:ext cx="108360" cy="937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6" name="CustomShape 73"/>
          <p:cNvSpPr/>
          <p:nvPr/>
        </p:nvSpPr>
        <p:spPr>
          <a:xfrm>
            <a:off x="7737480" y="5547960"/>
            <a:ext cx="53640" cy="878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7" name="CustomShape 74"/>
          <p:cNvSpPr/>
          <p:nvPr/>
        </p:nvSpPr>
        <p:spPr>
          <a:xfrm>
            <a:off x="7659360" y="5742720"/>
            <a:ext cx="79560" cy="66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8" name="CustomShape 75"/>
          <p:cNvSpPr/>
          <p:nvPr/>
        </p:nvSpPr>
        <p:spPr>
          <a:xfrm>
            <a:off x="7737480" y="5742720"/>
            <a:ext cx="7956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9" name="CustomShape 76"/>
          <p:cNvSpPr/>
          <p:nvPr/>
        </p:nvSpPr>
        <p:spPr>
          <a:xfrm>
            <a:off x="7659360" y="5926680"/>
            <a:ext cx="79560" cy="66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0" name="CustomShape 77"/>
          <p:cNvSpPr/>
          <p:nvPr/>
        </p:nvSpPr>
        <p:spPr>
          <a:xfrm>
            <a:off x="7737480" y="5926680"/>
            <a:ext cx="7956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1" name="CustomShape 78"/>
          <p:cNvSpPr/>
          <p:nvPr/>
        </p:nvSpPr>
        <p:spPr>
          <a:xfrm>
            <a:off x="7659360" y="6110640"/>
            <a:ext cx="79560" cy="66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2" name="CustomShape 79"/>
          <p:cNvSpPr/>
          <p:nvPr/>
        </p:nvSpPr>
        <p:spPr>
          <a:xfrm>
            <a:off x="7737480" y="6110640"/>
            <a:ext cx="7956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3" name="CustomShape 80"/>
          <p:cNvSpPr/>
          <p:nvPr/>
        </p:nvSpPr>
        <p:spPr>
          <a:xfrm>
            <a:off x="8493120" y="5661000"/>
            <a:ext cx="331560" cy="7689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4" name="CustomShape 81"/>
          <p:cNvSpPr/>
          <p:nvPr/>
        </p:nvSpPr>
        <p:spPr>
          <a:xfrm>
            <a:off x="8666280" y="5813280"/>
            <a:ext cx="158400" cy="6166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5" name="CustomShape 82"/>
          <p:cNvSpPr/>
          <p:nvPr/>
        </p:nvSpPr>
        <p:spPr>
          <a:xfrm>
            <a:off x="7880040" y="5457600"/>
            <a:ext cx="171720" cy="1717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6" name="CustomShape 83"/>
          <p:cNvSpPr/>
          <p:nvPr/>
        </p:nvSpPr>
        <p:spPr>
          <a:xfrm>
            <a:off x="7914600" y="5491800"/>
            <a:ext cx="108360" cy="937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7" name="CustomShape 84"/>
          <p:cNvSpPr/>
          <p:nvPr/>
        </p:nvSpPr>
        <p:spPr>
          <a:xfrm>
            <a:off x="7971840" y="5551560"/>
            <a:ext cx="53640" cy="878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8" name="CustomShape 85"/>
          <p:cNvSpPr/>
          <p:nvPr/>
        </p:nvSpPr>
        <p:spPr>
          <a:xfrm>
            <a:off x="7893720" y="5746680"/>
            <a:ext cx="79560" cy="66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9" name="CustomShape 86"/>
          <p:cNvSpPr/>
          <p:nvPr/>
        </p:nvSpPr>
        <p:spPr>
          <a:xfrm>
            <a:off x="7971480" y="5746680"/>
            <a:ext cx="7956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0" name="CustomShape 87"/>
          <p:cNvSpPr/>
          <p:nvPr/>
        </p:nvSpPr>
        <p:spPr>
          <a:xfrm>
            <a:off x="7893720" y="5930640"/>
            <a:ext cx="79560" cy="66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1" name="CustomShape 88"/>
          <p:cNvSpPr/>
          <p:nvPr/>
        </p:nvSpPr>
        <p:spPr>
          <a:xfrm>
            <a:off x="7971480" y="5930640"/>
            <a:ext cx="7956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2" name="CustomShape 89"/>
          <p:cNvSpPr/>
          <p:nvPr/>
        </p:nvSpPr>
        <p:spPr>
          <a:xfrm>
            <a:off x="7893720" y="6114600"/>
            <a:ext cx="79560" cy="66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3" name="CustomShape 90"/>
          <p:cNvSpPr/>
          <p:nvPr/>
        </p:nvSpPr>
        <p:spPr>
          <a:xfrm>
            <a:off x="7971480" y="6114600"/>
            <a:ext cx="7956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4" name="CustomShape 91"/>
          <p:cNvSpPr/>
          <p:nvPr/>
        </p:nvSpPr>
        <p:spPr>
          <a:xfrm>
            <a:off x="8925480" y="6135120"/>
            <a:ext cx="581400" cy="296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5" name="CustomShape 92"/>
          <p:cNvSpPr/>
          <p:nvPr/>
        </p:nvSpPr>
        <p:spPr>
          <a:xfrm>
            <a:off x="8925480" y="6175080"/>
            <a:ext cx="58140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6" name="CustomShape 93"/>
          <p:cNvSpPr/>
          <p:nvPr/>
        </p:nvSpPr>
        <p:spPr>
          <a:xfrm>
            <a:off x="8925480" y="6236280"/>
            <a:ext cx="58140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7" name="CustomShape 94"/>
          <p:cNvSpPr/>
          <p:nvPr/>
        </p:nvSpPr>
        <p:spPr>
          <a:xfrm>
            <a:off x="8925480" y="6297480"/>
            <a:ext cx="58140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8" name="CustomShape 95"/>
          <p:cNvSpPr/>
          <p:nvPr/>
        </p:nvSpPr>
        <p:spPr>
          <a:xfrm>
            <a:off x="8925480" y="6358320"/>
            <a:ext cx="58140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9" name="CustomShape 96"/>
          <p:cNvSpPr/>
          <p:nvPr/>
        </p:nvSpPr>
        <p:spPr>
          <a:xfrm flipH="1">
            <a:off x="7564320" y="4992120"/>
            <a:ext cx="524520" cy="31032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0" name="CustomShape 97"/>
          <p:cNvSpPr/>
          <p:nvPr/>
        </p:nvSpPr>
        <p:spPr>
          <a:xfrm flipH="1">
            <a:off x="8065440" y="4992120"/>
            <a:ext cx="524520" cy="31032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1" name="CustomShape 98"/>
          <p:cNvSpPr/>
          <p:nvPr/>
        </p:nvSpPr>
        <p:spPr>
          <a:xfrm flipH="1">
            <a:off x="8566200" y="4992120"/>
            <a:ext cx="524520" cy="31032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2" name="CustomShape 99"/>
          <p:cNvSpPr/>
          <p:nvPr/>
        </p:nvSpPr>
        <p:spPr>
          <a:xfrm flipH="1">
            <a:off x="9067320" y="4992120"/>
            <a:ext cx="524520" cy="31032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3" name="CustomShape 100"/>
          <p:cNvSpPr/>
          <p:nvPr/>
        </p:nvSpPr>
        <p:spPr>
          <a:xfrm>
            <a:off x="9016920" y="552600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4" name="CustomShape 101"/>
          <p:cNvSpPr/>
          <p:nvPr/>
        </p:nvSpPr>
        <p:spPr>
          <a:xfrm>
            <a:off x="9200520" y="552600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5" name="CustomShape 102"/>
          <p:cNvSpPr/>
          <p:nvPr/>
        </p:nvSpPr>
        <p:spPr>
          <a:xfrm>
            <a:off x="9384120" y="552600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6" name="CustomShape 103"/>
          <p:cNvSpPr/>
          <p:nvPr/>
        </p:nvSpPr>
        <p:spPr>
          <a:xfrm>
            <a:off x="9016920" y="566208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7" name="CustomShape 104"/>
          <p:cNvSpPr/>
          <p:nvPr/>
        </p:nvSpPr>
        <p:spPr>
          <a:xfrm>
            <a:off x="9200520" y="566208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8" name="CustomShape 105"/>
          <p:cNvSpPr/>
          <p:nvPr/>
        </p:nvSpPr>
        <p:spPr>
          <a:xfrm>
            <a:off x="9384120" y="566208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9" name="CustomShape 106"/>
          <p:cNvSpPr/>
          <p:nvPr/>
        </p:nvSpPr>
        <p:spPr>
          <a:xfrm>
            <a:off x="9016920" y="579816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0" name="CustomShape 107"/>
          <p:cNvSpPr/>
          <p:nvPr/>
        </p:nvSpPr>
        <p:spPr>
          <a:xfrm>
            <a:off x="9200520" y="579816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1" name="CustomShape 108"/>
          <p:cNvSpPr/>
          <p:nvPr/>
        </p:nvSpPr>
        <p:spPr>
          <a:xfrm>
            <a:off x="9384120" y="579816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2" name="CustomShape 109"/>
          <p:cNvSpPr/>
          <p:nvPr/>
        </p:nvSpPr>
        <p:spPr>
          <a:xfrm>
            <a:off x="8453160" y="552600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3" name="CustomShape 110"/>
          <p:cNvSpPr/>
          <p:nvPr/>
        </p:nvSpPr>
        <p:spPr>
          <a:xfrm>
            <a:off x="8636760" y="552600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4" name="CustomShape 111"/>
          <p:cNvSpPr/>
          <p:nvPr/>
        </p:nvSpPr>
        <p:spPr>
          <a:xfrm>
            <a:off x="8820360" y="552600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5" name="CustomShape 112"/>
          <p:cNvSpPr/>
          <p:nvPr/>
        </p:nvSpPr>
        <p:spPr>
          <a:xfrm>
            <a:off x="8109000" y="552600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6" name="CustomShape 113"/>
          <p:cNvSpPr/>
          <p:nvPr/>
        </p:nvSpPr>
        <p:spPr>
          <a:xfrm>
            <a:off x="8292600" y="552600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7" name="CustomShape 114"/>
          <p:cNvSpPr/>
          <p:nvPr/>
        </p:nvSpPr>
        <p:spPr>
          <a:xfrm>
            <a:off x="9593280" y="5306760"/>
            <a:ext cx="498240" cy="112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8" name="CustomShape 115"/>
          <p:cNvSpPr/>
          <p:nvPr/>
        </p:nvSpPr>
        <p:spPr>
          <a:xfrm>
            <a:off x="9843120" y="5305680"/>
            <a:ext cx="248400" cy="11239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9" name="CustomShape 116"/>
          <p:cNvSpPr/>
          <p:nvPr/>
        </p:nvSpPr>
        <p:spPr>
          <a:xfrm>
            <a:off x="9685440" y="4686480"/>
            <a:ext cx="290160" cy="630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0" name="CustomShape 117"/>
          <p:cNvSpPr/>
          <p:nvPr/>
        </p:nvSpPr>
        <p:spPr>
          <a:xfrm>
            <a:off x="9830880" y="4686480"/>
            <a:ext cx="144360" cy="630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1" name="CustomShape 118"/>
          <p:cNvSpPr/>
          <p:nvPr/>
        </p:nvSpPr>
        <p:spPr>
          <a:xfrm>
            <a:off x="9685440" y="4534560"/>
            <a:ext cx="290160" cy="164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2" name="CustomShape 119"/>
          <p:cNvSpPr/>
          <p:nvPr/>
        </p:nvSpPr>
        <p:spPr>
          <a:xfrm>
            <a:off x="9830880" y="4534560"/>
            <a:ext cx="144360" cy="1648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3" name="CustomShape 120"/>
          <p:cNvSpPr/>
          <p:nvPr/>
        </p:nvSpPr>
        <p:spPr>
          <a:xfrm>
            <a:off x="9662040" y="6213600"/>
            <a:ext cx="93600" cy="21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4" name="CustomShape 121"/>
          <p:cNvSpPr/>
          <p:nvPr/>
        </p:nvSpPr>
        <p:spPr>
          <a:xfrm>
            <a:off x="9920520" y="6213600"/>
            <a:ext cx="93600" cy="21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5" name="CustomShape 122"/>
          <p:cNvSpPr/>
          <p:nvPr/>
        </p:nvSpPr>
        <p:spPr>
          <a:xfrm>
            <a:off x="9593280" y="5306040"/>
            <a:ext cx="49824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6" name="CustomShape 123"/>
          <p:cNvSpPr/>
          <p:nvPr/>
        </p:nvSpPr>
        <p:spPr>
          <a:xfrm>
            <a:off x="9843120" y="5304240"/>
            <a:ext cx="248400" cy="1184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7" name="CustomShape 124"/>
          <p:cNvSpPr/>
          <p:nvPr/>
        </p:nvSpPr>
        <p:spPr>
          <a:xfrm>
            <a:off x="10092600" y="5412240"/>
            <a:ext cx="1662840" cy="10173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8" name="CustomShape 125"/>
          <p:cNvSpPr/>
          <p:nvPr/>
        </p:nvSpPr>
        <p:spPr>
          <a:xfrm>
            <a:off x="10092600" y="5533560"/>
            <a:ext cx="1662840" cy="892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9" name="CustomShape 126"/>
          <p:cNvSpPr/>
          <p:nvPr/>
        </p:nvSpPr>
        <p:spPr>
          <a:xfrm>
            <a:off x="10092600" y="5879160"/>
            <a:ext cx="1662840" cy="547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0" name="CustomShape 127"/>
          <p:cNvSpPr/>
          <p:nvPr/>
        </p:nvSpPr>
        <p:spPr>
          <a:xfrm>
            <a:off x="10886760" y="6130080"/>
            <a:ext cx="349560" cy="296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1" name="CustomShape 128"/>
          <p:cNvSpPr/>
          <p:nvPr/>
        </p:nvSpPr>
        <p:spPr>
          <a:xfrm>
            <a:off x="10886760" y="6170040"/>
            <a:ext cx="34956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2" name="CustomShape 129"/>
          <p:cNvSpPr/>
          <p:nvPr/>
        </p:nvSpPr>
        <p:spPr>
          <a:xfrm>
            <a:off x="10886760" y="6231240"/>
            <a:ext cx="34956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3" name="CustomShape 130"/>
          <p:cNvSpPr/>
          <p:nvPr/>
        </p:nvSpPr>
        <p:spPr>
          <a:xfrm>
            <a:off x="10886760" y="6292440"/>
            <a:ext cx="34956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4" name="CustomShape 131"/>
          <p:cNvSpPr/>
          <p:nvPr/>
        </p:nvSpPr>
        <p:spPr>
          <a:xfrm>
            <a:off x="10886760" y="6353280"/>
            <a:ext cx="34956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5" name="CustomShape 132"/>
          <p:cNvSpPr/>
          <p:nvPr/>
        </p:nvSpPr>
        <p:spPr>
          <a:xfrm>
            <a:off x="11302560" y="6130080"/>
            <a:ext cx="349560" cy="296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6" name="CustomShape 133"/>
          <p:cNvSpPr/>
          <p:nvPr/>
        </p:nvSpPr>
        <p:spPr>
          <a:xfrm>
            <a:off x="11302560" y="6170040"/>
            <a:ext cx="34956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7" name="CustomShape 134"/>
          <p:cNvSpPr/>
          <p:nvPr/>
        </p:nvSpPr>
        <p:spPr>
          <a:xfrm>
            <a:off x="11302560" y="6231240"/>
            <a:ext cx="34956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8" name="CustomShape 135"/>
          <p:cNvSpPr/>
          <p:nvPr/>
        </p:nvSpPr>
        <p:spPr>
          <a:xfrm>
            <a:off x="11302560" y="6292440"/>
            <a:ext cx="34956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9" name="CustomShape 136"/>
          <p:cNvSpPr/>
          <p:nvPr/>
        </p:nvSpPr>
        <p:spPr>
          <a:xfrm>
            <a:off x="11302560" y="6353280"/>
            <a:ext cx="349560" cy="38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0" name="CustomShape 137"/>
          <p:cNvSpPr/>
          <p:nvPr/>
        </p:nvSpPr>
        <p:spPr>
          <a:xfrm>
            <a:off x="11176200" y="578592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1" name="CustomShape 138"/>
          <p:cNvSpPr/>
          <p:nvPr/>
        </p:nvSpPr>
        <p:spPr>
          <a:xfrm>
            <a:off x="11359800" y="578592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2" name="CustomShape 139"/>
          <p:cNvSpPr/>
          <p:nvPr/>
        </p:nvSpPr>
        <p:spPr>
          <a:xfrm>
            <a:off x="11543400" y="578592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3" name="CustomShape 140"/>
          <p:cNvSpPr/>
          <p:nvPr/>
        </p:nvSpPr>
        <p:spPr>
          <a:xfrm>
            <a:off x="10617480" y="578592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4" name="CustomShape 141"/>
          <p:cNvSpPr/>
          <p:nvPr/>
        </p:nvSpPr>
        <p:spPr>
          <a:xfrm>
            <a:off x="10796040" y="578592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5" name="CustomShape 142"/>
          <p:cNvSpPr/>
          <p:nvPr/>
        </p:nvSpPr>
        <p:spPr>
          <a:xfrm>
            <a:off x="10979640" y="578592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6" name="CustomShape 143"/>
          <p:cNvSpPr/>
          <p:nvPr/>
        </p:nvSpPr>
        <p:spPr>
          <a:xfrm>
            <a:off x="10250280" y="578592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7" name="CustomShape 144"/>
          <p:cNvSpPr/>
          <p:nvPr/>
        </p:nvSpPr>
        <p:spPr>
          <a:xfrm>
            <a:off x="10433880" y="578592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8" name="CustomShape 145"/>
          <p:cNvSpPr/>
          <p:nvPr/>
        </p:nvSpPr>
        <p:spPr>
          <a:xfrm>
            <a:off x="10250280" y="595008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9" name="CustomShape 146"/>
          <p:cNvSpPr/>
          <p:nvPr/>
        </p:nvSpPr>
        <p:spPr>
          <a:xfrm>
            <a:off x="10433880" y="595008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0" name="CustomShape 147"/>
          <p:cNvSpPr/>
          <p:nvPr/>
        </p:nvSpPr>
        <p:spPr>
          <a:xfrm>
            <a:off x="10617480" y="595008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1" name="CustomShape 148"/>
          <p:cNvSpPr/>
          <p:nvPr/>
        </p:nvSpPr>
        <p:spPr>
          <a:xfrm>
            <a:off x="10250280" y="608652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2" name="CustomShape 149"/>
          <p:cNvSpPr/>
          <p:nvPr/>
        </p:nvSpPr>
        <p:spPr>
          <a:xfrm>
            <a:off x="10433880" y="608652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3" name="CustomShape 150"/>
          <p:cNvSpPr/>
          <p:nvPr/>
        </p:nvSpPr>
        <p:spPr>
          <a:xfrm>
            <a:off x="10617480" y="608652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4" name="CustomShape 151"/>
          <p:cNvSpPr/>
          <p:nvPr/>
        </p:nvSpPr>
        <p:spPr>
          <a:xfrm>
            <a:off x="10250280" y="622260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5" name="CustomShape 152"/>
          <p:cNvSpPr/>
          <p:nvPr/>
        </p:nvSpPr>
        <p:spPr>
          <a:xfrm>
            <a:off x="10433880" y="622260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6" name="CustomShape 153"/>
          <p:cNvSpPr/>
          <p:nvPr/>
        </p:nvSpPr>
        <p:spPr>
          <a:xfrm>
            <a:off x="10617480" y="6222600"/>
            <a:ext cx="96840" cy="6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7" name="CustomShape 154"/>
          <p:cNvSpPr/>
          <p:nvPr/>
        </p:nvSpPr>
        <p:spPr>
          <a:xfrm>
            <a:off x="10436760" y="4809960"/>
            <a:ext cx="331560" cy="60228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8" name="CustomShape 155"/>
          <p:cNvSpPr/>
          <p:nvPr/>
        </p:nvSpPr>
        <p:spPr>
          <a:xfrm>
            <a:off x="10609920" y="4962960"/>
            <a:ext cx="158400" cy="449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9" name="CustomShape 156"/>
          <p:cNvSpPr/>
          <p:nvPr/>
        </p:nvSpPr>
        <p:spPr>
          <a:xfrm>
            <a:off x="10876680" y="4809960"/>
            <a:ext cx="331560" cy="60228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0" name="CustomShape 157"/>
          <p:cNvSpPr/>
          <p:nvPr/>
        </p:nvSpPr>
        <p:spPr>
          <a:xfrm>
            <a:off x="11049840" y="4962600"/>
            <a:ext cx="158400" cy="449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1" name="CustomShape 158"/>
          <p:cNvSpPr/>
          <p:nvPr/>
        </p:nvSpPr>
        <p:spPr>
          <a:xfrm>
            <a:off x="10185480" y="4499640"/>
            <a:ext cx="192240" cy="915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2" name="CustomShape 159"/>
          <p:cNvSpPr/>
          <p:nvPr/>
        </p:nvSpPr>
        <p:spPr>
          <a:xfrm>
            <a:off x="10277280" y="4499640"/>
            <a:ext cx="100440" cy="9151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3" name="CustomShape 160"/>
          <p:cNvSpPr/>
          <p:nvPr/>
        </p:nvSpPr>
        <p:spPr>
          <a:xfrm>
            <a:off x="10185480" y="4348800"/>
            <a:ext cx="192240" cy="18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4" name="CustomShape 161"/>
          <p:cNvSpPr/>
          <p:nvPr/>
        </p:nvSpPr>
        <p:spPr>
          <a:xfrm>
            <a:off x="10277280" y="4348800"/>
            <a:ext cx="100440" cy="184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5" name="CustomShape 162"/>
          <p:cNvSpPr/>
          <p:nvPr/>
        </p:nvSpPr>
        <p:spPr>
          <a:xfrm>
            <a:off x="10378800" y="4617360"/>
            <a:ext cx="669960" cy="6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6" name="CustomShape 163"/>
          <p:cNvSpPr/>
          <p:nvPr/>
        </p:nvSpPr>
        <p:spPr>
          <a:xfrm>
            <a:off x="10589760" y="4628160"/>
            <a:ext cx="40680" cy="24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7" name="CustomShape 164"/>
          <p:cNvSpPr/>
          <p:nvPr/>
        </p:nvSpPr>
        <p:spPr>
          <a:xfrm>
            <a:off x="11031480" y="4617000"/>
            <a:ext cx="40680" cy="24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8" name="CustomShape 165"/>
          <p:cNvSpPr/>
          <p:nvPr/>
        </p:nvSpPr>
        <p:spPr>
          <a:xfrm rot="6820200">
            <a:off x="5226120" y="2473560"/>
            <a:ext cx="168120" cy="574920"/>
          </a:xfrm>
          <a:prstGeom prst="trapezoid">
            <a:avLst>
              <a:gd name="adj" fmla="val 11476"/>
            </a:avLst>
          </a:pr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9" name="CustomShape 166"/>
          <p:cNvSpPr/>
          <p:nvPr/>
        </p:nvSpPr>
        <p:spPr>
          <a:xfrm rot="19800000">
            <a:off x="4614480" y="2645640"/>
            <a:ext cx="559800" cy="18036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0" name="CustomShape 167"/>
          <p:cNvSpPr/>
          <p:nvPr/>
        </p:nvSpPr>
        <p:spPr>
          <a:xfrm>
            <a:off x="5013360" y="2607840"/>
            <a:ext cx="70200" cy="7020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1" name="CustomShape 168"/>
          <p:cNvSpPr/>
          <p:nvPr/>
        </p:nvSpPr>
        <p:spPr>
          <a:xfrm rot="19176000">
            <a:off x="4490640" y="2799000"/>
            <a:ext cx="449640" cy="495000"/>
          </a:xfrm>
          <a:custGeom>
            <a:avLst/>
            <a:gdLst/>
            <a:ahLst/>
            <a:rect l="l" t="t" r="r" b="b"/>
            <a:pathLst>
              <a:path w="1153558" h="1269798">
                <a:moveTo>
                  <a:pt x="1069399" y="54157"/>
                </a:moveTo>
                <a:cubicBezTo>
                  <a:pt x="1168112" y="136417"/>
                  <a:pt x="1182737" y="284489"/>
                  <a:pt x="1098647" y="383203"/>
                </a:cubicBezTo>
                <a:lnTo>
                  <a:pt x="358294" y="1269798"/>
                </a:lnTo>
                <a:lnTo>
                  <a:pt x="0" y="970001"/>
                </a:lnTo>
                <a:lnTo>
                  <a:pt x="740353" y="83405"/>
                </a:lnTo>
                <a:cubicBezTo>
                  <a:pt x="824442" y="-15309"/>
                  <a:pt x="970685" y="-28106"/>
                  <a:pt x="1069399" y="5415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2" name="CustomShape 169"/>
          <p:cNvSpPr/>
          <p:nvPr/>
        </p:nvSpPr>
        <p:spPr>
          <a:xfrm>
            <a:off x="4677120" y="2811960"/>
            <a:ext cx="70200" cy="7020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3" name="CustomShape 170"/>
          <p:cNvSpPr/>
          <p:nvPr/>
        </p:nvSpPr>
        <p:spPr>
          <a:xfrm rot="5400000">
            <a:off x="5522760" y="2942280"/>
            <a:ext cx="277560" cy="127440"/>
          </a:xfrm>
          <a:custGeom>
            <a:avLst/>
            <a:gdLst/>
            <a:ahLst/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4" name="CustomShape 171"/>
          <p:cNvSpPr/>
          <p:nvPr/>
        </p:nvSpPr>
        <p:spPr>
          <a:xfrm rot="5400000">
            <a:off x="5368320" y="2950200"/>
            <a:ext cx="270360" cy="149040"/>
          </a:xfrm>
          <a:custGeom>
            <a:avLst/>
            <a:gdLst/>
            <a:ahLst/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5" name="CustomShape 172"/>
          <p:cNvSpPr/>
          <p:nvPr/>
        </p:nvSpPr>
        <p:spPr>
          <a:xfrm rot="5400000">
            <a:off x="5452560" y="2774520"/>
            <a:ext cx="177480" cy="177480"/>
          </a:xfrm>
          <a:custGeom>
            <a:avLst/>
            <a:gdLst/>
            <a:ahLst/>
            <a:rect l="l" t="t" r="r" b="b"/>
            <a:pathLst>
              <a:path w="238125" h="238125">
                <a:moveTo>
                  <a:pt x="102790" y="8493"/>
                </a:moveTo>
                <a:cubicBezTo>
                  <a:pt x="40878" y="18018"/>
                  <a:pt x="-1032" y="77073"/>
                  <a:pt x="8493" y="138985"/>
                </a:cubicBezTo>
                <a:cubicBezTo>
                  <a:pt x="18018" y="200898"/>
                  <a:pt x="77073" y="242808"/>
                  <a:pt x="138985" y="233283"/>
                </a:cubicBezTo>
                <a:cubicBezTo>
                  <a:pt x="200898" y="223758"/>
                  <a:pt x="242808" y="164703"/>
                  <a:pt x="233283" y="102790"/>
                </a:cubicBezTo>
                <a:cubicBezTo>
                  <a:pt x="222805" y="40878"/>
                  <a:pt x="164703" y="-1032"/>
                  <a:pt x="102790" y="8493"/>
                </a:cubicBezTo>
                <a:close/>
                <a:moveTo>
                  <a:pt x="128508" y="164703"/>
                </a:moveTo>
                <a:cubicBezTo>
                  <a:pt x="104695" y="168513"/>
                  <a:pt x="81835" y="152320"/>
                  <a:pt x="78025" y="128508"/>
                </a:cubicBezTo>
                <a:cubicBezTo>
                  <a:pt x="74215" y="104695"/>
                  <a:pt x="90408" y="81835"/>
                  <a:pt x="114220" y="78025"/>
                </a:cubicBezTo>
                <a:cubicBezTo>
                  <a:pt x="138033" y="74215"/>
                  <a:pt x="160893" y="90408"/>
                  <a:pt x="164703" y="114220"/>
                </a:cubicBezTo>
                <a:cubicBezTo>
                  <a:pt x="169465" y="138033"/>
                  <a:pt x="152320" y="160893"/>
                  <a:pt x="128508" y="16470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6" name="CustomShape 173"/>
          <p:cNvSpPr/>
          <p:nvPr/>
        </p:nvSpPr>
        <p:spPr>
          <a:xfrm>
            <a:off x="4491360" y="3158640"/>
            <a:ext cx="441720" cy="356040"/>
          </a:xfrm>
          <a:custGeom>
            <a:avLst/>
            <a:gdLst/>
            <a:ahLst/>
            <a:rect l="l" t="t" r="r" b="b"/>
            <a:pathLst>
              <a:path w="590550" h="476250">
                <a:moveTo>
                  <a:pt x="558641" y="470059"/>
                </a:moveTo>
                <a:lnTo>
                  <a:pt x="37624" y="470059"/>
                </a:lnTo>
                <a:cubicBezTo>
                  <a:pt x="20479" y="470059"/>
                  <a:pt x="7144" y="456724"/>
                  <a:pt x="7144" y="439579"/>
                </a:cubicBezTo>
                <a:lnTo>
                  <a:pt x="7144" y="98584"/>
                </a:lnTo>
                <a:cubicBezTo>
                  <a:pt x="7144" y="48101"/>
                  <a:pt x="48101" y="7144"/>
                  <a:pt x="98584" y="7144"/>
                </a:cubicBezTo>
                <a:lnTo>
                  <a:pt x="498634" y="7144"/>
                </a:lnTo>
                <a:cubicBezTo>
                  <a:pt x="549116" y="7144"/>
                  <a:pt x="590074" y="48101"/>
                  <a:pt x="590074" y="98584"/>
                </a:cubicBezTo>
                <a:lnTo>
                  <a:pt x="590074" y="440531"/>
                </a:lnTo>
                <a:cubicBezTo>
                  <a:pt x="589121" y="456724"/>
                  <a:pt x="574834" y="470059"/>
                  <a:pt x="558641" y="47005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7" name="CustomShape 174"/>
          <p:cNvSpPr/>
          <p:nvPr/>
        </p:nvSpPr>
        <p:spPr>
          <a:xfrm>
            <a:off x="4440240" y="3462840"/>
            <a:ext cx="556200" cy="99000"/>
          </a:xfrm>
          <a:custGeom>
            <a:avLst/>
            <a:gdLst/>
            <a:ahLst/>
            <a:rect l="l" t="t" r="r" b="b"/>
            <a:pathLst>
              <a:path w="742950" h="133350">
                <a:moveTo>
                  <a:pt x="711994" y="129064"/>
                </a:moveTo>
                <a:lnTo>
                  <a:pt x="37624" y="129064"/>
                </a:lnTo>
                <a:cubicBezTo>
                  <a:pt x="20479" y="129064"/>
                  <a:pt x="7144" y="115729"/>
                  <a:pt x="7144" y="98584"/>
                </a:cubicBezTo>
                <a:lnTo>
                  <a:pt x="7144" y="98584"/>
                </a:lnTo>
                <a:cubicBezTo>
                  <a:pt x="7144" y="48101"/>
                  <a:pt x="48101" y="7144"/>
                  <a:pt x="98584" y="7144"/>
                </a:cubicBezTo>
                <a:lnTo>
                  <a:pt x="651986" y="7144"/>
                </a:lnTo>
                <a:cubicBezTo>
                  <a:pt x="702469" y="7144"/>
                  <a:pt x="743426" y="48101"/>
                  <a:pt x="743426" y="98584"/>
                </a:cubicBezTo>
                <a:lnTo>
                  <a:pt x="743426" y="98584"/>
                </a:lnTo>
                <a:cubicBezTo>
                  <a:pt x="742474" y="115729"/>
                  <a:pt x="729139" y="129064"/>
                  <a:pt x="711994" y="129064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8" name="CustomShape 175"/>
          <p:cNvSpPr/>
          <p:nvPr/>
        </p:nvSpPr>
        <p:spPr>
          <a:xfrm>
            <a:off x="4677120" y="3200040"/>
            <a:ext cx="70200" cy="7020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9" name="CustomShape 176"/>
          <p:cNvSpPr/>
          <p:nvPr/>
        </p:nvSpPr>
        <p:spPr>
          <a:xfrm>
            <a:off x="4340160" y="3553920"/>
            <a:ext cx="1777680" cy="2775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0" name="CustomShape 177"/>
          <p:cNvSpPr/>
          <p:nvPr/>
        </p:nvSpPr>
        <p:spPr>
          <a:xfrm>
            <a:off x="4375800" y="3589200"/>
            <a:ext cx="1706400" cy="207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1" name="CustomShape 178"/>
          <p:cNvSpPr/>
          <p:nvPr/>
        </p:nvSpPr>
        <p:spPr>
          <a:xfrm>
            <a:off x="4412880" y="3609000"/>
            <a:ext cx="170640" cy="17064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2" name="CustomShape 179"/>
          <p:cNvSpPr/>
          <p:nvPr/>
        </p:nvSpPr>
        <p:spPr>
          <a:xfrm>
            <a:off x="4657320" y="3609000"/>
            <a:ext cx="170640" cy="17064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3" name="CustomShape 180"/>
          <p:cNvSpPr/>
          <p:nvPr/>
        </p:nvSpPr>
        <p:spPr>
          <a:xfrm>
            <a:off x="4901760" y="3609000"/>
            <a:ext cx="170640" cy="17064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4" name="CustomShape 181"/>
          <p:cNvSpPr/>
          <p:nvPr/>
        </p:nvSpPr>
        <p:spPr>
          <a:xfrm>
            <a:off x="5146200" y="3609000"/>
            <a:ext cx="170640" cy="17064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5" name="CustomShape 182"/>
          <p:cNvSpPr/>
          <p:nvPr/>
        </p:nvSpPr>
        <p:spPr>
          <a:xfrm>
            <a:off x="5390280" y="3609000"/>
            <a:ext cx="170640" cy="17064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6" name="CustomShape 183"/>
          <p:cNvSpPr/>
          <p:nvPr/>
        </p:nvSpPr>
        <p:spPr>
          <a:xfrm>
            <a:off x="5634720" y="3609000"/>
            <a:ext cx="170640" cy="17064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7" name="CustomShape 184"/>
          <p:cNvSpPr/>
          <p:nvPr/>
        </p:nvSpPr>
        <p:spPr>
          <a:xfrm>
            <a:off x="5879160" y="3609000"/>
            <a:ext cx="170640" cy="17064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8" name="CustomShape 185"/>
          <p:cNvSpPr/>
          <p:nvPr/>
        </p:nvSpPr>
        <p:spPr>
          <a:xfrm>
            <a:off x="5173920" y="3196440"/>
            <a:ext cx="106920" cy="35640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9" name="CustomShape 186"/>
          <p:cNvSpPr/>
          <p:nvPr/>
        </p:nvSpPr>
        <p:spPr>
          <a:xfrm>
            <a:off x="5362920" y="3196440"/>
            <a:ext cx="106920" cy="35640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0" name="CustomShape 187"/>
          <p:cNvSpPr/>
          <p:nvPr/>
        </p:nvSpPr>
        <p:spPr>
          <a:xfrm>
            <a:off x="5551560" y="3196440"/>
            <a:ext cx="106920" cy="35640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1" name="CustomShape 188"/>
          <p:cNvSpPr/>
          <p:nvPr/>
        </p:nvSpPr>
        <p:spPr>
          <a:xfrm>
            <a:off x="5740560" y="3196440"/>
            <a:ext cx="106920" cy="35640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2" name="CustomShape 189"/>
          <p:cNvSpPr/>
          <p:nvPr/>
        </p:nvSpPr>
        <p:spPr>
          <a:xfrm>
            <a:off x="435600" y="4247640"/>
            <a:ext cx="2130120" cy="2191320"/>
          </a:xfrm>
          <a:custGeom>
            <a:avLst/>
            <a:gdLst/>
            <a:ahLst/>
            <a:rect l="l" t="t" r="r" b="b"/>
            <a:pathLst>
              <a:path w="5731815" h="5895657">
                <a:moveTo>
                  <a:pt x="2900635" y="0"/>
                </a:moveTo>
                <a:lnTo>
                  <a:pt x="2939708" y="611"/>
                </a:lnTo>
                <a:lnTo>
                  <a:pt x="2939708" y="1068227"/>
                </a:lnTo>
                <a:lnTo>
                  <a:pt x="2919437" y="1067354"/>
                </a:lnTo>
                <a:cubicBezTo>
                  <a:pt x="1893958" y="1074191"/>
                  <a:pt x="1054770" y="1891157"/>
                  <a:pt x="1061610" y="2959366"/>
                </a:cubicBezTo>
                <a:cubicBezTo>
                  <a:pt x="1070152" y="3983135"/>
                  <a:pt x="1885412" y="4810356"/>
                  <a:pt x="2950199" y="4818902"/>
                </a:cubicBezTo>
                <a:cubicBezTo>
                  <a:pt x="3780626" y="4805015"/>
                  <a:pt x="4493709" y="4273241"/>
                  <a:pt x="4729170" y="3499518"/>
                </a:cubicBezTo>
                <a:lnTo>
                  <a:pt x="4747685" y="3425483"/>
                </a:lnTo>
                <a:lnTo>
                  <a:pt x="5338746" y="3425483"/>
                </a:lnTo>
                <a:lnTo>
                  <a:pt x="5303677" y="3583197"/>
                </a:lnTo>
                <a:cubicBezTo>
                  <a:pt x="5295131" y="3613963"/>
                  <a:pt x="5305386" y="3629345"/>
                  <a:pt x="5334442" y="3636182"/>
                </a:cubicBezTo>
                <a:cubicBezTo>
                  <a:pt x="5481428" y="3672072"/>
                  <a:pt x="5589105" y="3778040"/>
                  <a:pt x="5717289" y="3848114"/>
                </a:cubicBezTo>
                <a:cubicBezTo>
                  <a:pt x="5734381" y="3858369"/>
                  <a:pt x="5734381" y="3872043"/>
                  <a:pt x="5727544" y="3889135"/>
                </a:cubicBezTo>
                <a:cubicBezTo>
                  <a:pt x="5693360" y="3989972"/>
                  <a:pt x="5652342" y="4089103"/>
                  <a:pt x="5609612" y="4186524"/>
                </a:cubicBezTo>
                <a:cubicBezTo>
                  <a:pt x="5601066" y="4205322"/>
                  <a:pt x="5589105" y="4212159"/>
                  <a:pt x="5568594" y="4207032"/>
                </a:cubicBezTo>
                <a:cubicBezTo>
                  <a:pt x="5459208" y="4184815"/>
                  <a:pt x="5348116" y="4164305"/>
                  <a:pt x="5238730" y="4140376"/>
                </a:cubicBezTo>
                <a:cubicBezTo>
                  <a:pt x="5204549" y="4131830"/>
                  <a:pt x="5173783" y="4111322"/>
                  <a:pt x="5143018" y="4094230"/>
                </a:cubicBezTo>
                <a:cubicBezTo>
                  <a:pt x="5120801" y="4082266"/>
                  <a:pt x="5108837" y="4083975"/>
                  <a:pt x="5095163" y="4107904"/>
                </a:cubicBezTo>
                <a:cubicBezTo>
                  <a:pt x="5031926" y="4224124"/>
                  <a:pt x="4961852" y="4336928"/>
                  <a:pt x="4879813" y="4441183"/>
                </a:cubicBezTo>
                <a:cubicBezTo>
                  <a:pt x="4861012" y="4465112"/>
                  <a:pt x="4857593" y="4480495"/>
                  <a:pt x="4886650" y="4499293"/>
                </a:cubicBezTo>
                <a:cubicBezTo>
                  <a:pt x="4977234" y="4557406"/>
                  <a:pt x="5021670" y="4654824"/>
                  <a:pt x="5084908" y="4736863"/>
                </a:cubicBezTo>
                <a:cubicBezTo>
                  <a:pt x="5096872" y="4752246"/>
                  <a:pt x="5107128" y="4769338"/>
                  <a:pt x="5119092" y="4786430"/>
                </a:cubicBezTo>
                <a:cubicBezTo>
                  <a:pt x="5187457" y="4885558"/>
                  <a:pt x="5184039" y="4851377"/>
                  <a:pt x="5110546" y="4935125"/>
                </a:cubicBezTo>
                <a:cubicBezTo>
                  <a:pt x="5057564" y="4996653"/>
                  <a:pt x="4996032" y="5051344"/>
                  <a:pt x="4939632" y="5109454"/>
                </a:cubicBezTo>
                <a:cubicBezTo>
                  <a:pt x="4919121" y="5131674"/>
                  <a:pt x="4902033" y="5131674"/>
                  <a:pt x="4876394" y="5114582"/>
                </a:cubicBezTo>
                <a:cubicBezTo>
                  <a:pt x="4790937" y="5056472"/>
                  <a:pt x="4703771" y="4998362"/>
                  <a:pt x="4616605" y="4941958"/>
                </a:cubicBezTo>
                <a:cubicBezTo>
                  <a:pt x="4584133" y="4919742"/>
                  <a:pt x="4561913" y="4887267"/>
                  <a:pt x="4537988" y="4858214"/>
                </a:cubicBezTo>
                <a:cubicBezTo>
                  <a:pt x="4519186" y="4835994"/>
                  <a:pt x="4503803" y="4832575"/>
                  <a:pt x="4481584" y="4851377"/>
                </a:cubicBezTo>
                <a:cubicBezTo>
                  <a:pt x="4379035" y="4935125"/>
                  <a:pt x="4269652" y="5010326"/>
                  <a:pt x="4155141" y="5076982"/>
                </a:cubicBezTo>
                <a:cubicBezTo>
                  <a:pt x="4139759" y="5085528"/>
                  <a:pt x="4122666" y="5094074"/>
                  <a:pt x="4136340" y="5116291"/>
                </a:cubicBezTo>
                <a:cubicBezTo>
                  <a:pt x="4214961" y="5234223"/>
                  <a:pt x="4220088" y="5374371"/>
                  <a:pt x="4254269" y="5505974"/>
                </a:cubicBezTo>
                <a:cubicBezTo>
                  <a:pt x="4274779" y="5582885"/>
                  <a:pt x="4279907" y="5572630"/>
                  <a:pt x="4202996" y="5608523"/>
                </a:cubicBezTo>
                <a:cubicBezTo>
                  <a:pt x="4122666" y="5646122"/>
                  <a:pt x="4040628" y="5678597"/>
                  <a:pt x="3960298" y="5712778"/>
                </a:cubicBezTo>
                <a:cubicBezTo>
                  <a:pt x="3934660" y="5723033"/>
                  <a:pt x="3919281" y="5719615"/>
                  <a:pt x="3903898" y="5695689"/>
                </a:cubicBezTo>
                <a:cubicBezTo>
                  <a:pt x="3845788" y="5606814"/>
                  <a:pt x="3785969" y="5521357"/>
                  <a:pt x="3727856" y="5432481"/>
                </a:cubicBezTo>
                <a:cubicBezTo>
                  <a:pt x="3705639" y="5398300"/>
                  <a:pt x="3697093" y="5358988"/>
                  <a:pt x="3686838" y="5321389"/>
                </a:cubicBezTo>
                <a:cubicBezTo>
                  <a:pt x="3680001" y="5297460"/>
                  <a:pt x="3668037" y="5290623"/>
                  <a:pt x="3642399" y="5297460"/>
                </a:cubicBezTo>
                <a:cubicBezTo>
                  <a:pt x="3512505" y="5336769"/>
                  <a:pt x="3380903" y="5364116"/>
                  <a:pt x="3245882" y="5381208"/>
                </a:cubicBezTo>
                <a:cubicBezTo>
                  <a:pt x="3223662" y="5384627"/>
                  <a:pt x="3216826" y="5394879"/>
                  <a:pt x="3220244" y="5415389"/>
                </a:cubicBezTo>
                <a:cubicBezTo>
                  <a:pt x="3244173" y="5565793"/>
                  <a:pt x="3189479" y="5707650"/>
                  <a:pt x="3172390" y="5854639"/>
                </a:cubicBezTo>
                <a:cubicBezTo>
                  <a:pt x="3168971" y="5880274"/>
                  <a:pt x="3155297" y="5888820"/>
                  <a:pt x="3133078" y="5888820"/>
                </a:cubicBezTo>
                <a:cubicBezTo>
                  <a:pt x="3078387" y="5890529"/>
                  <a:pt x="3021986" y="5893948"/>
                  <a:pt x="2967291" y="5895657"/>
                </a:cubicBezTo>
                <a:cubicBezTo>
                  <a:pt x="2963873" y="5883692"/>
                  <a:pt x="2963873" y="5883692"/>
                  <a:pt x="2963873" y="5881983"/>
                </a:cubicBezTo>
                <a:cubicBezTo>
                  <a:pt x="2917728" y="5881983"/>
                  <a:pt x="2869870" y="5881983"/>
                  <a:pt x="2823724" y="5881983"/>
                </a:cubicBezTo>
                <a:cubicBezTo>
                  <a:pt x="2798086" y="5881983"/>
                  <a:pt x="2784416" y="5871728"/>
                  <a:pt x="2780997" y="5846093"/>
                </a:cubicBezTo>
                <a:cubicBezTo>
                  <a:pt x="2760487" y="5736707"/>
                  <a:pt x="2736558" y="5629030"/>
                  <a:pt x="2716051" y="5519647"/>
                </a:cubicBezTo>
                <a:cubicBezTo>
                  <a:pt x="2709214" y="5487172"/>
                  <a:pt x="2719469" y="5454701"/>
                  <a:pt x="2722888" y="5422226"/>
                </a:cubicBezTo>
                <a:cubicBezTo>
                  <a:pt x="2726306" y="5394879"/>
                  <a:pt x="2719469" y="5381208"/>
                  <a:pt x="2688703" y="5377790"/>
                </a:cubicBezTo>
                <a:cubicBezTo>
                  <a:pt x="2558810" y="5364116"/>
                  <a:pt x="2428914" y="5340187"/>
                  <a:pt x="2302439" y="5306006"/>
                </a:cubicBezTo>
                <a:cubicBezTo>
                  <a:pt x="2275091" y="5299169"/>
                  <a:pt x="2259712" y="5307715"/>
                  <a:pt x="2252875" y="5335060"/>
                </a:cubicBezTo>
                <a:cubicBezTo>
                  <a:pt x="2216982" y="5483754"/>
                  <a:pt x="2109308" y="5591431"/>
                  <a:pt x="2037522" y="5721324"/>
                </a:cubicBezTo>
                <a:cubicBezTo>
                  <a:pt x="2028979" y="5736707"/>
                  <a:pt x="2015305" y="5736707"/>
                  <a:pt x="1999922" y="5731579"/>
                </a:cubicBezTo>
                <a:cubicBezTo>
                  <a:pt x="1897376" y="5697398"/>
                  <a:pt x="1796536" y="5656377"/>
                  <a:pt x="1699115" y="5611941"/>
                </a:cubicBezTo>
                <a:cubicBezTo>
                  <a:pt x="1678604" y="5603395"/>
                  <a:pt x="1676895" y="5588012"/>
                  <a:pt x="1680314" y="5570920"/>
                </a:cubicBezTo>
                <a:cubicBezTo>
                  <a:pt x="1702533" y="5461538"/>
                  <a:pt x="1721335" y="5352152"/>
                  <a:pt x="1746969" y="5244478"/>
                </a:cubicBezTo>
                <a:cubicBezTo>
                  <a:pt x="1755515" y="5208585"/>
                  <a:pt x="1776026" y="5176110"/>
                  <a:pt x="1794827" y="5143638"/>
                </a:cubicBezTo>
                <a:cubicBezTo>
                  <a:pt x="1806792" y="5123128"/>
                  <a:pt x="1803373" y="5111163"/>
                  <a:pt x="1781153" y="5099199"/>
                </a:cubicBezTo>
                <a:cubicBezTo>
                  <a:pt x="1661512" y="5035961"/>
                  <a:pt x="1548711" y="4960759"/>
                  <a:pt x="1441038" y="4878721"/>
                </a:cubicBezTo>
                <a:cubicBezTo>
                  <a:pt x="1422236" y="4863341"/>
                  <a:pt x="1408563" y="4863341"/>
                  <a:pt x="1393180" y="4885558"/>
                </a:cubicBezTo>
                <a:cubicBezTo>
                  <a:pt x="1304304" y="5010326"/>
                  <a:pt x="1162446" y="5071855"/>
                  <a:pt x="1044518" y="5164149"/>
                </a:cubicBezTo>
                <a:cubicBezTo>
                  <a:pt x="1029135" y="5176110"/>
                  <a:pt x="1017170" y="5170985"/>
                  <a:pt x="1003497" y="5159021"/>
                </a:cubicBezTo>
                <a:cubicBezTo>
                  <a:pt x="923167" y="5088947"/>
                  <a:pt x="847965" y="5012036"/>
                  <a:pt x="774473" y="4936834"/>
                </a:cubicBezTo>
                <a:cubicBezTo>
                  <a:pt x="760802" y="4921451"/>
                  <a:pt x="759090" y="4909486"/>
                  <a:pt x="771054" y="4892394"/>
                </a:cubicBezTo>
                <a:cubicBezTo>
                  <a:pt x="832582" y="4800100"/>
                  <a:pt x="894114" y="4707810"/>
                  <a:pt x="957351" y="4615516"/>
                </a:cubicBezTo>
                <a:cubicBezTo>
                  <a:pt x="977859" y="4586459"/>
                  <a:pt x="1008624" y="4567658"/>
                  <a:pt x="1035972" y="4543732"/>
                </a:cubicBezTo>
                <a:cubicBezTo>
                  <a:pt x="1056482" y="4526640"/>
                  <a:pt x="1059901" y="4511257"/>
                  <a:pt x="1042808" y="4490750"/>
                </a:cubicBezTo>
                <a:cubicBezTo>
                  <a:pt x="959061" y="4386492"/>
                  <a:pt x="882150" y="4277106"/>
                  <a:pt x="815494" y="4159177"/>
                </a:cubicBezTo>
                <a:cubicBezTo>
                  <a:pt x="800111" y="4131830"/>
                  <a:pt x="784728" y="4136957"/>
                  <a:pt x="764217" y="4150631"/>
                </a:cubicBezTo>
                <a:cubicBezTo>
                  <a:pt x="634324" y="4230960"/>
                  <a:pt x="482211" y="4232670"/>
                  <a:pt x="340354" y="4271978"/>
                </a:cubicBezTo>
                <a:cubicBezTo>
                  <a:pt x="321552" y="4277106"/>
                  <a:pt x="311297" y="4266851"/>
                  <a:pt x="304464" y="4249762"/>
                </a:cubicBezTo>
                <a:cubicBezTo>
                  <a:pt x="258315" y="4154049"/>
                  <a:pt x="215588" y="4054919"/>
                  <a:pt x="177985" y="3955791"/>
                </a:cubicBezTo>
                <a:cubicBezTo>
                  <a:pt x="171148" y="3935281"/>
                  <a:pt x="176276" y="3923316"/>
                  <a:pt x="193368" y="3913061"/>
                </a:cubicBezTo>
                <a:cubicBezTo>
                  <a:pt x="285662" y="3851533"/>
                  <a:pt x="376247" y="3788295"/>
                  <a:pt x="471956" y="3728476"/>
                </a:cubicBezTo>
                <a:cubicBezTo>
                  <a:pt x="502722" y="3709675"/>
                  <a:pt x="540321" y="3701129"/>
                  <a:pt x="576214" y="3690874"/>
                </a:cubicBezTo>
                <a:cubicBezTo>
                  <a:pt x="598434" y="3684037"/>
                  <a:pt x="605268" y="3673782"/>
                  <a:pt x="598434" y="3649856"/>
                </a:cubicBezTo>
                <a:cubicBezTo>
                  <a:pt x="559122" y="3518250"/>
                  <a:pt x="531778" y="3384939"/>
                  <a:pt x="512977" y="3249918"/>
                </a:cubicBezTo>
                <a:cubicBezTo>
                  <a:pt x="509559" y="3227698"/>
                  <a:pt x="499303" y="3220861"/>
                  <a:pt x="477084" y="3224280"/>
                </a:cubicBezTo>
                <a:cubicBezTo>
                  <a:pt x="324971" y="3249918"/>
                  <a:pt x="181404" y="3191808"/>
                  <a:pt x="34418" y="3174716"/>
                </a:cubicBezTo>
                <a:cubicBezTo>
                  <a:pt x="15617" y="3173007"/>
                  <a:pt x="8784" y="3161042"/>
                  <a:pt x="7071" y="3142241"/>
                </a:cubicBezTo>
                <a:cubicBezTo>
                  <a:pt x="-3181" y="3034567"/>
                  <a:pt x="238" y="2926891"/>
                  <a:pt x="1947" y="2817508"/>
                </a:cubicBezTo>
                <a:cubicBezTo>
                  <a:pt x="1947" y="2796997"/>
                  <a:pt x="15617" y="2788451"/>
                  <a:pt x="34418" y="2785033"/>
                </a:cubicBezTo>
                <a:cubicBezTo>
                  <a:pt x="145514" y="2762813"/>
                  <a:pt x="254896" y="2740597"/>
                  <a:pt x="365992" y="2718377"/>
                </a:cubicBezTo>
                <a:cubicBezTo>
                  <a:pt x="398463" y="2711540"/>
                  <a:pt x="430938" y="2721795"/>
                  <a:pt x="463410" y="2725214"/>
                </a:cubicBezTo>
                <a:cubicBezTo>
                  <a:pt x="490757" y="2728633"/>
                  <a:pt x="504431" y="2718377"/>
                  <a:pt x="507849" y="2689321"/>
                </a:cubicBezTo>
                <a:cubicBezTo>
                  <a:pt x="521523" y="2561136"/>
                  <a:pt x="545449" y="2432952"/>
                  <a:pt x="577924" y="2308184"/>
                </a:cubicBezTo>
                <a:cubicBezTo>
                  <a:pt x="586470" y="2275712"/>
                  <a:pt x="574505" y="2260329"/>
                  <a:pt x="543739" y="2253492"/>
                </a:cubicBezTo>
                <a:cubicBezTo>
                  <a:pt x="398463" y="2215893"/>
                  <a:pt x="289081" y="2109925"/>
                  <a:pt x="162606" y="2039851"/>
                </a:cubicBezTo>
                <a:cubicBezTo>
                  <a:pt x="148929" y="2033014"/>
                  <a:pt x="148929" y="2021050"/>
                  <a:pt x="152347" y="2007376"/>
                </a:cubicBezTo>
                <a:cubicBezTo>
                  <a:pt x="186531" y="1903121"/>
                  <a:pt x="229258" y="1802281"/>
                  <a:pt x="273698" y="1701441"/>
                </a:cubicBezTo>
                <a:cubicBezTo>
                  <a:pt x="282244" y="1682643"/>
                  <a:pt x="295917" y="1679225"/>
                  <a:pt x="311297" y="1684352"/>
                </a:cubicBezTo>
                <a:cubicBezTo>
                  <a:pt x="454867" y="1721952"/>
                  <a:pt x="608689" y="1718533"/>
                  <a:pt x="742001" y="1798863"/>
                </a:cubicBezTo>
                <a:cubicBezTo>
                  <a:pt x="764217" y="1812536"/>
                  <a:pt x="774473" y="1803990"/>
                  <a:pt x="784728" y="1785189"/>
                </a:cubicBezTo>
                <a:cubicBezTo>
                  <a:pt x="847965" y="1667260"/>
                  <a:pt x="921458" y="1554456"/>
                  <a:pt x="1001787" y="1448491"/>
                </a:cubicBezTo>
                <a:cubicBezTo>
                  <a:pt x="1012043" y="1434818"/>
                  <a:pt x="1029135" y="1419435"/>
                  <a:pt x="1003497" y="1402343"/>
                </a:cubicBezTo>
                <a:cubicBezTo>
                  <a:pt x="906078" y="1339105"/>
                  <a:pt x="856511" y="1238269"/>
                  <a:pt x="789856" y="1149393"/>
                </a:cubicBezTo>
                <a:cubicBezTo>
                  <a:pt x="777891" y="1134010"/>
                  <a:pt x="769348" y="1118627"/>
                  <a:pt x="757384" y="1103245"/>
                </a:cubicBezTo>
                <a:cubicBezTo>
                  <a:pt x="704398" y="1028043"/>
                  <a:pt x="702689" y="1026333"/>
                  <a:pt x="764217" y="961387"/>
                </a:cubicBezTo>
                <a:cubicBezTo>
                  <a:pt x="822331" y="899859"/>
                  <a:pt x="882150" y="841749"/>
                  <a:pt x="940259" y="781930"/>
                </a:cubicBezTo>
                <a:cubicBezTo>
                  <a:pt x="959061" y="763129"/>
                  <a:pt x="974443" y="761419"/>
                  <a:pt x="994951" y="776802"/>
                </a:cubicBezTo>
                <a:cubicBezTo>
                  <a:pt x="1083826" y="836621"/>
                  <a:pt x="1172702" y="894731"/>
                  <a:pt x="1261577" y="954550"/>
                </a:cubicBezTo>
                <a:cubicBezTo>
                  <a:pt x="1292340" y="975061"/>
                  <a:pt x="1312850" y="1004117"/>
                  <a:pt x="1335070" y="1031461"/>
                </a:cubicBezTo>
                <a:cubicBezTo>
                  <a:pt x="1353871" y="1057099"/>
                  <a:pt x="1370960" y="1062227"/>
                  <a:pt x="1398307" y="1040007"/>
                </a:cubicBezTo>
                <a:cubicBezTo>
                  <a:pt x="1499147" y="956259"/>
                  <a:pt x="1608530" y="882767"/>
                  <a:pt x="1721335" y="817820"/>
                </a:cubicBezTo>
                <a:cubicBezTo>
                  <a:pt x="1738423" y="807565"/>
                  <a:pt x="1753806" y="797310"/>
                  <a:pt x="1738423" y="775093"/>
                </a:cubicBezTo>
                <a:cubicBezTo>
                  <a:pt x="1664931" y="669125"/>
                  <a:pt x="1659806" y="542651"/>
                  <a:pt x="1630750" y="423009"/>
                </a:cubicBezTo>
                <a:cubicBezTo>
                  <a:pt x="1605112" y="318754"/>
                  <a:pt x="1608530" y="320464"/>
                  <a:pt x="1704242" y="272606"/>
                </a:cubicBezTo>
                <a:cubicBezTo>
                  <a:pt x="1772607" y="238425"/>
                  <a:pt x="1846100" y="212787"/>
                  <a:pt x="1916174" y="183733"/>
                </a:cubicBezTo>
                <a:cubicBezTo>
                  <a:pt x="1941812" y="173478"/>
                  <a:pt x="1957195" y="175187"/>
                  <a:pt x="1972575" y="199113"/>
                </a:cubicBezTo>
                <a:cubicBezTo>
                  <a:pt x="2030688" y="287989"/>
                  <a:pt x="2088798" y="375155"/>
                  <a:pt x="2148617" y="462321"/>
                </a:cubicBezTo>
                <a:cubicBezTo>
                  <a:pt x="2170836" y="494793"/>
                  <a:pt x="2177673" y="532395"/>
                  <a:pt x="2189638" y="569995"/>
                </a:cubicBezTo>
                <a:cubicBezTo>
                  <a:pt x="2198180" y="597342"/>
                  <a:pt x="2210145" y="605888"/>
                  <a:pt x="2237492" y="597342"/>
                </a:cubicBezTo>
                <a:cubicBezTo>
                  <a:pt x="2363967" y="559743"/>
                  <a:pt x="2493861" y="532395"/>
                  <a:pt x="2625466" y="515303"/>
                </a:cubicBezTo>
                <a:cubicBezTo>
                  <a:pt x="2651101" y="511885"/>
                  <a:pt x="2659647" y="501630"/>
                  <a:pt x="2656228" y="475995"/>
                </a:cubicBezTo>
                <a:cubicBezTo>
                  <a:pt x="2634012" y="325591"/>
                  <a:pt x="2688703" y="183733"/>
                  <a:pt x="2705795" y="36748"/>
                </a:cubicBezTo>
                <a:cubicBezTo>
                  <a:pt x="2707505" y="19656"/>
                  <a:pt x="2717760" y="9401"/>
                  <a:pt x="2736558" y="7692"/>
                </a:cubicBezTo>
                <a:cubicBezTo>
                  <a:pt x="2791251" y="1709"/>
                  <a:pt x="2845943" y="0"/>
                  <a:pt x="2900635" y="0"/>
                </a:cubicBezTo>
                <a:close/>
              </a:path>
            </a:pathLst>
          </a:custGeom>
          <a:solidFill>
            <a:schemeClr val="accent2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3" name="CustomShape 190"/>
          <p:cNvSpPr/>
          <p:nvPr/>
        </p:nvSpPr>
        <p:spPr>
          <a:xfrm flipH="1">
            <a:off x="823320" y="4426920"/>
            <a:ext cx="2217240" cy="1096560"/>
          </a:xfrm>
          <a:custGeom>
            <a:avLst/>
            <a:gdLst/>
            <a:ahLst/>
            <a:rect l="l" t="t" r="r" b="b"/>
            <a:pathLst>
              <a:path w="5965940" h="2951634">
                <a:moveTo>
                  <a:pt x="5965877" y="2951052"/>
                </a:moveTo>
                <a:lnTo>
                  <a:pt x="5965874" y="2951052"/>
                </a:lnTo>
                <a:lnTo>
                  <a:pt x="5965877" y="2951634"/>
                </a:lnTo>
                <a:close/>
                <a:moveTo>
                  <a:pt x="2224803" y="1672633"/>
                </a:moveTo>
                <a:cubicBezTo>
                  <a:pt x="2247536" y="1672633"/>
                  <a:pt x="2252320" y="1682204"/>
                  <a:pt x="2252320" y="1702545"/>
                </a:cubicBezTo>
                <a:lnTo>
                  <a:pt x="2252320" y="1866318"/>
                </a:lnTo>
                <a:lnTo>
                  <a:pt x="2193129" y="1866318"/>
                </a:lnTo>
                <a:lnTo>
                  <a:pt x="2193695" y="1701348"/>
                </a:lnTo>
                <a:cubicBezTo>
                  <a:pt x="2193695" y="1677417"/>
                  <a:pt x="2204464" y="1672633"/>
                  <a:pt x="2224803" y="1672633"/>
                </a:cubicBezTo>
                <a:close/>
                <a:moveTo>
                  <a:pt x="2547842" y="1574524"/>
                </a:moveTo>
                <a:cubicBezTo>
                  <a:pt x="2566986" y="1574524"/>
                  <a:pt x="2572969" y="1582900"/>
                  <a:pt x="2572969" y="1600847"/>
                </a:cubicBezTo>
                <a:cubicBezTo>
                  <a:pt x="2572969" y="1624774"/>
                  <a:pt x="2572969" y="1647507"/>
                  <a:pt x="2572969" y="1671436"/>
                </a:cubicBezTo>
                <a:cubicBezTo>
                  <a:pt x="2572969" y="1671436"/>
                  <a:pt x="2572969" y="1671436"/>
                  <a:pt x="2574165" y="1671436"/>
                </a:cubicBezTo>
                <a:cubicBezTo>
                  <a:pt x="2574165" y="1694169"/>
                  <a:pt x="2574165" y="1716902"/>
                  <a:pt x="2574165" y="1738437"/>
                </a:cubicBezTo>
                <a:cubicBezTo>
                  <a:pt x="2574165" y="1765955"/>
                  <a:pt x="2586129" y="1779116"/>
                  <a:pt x="2614844" y="1777919"/>
                </a:cubicBezTo>
                <a:cubicBezTo>
                  <a:pt x="2643559" y="1776723"/>
                  <a:pt x="2672274" y="1777919"/>
                  <a:pt x="2700989" y="1777919"/>
                </a:cubicBezTo>
                <a:cubicBezTo>
                  <a:pt x="2718935" y="1777919"/>
                  <a:pt x="2727310" y="1782706"/>
                  <a:pt x="2727310" y="1801849"/>
                </a:cubicBezTo>
                <a:cubicBezTo>
                  <a:pt x="2726114" y="1826974"/>
                  <a:pt x="2734488" y="1856885"/>
                  <a:pt x="2691417" y="1856885"/>
                </a:cubicBezTo>
                <a:lnTo>
                  <a:pt x="2680232" y="1866318"/>
                </a:lnTo>
                <a:lnTo>
                  <a:pt x="2525808" y="1866318"/>
                </a:lnTo>
                <a:lnTo>
                  <a:pt x="2525112" y="1599648"/>
                </a:lnTo>
                <a:cubicBezTo>
                  <a:pt x="2525112" y="1584095"/>
                  <a:pt x="2529896" y="1574524"/>
                  <a:pt x="2547842" y="1574524"/>
                </a:cubicBezTo>
                <a:close/>
                <a:moveTo>
                  <a:pt x="2607665" y="1231144"/>
                </a:moveTo>
                <a:cubicBezTo>
                  <a:pt x="2633987" y="1229947"/>
                  <a:pt x="2641166" y="1240715"/>
                  <a:pt x="2639969" y="1264645"/>
                </a:cubicBezTo>
                <a:cubicBezTo>
                  <a:pt x="2638772" y="1319681"/>
                  <a:pt x="2639969" y="1374719"/>
                  <a:pt x="2639969" y="1429754"/>
                </a:cubicBezTo>
                <a:cubicBezTo>
                  <a:pt x="2639969" y="1429754"/>
                  <a:pt x="2639969" y="1429754"/>
                  <a:pt x="2641166" y="1429754"/>
                </a:cubicBezTo>
                <a:cubicBezTo>
                  <a:pt x="2641166" y="1483594"/>
                  <a:pt x="2641166" y="1537435"/>
                  <a:pt x="2641166" y="1592472"/>
                </a:cubicBezTo>
                <a:cubicBezTo>
                  <a:pt x="2641166" y="1631954"/>
                  <a:pt x="2650739" y="1640328"/>
                  <a:pt x="2690220" y="1642722"/>
                </a:cubicBezTo>
                <a:cubicBezTo>
                  <a:pt x="2729702" y="1643918"/>
                  <a:pt x="2729702" y="1647507"/>
                  <a:pt x="2727310" y="1706132"/>
                </a:cubicBezTo>
                <a:cubicBezTo>
                  <a:pt x="2726114" y="1739634"/>
                  <a:pt x="2704578" y="1732455"/>
                  <a:pt x="2684237" y="1731258"/>
                </a:cubicBezTo>
                <a:cubicBezTo>
                  <a:pt x="2680648" y="1731258"/>
                  <a:pt x="2678257" y="1730063"/>
                  <a:pt x="2674666" y="1730063"/>
                </a:cubicBezTo>
                <a:cubicBezTo>
                  <a:pt x="2619628" y="1727669"/>
                  <a:pt x="2619628" y="1727669"/>
                  <a:pt x="2619628" y="1670240"/>
                </a:cubicBezTo>
                <a:cubicBezTo>
                  <a:pt x="2619628" y="1631954"/>
                  <a:pt x="2617236" y="1594865"/>
                  <a:pt x="2620827" y="1556577"/>
                </a:cubicBezTo>
                <a:cubicBezTo>
                  <a:pt x="2622024" y="1537435"/>
                  <a:pt x="2612451" y="1533844"/>
                  <a:pt x="2599290" y="1531453"/>
                </a:cubicBezTo>
                <a:cubicBezTo>
                  <a:pt x="2594506" y="1530255"/>
                  <a:pt x="2589718" y="1530255"/>
                  <a:pt x="2583736" y="1530255"/>
                </a:cubicBezTo>
                <a:cubicBezTo>
                  <a:pt x="2521521" y="1530255"/>
                  <a:pt x="2525112" y="1536238"/>
                  <a:pt x="2526306" y="1468040"/>
                </a:cubicBezTo>
                <a:cubicBezTo>
                  <a:pt x="2528699" y="1395057"/>
                  <a:pt x="2503576" y="1338824"/>
                  <a:pt x="2432984" y="1308912"/>
                </a:cubicBezTo>
                <a:cubicBezTo>
                  <a:pt x="2401878" y="1295753"/>
                  <a:pt x="2417431" y="1268233"/>
                  <a:pt x="2417431" y="1246697"/>
                </a:cubicBezTo>
                <a:cubicBezTo>
                  <a:pt x="2417431" y="1227553"/>
                  <a:pt x="2435376" y="1231144"/>
                  <a:pt x="2448538" y="1231144"/>
                </a:cubicBezTo>
                <a:cubicBezTo>
                  <a:pt x="2501182" y="1231144"/>
                  <a:pt x="2555021" y="1232341"/>
                  <a:pt x="2607665" y="1231144"/>
                </a:cubicBezTo>
                <a:close/>
                <a:moveTo>
                  <a:pt x="1542988" y="1125838"/>
                </a:moveTo>
                <a:lnTo>
                  <a:pt x="1542988" y="1264073"/>
                </a:lnTo>
                <a:lnTo>
                  <a:pt x="1489378" y="1274897"/>
                </a:lnTo>
                <a:cubicBezTo>
                  <a:pt x="1427198" y="1301196"/>
                  <a:pt x="1383569" y="1362765"/>
                  <a:pt x="1383569" y="1434522"/>
                </a:cubicBezTo>
                <a:lnTo>
                  <a:pt x="1383569" y="1866318"/>
                </a:lnTo>
                <a:lnTo>
                  <a:pt x="1323073" y="1866318"/>
                </a:lnTo>
                <a:lnTo>
                  <a:pt x="1323073" y="1125838"/>
                </a:lnTo>
                <a:close/>
                <a:moveTo>
                  <a:pt x="2002911" y="1125838"/>
                </a:moveTo>
                <a:lnTo>
                  <a:pt x="2002911" y="1263591"/>
                </a:lnTo>
                <a:lnTo>
                  <a:pt x="1947459" y="1274786"/>
                </a:lnTo>
                <a:cubicBezTo>
                  <a:pt x="1885280" y="1301086"/>
                  <a:pt x="1841653" y="1362655"/>
                  <a:pt x="1841653" y="1434414"/>
                </a:cubicBezTo>
                <a:lnTo>
                  <a:pt x="1841653" y="1866318"/>
                </a:lnTo>
                <a:lnTo>
                  <a:pt x="1730051" y="1866318"/>
                </a:lnTo>
                <a:lnTo>
                  <a:pt x="1730052" y="1434522"/>
                </a:lnTo>
                <a:lnTo>
                  <a:pt x="1730051" y="1434519"/>
                </a:lnTo>
                <a:lnTo>
                  <a:pt x="1730051" y="1420568"/>
                </a:lnTo>
                <a:lnTo>
                  <a:pt x="1727234" y="1420568"/>
                </a:lnTo>
                <a:lnTo>
                  <a:pt x="1716437" y="1367090"/>
                </a:lnTo>
                <a:cubicBezTo>
                  <a:pt x="1696714" y="1320455"/>
                  <a:pt x="1657149" y="1284256"/>
                  <a:pt x="1608327" y="1269071"/>
                </a:cubicBezTo>
                <a:lnTo>
                  <a:pt x="1586325" y="1265744"/>
                </a:lnTo>
                <a:lnTo>
                  <a:pt x="1586325" y="1125838"/>
                </a:lnTo>
                <a:close/>
                <a:moveTo>
                  <a:pt x="3907006" y="0"/>
                </a:moveTo>
                <a:lnTo>
                  <a:pt x="3732325" y="0"/>
                </a:lnTo>
                <a:lnTo>
                  <a:pt x="3654557" y="1648703"/>
                </a:lnTo>
                <a:lnTo>
                  <a:pt x="3552858" y="1652295"/>
                </a:lnTo>
                <a:lnTo>
                  <a:pt x="3472697" y="338595"/>
                </a:lnTo>
                <a:lnTo>
                  <a:pt x="3294425" y="338595"/>
                </a:lnTo>
                <a:lnTo>
                  <a:pt x="3217853" y="1658274"/>
                </a:lnTo>
                <a:lnTo>
                  <a:pt x="3071887" y="1665454"/>
                </a:lnTo>
                <a:cubicBezTo>
                  <a:pt x="3071887" y="1593668"/>
                  <a:pt x="3071887" y="1520683"/>
                  <a:pt x="3071887" y="1448897"/>
                </a:cubicBezTo>
                <a:cubicBezTo>
                  <a:pt x="3071887" y="1392664"/>
                  <a:pt x="3049154" y="1348396"/>
                  <a:pt x="2998904" y="1319681"/>
                </a:cubicBezTo>
                <a:cubicBezTo>
                  <a:pt x="2990528" y="1314896"/>
                  <a:pt x="2984548" y="1310109"/>
                  <a:pt x="2979760" y="1301735"/>
                </a:cubicBezTo>
                <a:cubicBezTo>
                  <a:pt x="2968992" y="1281394"/>
                  <a:pt x="2906777" y="1274218"/>
                  <a:pt x="2896009" y="1293360"/>
                </a:cubicBezTo>
                <a:cubicBezTo>
                  <a:pt x="2885241" y="1312501"/>
                  <a:pt x="2868490" y="1319681"/>
                  <a:pt x="2854133" y="1331645"/>
                </a:cubicBezTo>
                <a:cubicBezTo>
                  <a:pt x="2820633" y="1357968"/>
                  <a:pt x="2800293" y="1391467"/>
                  <a:pt x="2800293" y="1433343"/>
                </a:cubicBezTo>
                <a:cubicBezTo>
                  <a:pt x="2800293" y="1463256"/>
                  <a:pt x="2788329" y="1471630"/>
                  <a:pt x="2762007" y="1468040"/>
                </a:cubicBezTo>
                <a:cubicBezTo>
                  <a:pt x="2735686" y="1464451"/>
                  <a:pt x="2724917" y="1478808"/>
                  <a:pt x="2726114" y="1503935"/>
                </a:cubicBezTo>
                <a:cubicBezTo>
                  <a:pt x="2727310" y="1523079"/>
                  <a:pt x="2726114" y="1542221"/>
                  <a:pt x="2726114" y="1562559"/>
                </a:cubicBezTo>
                <a:cubicBezTo>
                  <a:pt x="2726114" y="1570933"/>
                  <a:pt x="2727310" y="1580506"/>
                  <a:pt x="2715346" y="1581703"/>
                </a:cubicBezTo>
                <a:cubicBezTo>
                  <a:pt x="2702184" y="1582900"/>
                  <a:pt x="2702184" y="1570933"/>
                  <a:pt x="2702184" y="1561362"/>
                </a:cubicBezTo>
                <a:cubicBezTo>
                  <a:pt x="2700989" y="1530255"/>
                  <a:pt x="2698595" y="1497950"/>
                  <a:pt x="2698595" y="1466843"/>
                </a:cubicBezTo>
                <a:cubicBezTo>
                  <a:pt x="2697399" y="1383093"/>
                  <a:pt x="2697399" y="1299341"/>
                  <a:pt x="2698595" y="1215590"/>
                </a:cubicBezTo>
                <a:cubicBezTo>
                  <a:pt x="2698595" y="1190464"/>
                  <a:pt x="2690220" y="1173716"/>
                  <a:pt x="2661505" y="1173716"/>
                </a:cubicBezTo>
                <a:cubicBezTo>
                  <a:pt x="2570575" y="1173716"/>
                  <a:pt x="2479646" y="1173716"/>
                  <a:pt x="2388716" y="1173716"/>
                </a:cubicBezTo>
                <a:cubicBezTo>
                  <a:pt x="2365983" y="1173716"/>
                  <a:pt x="2355216" y="1185679"/>
                  <a:pt x="2356411" y="1208411"/>
                </a:cubicBezTo>
                <a:cubicBezTo>
                  <a:pt x="2356411" y="1229947"/>
                  <a:pt x="2355216" y="1251485"/>
                  <a:pt x="2357608" y="1273020"/>
                </a:cubicBezTo>
                <a:cubicBezTo>
                  <a:pt x="2360001" y="1296948"/>
                  <a:pt x="2351626" y="1310109"/>
                  <a:pt x="2328893" y="1319681"/>
                </a:cubicBezTo>
                <a:cubicBezTo>
                  <a:pt x="2278642" y="1342413"/>
                  <a:pt x="2254715" y="1384290"/>
                  <a:pt x="2253518" y="1439325"/>
                </a:cubicBezTo>
                <a:cubicBezTo>
                  <a:pt x="2253518" y="1477612"/>
                  <a:pt x="2253518" y="1517094"/>
                  <a:pt x="2253518" y="1555380"/>
                </a:cubicBezTo>
                <a:cubicBezTo>
                  <a:pt x="2253518" y="1623580"/>
                  <a:pt x="2260697" y="1615203"/>
                  <a:pt x="2192497" y="1615203"/>
                </a:cubicBezTo>
                <a:lnTo>
                  <a:pt x="2188133" y="1615952"/>
                </a:lnTo>
                <a:lnTo>
                  <a:pt x="2188133" y="1434414"/>
                </a:lnTo>
                <a:lnTo>
                  <a:pt x="2188133" y="1434408"/>
                </a:lnTo>
                <a:lnTo>
                  <a:pt x="2188133" y="1420459"/>
                </a:lnTo>
                <a:lnTo>
                  <a:pt x="2186024" y="1420459"/>
                </a:lnTo>
                <a:lnTo>
                  <a:pt x="2180346" y="1382898"/>
                </a:lnTo>
                <a:cubicBezTo>
                  <a:pt x="2165160" y="1334076"/>
                  <a:pt x="2128961" y="1294511"/>
                  <a:pt x="2082327" y="1274786"/>
                </a:cubicBezTo>
                <a:lnTo>
                  <a:pt x="2046247" y="1267503"/>
                </a:lnTo>
                <a:lnTo>
                  <a:pt x="2046247" y="1060383"/>
                </a:lnTo>
                <a:lnTo>
                  <a:pt x="2002911" y="1060383"/>
                </a:lnTo>
                <a:lnTo>
                  <a:pt x="2002911" y="1060832"/>
                </a:lnTo>
                <a:lnTo>
                  <a:pt x="1323073" y="1060832"/>
                </a:lnTo>
                <a:lnTo>
                  <a:pt x="1323073" y="974326"/>
                </a:lnTo>
                <a:lnTo>
                  <a:pt x="1323073" y="938000"/>
                </a:lnTo>
                <a:lnTo>
                  <a:pt x="1323073" y="937995"/>
                </a:lnTo>
                <a:lnTo>
                  <a:pt x="1323073" y="781004"/>
                </a:lnTo>
                <a:lnTo>
                  <a:pt x="1323073" y="781003"/>
                </a:lnTo>
                <a:lnTo>
                  <a:pt x="1217309" y="781003"/>
                </a:lnTo>
                <a:lnTo>
                  <a:pt x="1217309" y="781004"/>
                </a:lnTo>
                <a:lnTo>
                  <a:pt x="1121686" y="781004"/>
                </a:lnTo>
                <a:lnTo>
                  <a:pt x="1121686" y="938000"/>
                </a:lnTo>
                <a:lnTo>
                  <a:pt x="1121686" y="974326"/>
                </a:lnTo>
                <a:lnTo>
                  <a:pt x="1121686" y="1866318"/>
                </a:lnTo>
                <a:lnTo>
                  <a:pt x="1025040" y="1866318"/>
                </a:lnTo>
                <a:lnTo>
                  <a:pt x="1025040" y="1777911"/>
                </a:lnTo>
                <a:lnTo>
                  <a:pt x="1025040" y="1776407"/>
                </a:lnTo>
                <a:lnTo>
                  <a:pt x="904032" y="1776407"/>
                </a:lnTo>
                <a:lnTo>
                  <a:pt x="904032" y="1132629"/>
                </a:lnTo>
                <a:lnTo>
                  <a:pt x="904032" y="1132626"/>
                </a:lnTo>
                <a:lnTo>
                  <a:pt x="904031" y="1132626"/>
                </a:lnTo>
                <a:lnTo>
                  <a:pt x="904031" y="974323"/>
                </a:lnTo>
                <a:lnTo>
                  <a:pt x="904030" y="974323"/>
                </a:lnTo>
                <a:lnTo>
                  <a:pt x="752351" y="974323"/>
                </a:lnTo>
                <a:lnTo>
                  <a:pt x="600673" y="974323"/>
                </a:lnTo>
                <a:lnTo>
                  <a:pt x="600673" y="1147341"/>
                </a:lnTo>
                <a:lnTo>
                  <a:pt x="600674" y="1147341"/>
                </a:lnTo>
                <a:lnTo>
                  <a:pt x="600674" y="1778187"/>
                </a:lnTo>
                <a:lnTo>
                  <a:pt x="505978" y="1778187"/>
                </a:lnTo>
                <a:lnTo>
                  <a:pt x="505978" y="1775522"/>
                </a:lnTo>
                <a:lnTo>
                  <a:pt x="505978" y="1450932"/>
                </a:lnTo>
                <a:lnTo>
                  <a:pt x="0" y="1750841"/>
                </a:lnTo>
                <a:lnTo>
                  <a:pt x="0" y="2951634"/>
                </a:lnTo>
                <a:lnTo>
                  <a:pt x="505978" y="2951634"/>
                </a:lnTo>
                <a:lnTo>
                  <a:pt x="1339431" y="2951634"/>
                </a:lnTo>
                <a:lnTo>
                  <a:pt x="3384619" y="2951634"/>
                </a:lnTo>
                <a:lnTo>
                  <a:pt x="4172617" y="2951634"/>
                </a:lnTo>
                <a:lnTo>
                  <a:pt x="4172620" y="2951052"/>
                </a:lnTo>
                <a:lnTo>
                  <a:pt x="5965874" y="2951052"/>
                </a:lnTo>
                <a:lnTo>
                  <a:pt x="5965208" y="2865948"/>
                </a:lnTo>
                <a:cubicBezTo>
                  <a:pt x="5965208" y="2863033"/>
                  <a:pt x="5965877" y="2860118"/>
                  <a:pt x="5965877" y="2857204"/>
                </a:cubicBezTo>
                <a:cubicBezTo>
                  <a:pt x="5965877" y="2674754"/>
                  <a:pt x="5965877" y="2492307"/>
                  <a:pt x="5965877" y="2309858"/>
                </a:cubicBezTo>
                <a:cubicBezTo>
                  <a:pt x="5965877" y="2307526"/>
                  <a:pt x="5965877" y="2305193"/>
                  <a:pt x="5965877" y="2302863"/>
                </a:cubicBezTo>
                <a:cubicBezTo>
                  <a:pt x="5966548" y="2295285"/>
                  <a:pt x="5961854" y="2292370"/>
                  <a:pt x="5953806" y="2292370"/>
                </a:cubicBezTo>
                <a:cubicBezTo>
                  <a:pt x="5944417" y="2292370"/>
                  <a:pt x="5934356" y="2292370"/>
                  <a:pt x="5924966" y="2291786"/>
                </a:cubicBezTo>
                <a:cubicBezTo>
                  <a:pt x="5924966" y="2250402"/>
                  <a:pt x="5924966" y="2209015"/>
                  <a:pt x="5924295" y="2167629"/>
                </a:cubicBezTo>
                <a:cubicBezTo>
                  <a:pt x="5924295" y="2146062"/>
                  <a:pt x="5914908" y="2136735"/>
                  <a:pt x="5890762" y="2132072"/>
                </a:cubicBezTo>
                <a:cubicBezTo>
                  <a:pt x="5886739" y="2131489"/>
                  <a:pt x="5883385" y="2129742"/>
                  <a:pt x="5879361" y="2127993"/>
                </a:cubicBezTo>
                <a:cubicBezTo>
                  <a:pt x="5873324" y="2102928"/>
                  <a:pt x="5861923" y="2079028"/>
                  <a:pt x="5849180" y="2055714"/>
                </a:cubicBezTo>
                <a:cubicBezTo>
                  <a:pt x="5749920" y="1879092"/>
                  <a:pt x="5587613" y="1777669"/>
                  <a:pt x="5363604" y="1753185"/>
                </a:cubicBezTo>
                <a:cubicBezTo>
                  <a:pt x="5287817" y="1745025"/>
                  <a:pt x="5211359" y="1750270"/>
                  <a:pt x="5137584" y="1770090"/>
                </a:cubicBezTo>
                <a:cubicBezTo>
                  <a:pt x="5132217" y="1770090"/>
                  <a:pt x="5126181" y="1769506"/>
                  <a:pt x="5126181" y="1763096"/>
                </a:cubicBezTo>
                <a:cubicBezTo>
                  <a:pt x="5126181" y="1757848"/>
                  <a:pt x="5126181" y="1752602"/>
                  <a:pt x="5126181" y="1746774"/>
                </a:cubicBezTo>
                <a:cubicBezTo>
                  <a:pt x="5126181" y="1567822"/>
                  <a:pt x="5125511" y="1388867"/>
                  <a:pt x="5126181" y="1209917"/>
                </a:cubicBezTo>
                <a:cubicBezTo>
                  <a:pt x="5126181" y="1141136"/>
                  <a:pt x="5052407" y="1071769"/>
                  <a:pt x="4964547" y="1075267"/>
                </a:cubicBezTo>
                <a:cubicBezTo>
                  <a:pt x="4955158" y="1074101"/>
                  <a:pt x="4945097" y="1074101"/>
                  <a:pt x="4935706" y="1075848"/>
                </a:cubicBezTo>
                <a:cubicBezTo>
                  <a:pt x="4847177" y="1090422"/>
                  <a:pt x="4796875" y="1155707"/>
                  <a:pt x="4798887" y="1216330"/>
                </a:cubicBezTo>
                <a:cubicBezTo>
                  <a:pt x="4800230" y="1265875"/>
                  <a:pt x="4798887" y="1315421"/>
                  <a:pt x="4798887" y="1364968"/>
                </a:cubicBezTo>
                <a:cubicBezTo>
                  <a:pt x="4798887" y="1566074"/>
                  <a:pt x="4798887" y="1767175"/>
                  <a:pt x="4798887" y="1968276"/>
                </a:cubicBezTo>
                <a:cubicBezTo>
                  <a:pt x="4798887" y="1980517"/>
                  <a:pt x="4796205" y="1991009"/>
                  <a:pt x="4788156" y="2002086"/>
                </a:cubicBezTo>
                <a:cubicBezTo>
                  <a:pt x="4771389" y="2025985"/>
                  <a:pt x="4755963" y="2050466"/>
                  <a:pt x="4745232" y="2077280"/>
                </a:cubicBezTo>
                <a:cubicBezTo>
                  <a:pt x="4733832" y="2072617"/>
                  <a:pt x="4738526" y="2063873"/>
                  <a:pt x="4738526" y="2056877"/>
                </a:cubicBezTo>
                <a:cubicBezTo>
                  <a:pt x="4738526" y="1921062"/>
                  <a:pt x="4738526" y="1784662"/>
                  <a:pt x="4738526" y="1648846"/>
                </a:cubicBezTo>
                <a:cubicBezTo>
                  <a:pt x="4738526" y="1502537"/>
                  <a:pt x="4737856" y="1356226"/>
                  <a:pt x="4738526" y="1210501"/>
                </a:cubicBezTo>
                <a:cubicBezTo>
                  <a:pt x="4739197" y="1139970"/>
                  <a:pt x="4661398" y="1071186"/>
                  <a:pt x="4576891" y="1075848"/>
                </a:cubicBezTo>
                <a:cubicBezTo>
                  <a:pt x="4511835" y="1070020"/>
                  <a:pt x="4422634" y="1116652"/>
                  <a:pt x="4411904" y="1200591"/>
                </a:cubicBezTo>
                <a:cubicBezTo>
                  <a:pt x="4409890" y="1204087"/>
                  <a:pt x="4410563" y="1207586"/>
                  <a:pt x="4410563" y="1211083"/>
                </a:cubicBezTo>
                <a:cubicBezTo>
                  <a:pt x="4410563" y="1402859"/>
                  <a:pt x="4410563" y="1595219"/>
                  <a:pt x="4410563" y="1786995"/>
                </a:cubicBezTo>
                <a:cubicBezTo>
                  <a:pt x="4410563" y="1786995"/>
                  <a:pt x="4411231" y="1787577"/>
                  <a:pt x="4411231" y="1787577"/>
                </a:cubicBezTo>
                <a:cubicBezTo>
                  <a:pt x="4410563" y="1787577"/>
                  <a:pt x="4409220" y="1787577"/>
                  <a:pt x="4408550" y="1787577"/>
                </a:cubicBezTo>
                <a:cubicBezTo>
                  <a:pt x="4408550" y="1779416"/>
                  <a:pt x="4409220" y="1770673"/>
                  <a:pt x="4409220" y="1762513"/>
                </a:cubicBezTo>
                <a:cubicBezTo>
                  <a:pt x="4409220" y="1583562"/>
                  <a:pt x="4409220" y="1404606"/>
                  <a:pt x="4409220" y="1225656"/>
                </a:cubicBezTo>
                <a:cubicBezTo>
                  <a:pt x="4409220" y="1217494"/>
                  <a:pt x="4409220" y="1208751"/>
                  <a:pt x="4408550" y="1200591"/>
                </a:cubicBezTo>
                <a:cubicBezTo>
                  <a:pt x="4402512" y="1207002"/>
                  <a:pt x="4405197" y="1214579"/>
                  <a:pt x="4405197" y="1221575"/>
                </a:cubicBezTo>
                <a:cubicBezTo>
                  <a:pt x="4405197" y="1289192"/>
                  <a:pt x="4405197" y="1356226"/>
                  <a:pt x="4405197" y="1423843"/>
                </a:cubicBezTo>
                <a:cubicBezTo>
                  <a:pt x="4405197" y="1538679"/>
                  <a:pt x="4405197" y="1652926"/>
                  <a:pt x="4405197" y="1767758"/>
                </a:cubicBezTo>
                <a:cubicBezTo>
                  <a:pt x="4405197" y="1784662"/>
                  <a:pt x="4405197" y="1785246"/>
                  <a:pt x="4387758" y="1785246"/>
                </a:cubicBezTo>
                <a:lnTo>
                  <a:pt x="4176908" y="1785246"/>
                </a:lnTo>
                <a:lnTo>
                  <a:pt x="4177402" y="1651098"/>
                </a:lnTo>
                <a:lnTo>
                  <a:pt x="3987168" y="1647507"/>
                </a:lnTo>
                <a:close/>
              </a:path>
            </a:pathLst>
          </a:custGeom>
          <a:solidFill>
            <a:schemeClr val="accent2"/>
          </a:solidFill>
          <a:ln w="3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4" name="CustomShape 191"/>
          <p:cNvSpPr/>
          <p:nvPr/>
        </p:nvSpPr>
        <p:spPr>
          <a:xfrm>
            <a:off x="1188000" y="5234760"/>
            <a:ext cx="1649160" cy="239400"/>
          </a:xfrm>
          <a:custGeom>
            <a:avLst/>
            <a:gdLst/>
            <a:ahLst/>
            <a:rect l="l" t="t" r="r" b="b"/>
            <a:pathLst>
              <a:path w="4438231" h="646270">
                <a:moveTo>
                  <a:pt x="1217399" y="148169"/>
                </a:moveTo>
                <a:lnTo>
                  <a:pt x="1217399" y="496301"/>
                </a:lnTo>
                <a:lnTo>
                  <a:pt x="1253957" y="496301"/>
                </a:lnTo>
                <a:cubicBezTo>
                  <a:pt x="1316838" y="496301"/>
                  <a:pt x="1363925" y="475380"/>
                  <a:pt x="1395216" y="433537"/>
                </a:cubicBezTo>
                <a:cubicBezTo>
                  <a:pt x="1418986" y="401628"/>
                  <a:pt x="1430872" y="364452"/>
                  <a:pt x="1430872" y="322009"/>
                </a:cubicBezTo>
                <a:cubicBezTo>
                  <a:pt x="1430872" y="279568"/>
                  <a:pt x="1418986" y="242542"/>
                  <a:pt x="1395216" y="210933"/>
                </a:cubicBezTo>
                <a:cubicBezTo>
                  <a:pt x="1363625" y="169091"/>
                  <a:pt x="1316538" y="148169"/>
                  <a:pt x="1253957" y="148169"/>
                </a:cubicBezTo>
                <a:close/>
                <a:moveTo>
                  <a:pt x="3484816" y="136461"/>
                </a:moveTo>
                <a:lnTo>
                  <a:pt x="3484816" y="289583"/>
                </a:lnTo>
                <a:lnTo>
                  <a:pt x="3514647" y="289583"/>
                </a:lnTo>
                <a:cubicBezTo>
                  <a:pt x="3548395" y="289583"/>
                  <a:pt x="3572651" y="282550"/>
                  <a:pt x="3587415" y="268481"/>
                </a:cubicBezTo>
                <a:cubicBezTo>
                  <a:pt x="3603385" y="253209"/>
                  <a:pt x="3611369" y="234650"/>
                  <a:pt x="3611369" y="212797"/>
                </a:cubicBezTo>
                <a:cubicBezTo>
                  <a:pt x="3611369" y="190945"/>
                  <a:pt x="3603385" y="172534"/>
                  <a:pt x="3587415" y="157564"/>
                </a:cubicBezTo>
                <a:cubicBezTo>
                  <a:pt x="3572347" y="143495"/>
                  <a:pt x="3548091" y="136461"/>
                  <a:pt x="3514647" y="136461"/>
                </a:cubicBezTo>
                <a:close/>
                <a:moveTo>
                  <a:pt x="3825741" y="14864"/>
                </a:moveTo>
                <a:lnTo>
                  <a:pt x="4016693" y="14864"/>
                </a:lnTo>
                <a:lnTo>
                  <a:pt x="4132887" y="182398"/>
                </a:lnTo>
                <a:lnTo>
                  <a:pt x="4244577" y="14864"/>
                </a:lnTo>
                <a:lnTo>
                  <a:pt x="4438231" y="14864"/>
                </a:lnTo>
                <a:lnTo>
                  <a:pt x="4208098" y="334171"/>
                </a:lnTo>
                <a:lnTo>
                  <a:pt x="4208098" y="629607"/>
                </a:lnTo>
                <a:lnTo>
                  <a:pt x="4048218" y="629607"/>
                </a:lnTo>
                <a:lnTo>
                  <a:pt x="4048218" y="334171"/>
                </a:lnTo>
                <a:close/>
                <a:moveTo>
                  <a:pt x="3324939" y="14864"/>
                </a:moveTo>
                <a:lnTo>
                  <a:pt x="3573538" y="14864"/>
                </a:lnTo>
                <a:cubicBezTo>
                  <a:pt x="3646198" y="14864"/>
                  <a:pt x="3699939" y="36630"/>
                  <a:pt x="3734768" y="80165"/>
                </a:cubicBezTo>
                <a:cubicBezTo>
                  <a:pt x="3762990" y="115293"/>
                  <a:pt x="3777103" y="156577"/>
                  <a:pt x="3777103" y="204014"/>
                </a:cubicBezTo>
                <a:cubicBezTo>
                  <a:pt x="3777103" y="258358"/>
                  <a:pt x="3760890" y="301744"/>
                  <a:pt x="3728463" y="334171"/>
                </a:cubicBezTo>
                <a:cubicBezTo>
                  <a:pt x="3707747" y="354886"/>
                  <a:pt x="3679224" y="369298"/>
                  <a:pt x="3642893" y="377405"/>
                </a:cubicBezTo>
                <a:lnTo>
                  <a:pt x="3836099" y="629607"/>
                </a:lnTo>
                <a:lnTo>
                  <a:pt x="3637490" y="629607"/>
                </a:lnTo>
                <a:lnTo>
                  <a:pt x="3484816" y="393618"/>
                </a:lnTo>
                <a:lnTo>
                  <a:pt x="3484816" y="629607"/>
                </a:lnTo>
                <a:lnTo>
                  <a:pt x="3324939" y="629607"/>
                </a:lnTo>
                <a:close/>
                <a:moveTo>
                  <a:pt x="2831294" y="14864"/>
                </a:moveTo>
                <a:lnTo>
                  <a:pt x="3253732" y="14864"/>
                </a:lnTo>
                <a:lnTo>
                  <a:pt x="3253732" y="148169"/>
                </a:lnTo>
                <a:lnTo>
                  <a:pt x="3121325" y="148169"/>
                </a:lnTo>
                <a:lnTo>
                  <a:pt x="3121325" y="629607"/>
                </a:lnTo>
                <a:lnTo>
                  <a:pt x="2961448" y="629607"/>
                </a:lnTo>
                <a:lnTo>
                  <a:pt x="2961448" y="148169"/>
                </a:lnTo>
                <a:lnTo>
                  <a:pt x="2831294" y="148169"/>
                </a:lnTo>
                <a:close/>
                <a:moveTo>
                  <a:pt x="1698036" y="14864"/>
                </a:moveTo>
                <a:lnTo>
                  <a:pt x="1857913" y="14864"/>
                </a:lnTo>
                <a:lnTo>
                  <a:pt x="1857913" y="347379"/>
                </a:lnTo>
                <a:cubicBezTo>
                  <a:pt x="1857913" y="374071"/>
                  <a:pt x="1858364" y="394018"/>
                  <a:pt x="1859265" y="407220"/>
                </a:cubicBezTo>
                <a:cubicBezTo>
                  <a:pt x="1862267" y="448915"/>
                  <a:pt x="1881332" y="478011"/>
                  <a:pt x="1916460" y="494505"/>
                </a:cubicBezTo>
                <a:cubicBezTo>
                  <a:pt x="1930871" y="501406"/>
                  <a:pt x="1946784" y="504857"/>
                  <a:pt x="1964197" y="504857"/>
                </a:cubicBezTo>
                <a:cubicBezTo>
                  <a:pt x="2003230" y="504857"/>
                  <a:pt x="2032653" y="491207"/>
                  <a:pt x="2052468" y="463910"/>
                </a:cubicBezTo>
                <a:cubicBezTo>
                  <a:pt x="2067181" y="443812"/>
                  <a:pt x="2074537" y="404967"/>
                  <a:pt x="2074537" y="347379"/>
                </a:cubicBezTo>
                <a:lnTo>
                  <a:pt x="2074537" y="14864"/>
                </a:lnTo>
                <a:lnTo>
                  <a:pt x="2234415" y="14864"/>
                </a:lnTo>
                <a:lnTo>
                  <a:pt x="2234415" y="369298"/>
                </a:lnTo>
                <a:cubicBezTo>
                  <a:pt x="2234415" y="406228"/>
                  <a:pt x="2231413" y="437752"/>
                  <a:pt x="2225409" y="463874"/>
                </a:cubicBezTo>
                <a:cubicBezTo>
                  <a:pt x="2216101" y="504406"/>
                  <a:pt x="2193883" y="541337"/>
                  <a:pt x="2158754" y="574664"/>
                </a:cubicBezTo>
                <a:cubicBezTo>
                  <a:pt x="2108914" y="621801"/>
                  <a:pt x="2042261" y="645369"/>
                  <a:pt x="1958795" y="645369"/>
                </a:cubicBezTo>
                <a:cubicBezTo>
                  <a:pt x="1873826" y="645369"/>
                  <a:pt x="1807473" y="621350"/>
                  <a:pt x="1759734" y="573312"/>
                </a:cubicBezTo>
                <a:cubicBezTo>
                  <a:pt x="1734515" y="548091"/>
                  <a:pt x="1717250" y="516416"/>
                  <a:pt x="1707944" y="478286"/>
                </a:cubicBezTo>
                <a:cubicBezTo>
                  <a:pt x="1701338" y="451264"/>
                  <a:pt x="1698036" y="414934"/>
                  <a:pt x="1698036" y="369298"/>
                </a:cubicBezTo>
                <a:close/>
                <a:moveTo>
                  <a:pt x="1057522" y="14864"/>
                </a:moveTo>
                <a:lnTo>
                  <a:pt x="1293511" y="14864"/>
                </a:lnTo>
                <a:cubicBezTo>
                  <a:pt x="1351157" y="14864"/>
                  <a:pt x="1404601" y="30924"/>
                  <a:pt x="1453840" y="63050"/>
                </a:cubicBezTo>
                <a:cubicBezTo>
                  <a:pt x="1502179" y="94276"/>
                  <a:pt x="1539258" y="136011"/>
                  <a:pt x="1565079" y="188252"/>
                </a:cubicBezTo>
                <a:cubicBezTo>
                  <a:pt x="1586097" y="231486"/>
                  <a:pt x="1596604" y="276072"/>
                  <a:pt x="1596604" y="322009"/>
                </a:cubicBezTo>
                <a:cubicBezTo>
                  <a:pt x="1596604" y="385961"/>
                  <a:pt x="1577313" y="445185"/>
                  <a:pt x="1538732" y="499678"/>
                </a:cubicBezTo>
                <a:cubicBezTo>
                  <a:pt x="1500153" y="554171"/>
                  <a:pt x="1450836" y="591926"/>
                  <a:pt x="1390789" y="612944"/>
                </a:cubicBezTo>
                <a:cubicBezTo>
                  <a:pt x="1358964" y="624052"/>
                  <a:pt x="1326538" y="629607"/>
                  <a:pt x="1293511" y="629607"/>
                </a:cubicBezTo>
                <a:lnTo>
                  <a:pt x="1057522" y="629607"/>
                </a:lnTo>
                <a:close/>
                <a:moveTo>
                  <a:pt x="294637" y="13238"/>
                </a:moveTo>
                <a:lnTo>
                  <a:pt x="454515" y="13238"/>
                </a:lnTo>
                <a:lnTo>
                  <a:pt x="748600" y="389290"/>
                </a:lnTo>
                <a:lnTo>
                  <a:pt x="748600" y="13238"/>
                </a:lnTo>
                <a:lnTo>
                  <a:pt x="908479" y="13238"/>
                </a:lnTo>
                <a:lnTo>
                  <a:pt x="908479" y="627982"/>
                </a:lnTo>
                <a:lnTo>
                  <a:pt x="748600" y="627982"/>
                </a:lnTo>
                <a:lnTo>
                  <a:pt x="454515" y="251478"/>
                </a:lnTo>
                <a:lnTo>
                  <a:pt x="454515" y="627982"/>
                </a:lnTo>
                <a:lnTo>
                  <a:pt x="294637" y="627982"/>
                </a:lnTo>
                <a:close/>
                <a:moveTo>
                  <a:pt x="0" y="13238"/>
                </a:moveTo>
                <a:lnTo>
                  <a:pt x="159879" y="13238"/>
                </a:lnTo>
                <a:lnTo>
                  <a:pt x="159879" y="627982"/>
                </a:lnTo>
                <a:lnTo>
                  <a:pt x="0" y="627982"/>
                </a:lnTo>
                <a:close/>
                <a:moveTo>
                  <a:pt x="2570434" y="0"/>
                </a:moveTo>
                <a:cubicBezTo>
                  <a:pt x="2636788" y="0"/>
                  <a:pt x="2701790" y="16663"/>
                  <a:pt x="2765440" y="49991"/>
                </a:cubicBezTo>
                <a:lnTo>
                  <a:pt x="2701489" y="174291"/>
                </a:lnTo>
                <a:cubicBezTo>
                  <a:pt x="2666572" y="146968"/>
                  <a:pt x="2631352" y="133309"/>
                  <a:pt x="2595830" y="133309"/>
                </a:cubicBezTo>
                <a:cubicBezTo>
                  <a:pt x="2578675" y="133309"/>
                  <a:pt x="2563322" y="137678"/>
                  <a:pt x="2549773" y="146417"/>
                </a:cubicBezTo>
                <a:cubicBezTo>
                  <a:pt x="2534424" y="156363"/>
                  <a:pt x="2526751" y="169624"/>
                  <a:pt x="2526751" y="186197"/>
                </a:cubicBezTo>
                <a:cubicBezTo>
                  <a:pt x="2526751" y="202467"/>
                  <a:pt x="2536823" y="216477"/>
                  <a:pt x="2556973" y="228228"/>
                </a:cubicBezTo>
                <a:cubicBezTo>
                  <a:pt x="2565998" y="233657"/>
                  <a:pt x="2593069" y="242999"/>
                  <a:pt x="2638178" y="256255"/>
                </a:cubicBezTo>
                <a:cubicBezTo>
                  <a:pt x="2694723" y="272790"/>
                  <a:pt x="2735022" y="296237"/>
                  <a:pt x="2759080" y="326598"/>
                </a:cubicBezTo>
                <a:cubicBezTo>
                  <a:pt x="2779834" y="352448"/>
                  <a:pt x="2790212" y="385661"/>
                  <a:pt x="2790212" y="426239"/>
                </a:cubicBezTo>
                <a:cubicBezTo>
                  <a:pt x="2790212" y="530241"/>
                  <a:pt x="2744575" y="598023"/>
                  <a:pt x="2653300" y="629586"/>
                </a:cubicBezTo>
                <a:cubicBezTo>
                  <a:pt x="2621475" y="640709"/>
                  <a:pt x="2587247" y="646270"/>
                  <a:pt x="2550619" y="646270"/>
                </a:cubicBezTo>
                <a:cubicBezTo>
                  <a:pt x="2473756" y="646270"/>
                  <a:pt x="2402450" y="623003"/>
                  <a:pt x="2336697" y="576465"/>
                </a:cubicBezTo>
                <a:lnTo>
                  <a:pt x="2405151" y="447660"/>
                </a:lnTo>
                <a:cubicBezTo>
                  <a:pt x="2453288" y="491195"/>
                  <a:pt x="2500372" y="512964"/>
                  <a:pt x="2546403" y="512964"/>
                </a:cubicBezTo>
                <a:cubicBezTo>
                  <a:pt x="2567163" y="512964"/>
                  <a:pt x="2584764" y="508110"/>
                  <a:pt x="2599209" y="498404"/>
                </a:cubicBezTo>
                <a:cubicBezTo>
                  <a:pt x="2616055" y="487487"/>
                  <a:pt x="2624478" y="472021"/>
                  <a:pt x="2624478" y="452004"/>
                </a:cubicBezTo>
                <a:cubicBezTo>
                  <a:pt x="2624478" y="433804"/>
                  <a:pt x="2615154" y="418641"/>
                  <a:pt x="2596506" y="406508"/>
                </a:cubicBezTo>
                <a:cubicBezTo>
                  <a:pt x="2582672" y="397408"/>
                  <a:pt x="2559363" y="388157"/>
                  <a:pt x="2526580" y="378754"/>
                </a:cubicBezTo>
                <a:cubicBezTo>
                  <a:pt x="2486883" y="367060"/>
                  <a:pt x="2461921" y="358963"/>
                  <a:pt x="2451694" y="354465"/>
                </a:cubicBezTo>
                <a:cubicBezTo>
                  <a:pt x="2435452" y="347569"/>
                  <a:pt x="2421619" y="339470"/>
                  <a:pt x="2410191" y="330171"/>
                </a:cubicBezTo>
                <a:cubicBezTo>
                  <a:pt x="2377407" y="303183"/>
                  <a:pt x="2361016" y="262400"/>
                  <a:pt x="2361016" y="207821"/>
                </a:cubicBezTo>
                <a:cubicBezTo>
                  <a:pt x="2361016" y="150842"/>
                  <a:pt x="2377981" y="103609"/>
                  <a:pt x="2411907" y="66127"/>
                </a:cubicBezTo>
                <a:cubicBezTo>
                  <a:pt x="2451539" y="22042"/>
                  <a:pt x="2504382" y="0"/>
                  <a:pt x="25704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5" name="CustomShape 192"/>
          <p:cNvSpPr/>
          <p:nvPr/>
        </p:nvSpPr>
        <p:spPr>
          <a:xfrm>
            <a:off x="1188000" y="5587920"/>
            <a:ext cx="368280" cy="312840"/>
          </a:xfrm>
          <a:custGeom>
            <a:avLst/>
            <a:gdLst/>
            <a:ahLst/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accent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6" name="CustomShape 193"/>
          <p:cNvSpPr/>
          <p:nvPr/>
        </p:nvSpPr>
        <p:spPr>
          <a:xfrm>
            <a:off x="1593720" y="5587920"/>
            <a:ext cx="313200" cy="31284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7" name="CustomShape 194"/>
          <p:cNvSpPr/>
          <p:nvPr/>
        </p:nvSpPr>
        <p:spPr>
          <a:xfrm>
            <a:off x="1647720" y="5641920"/>
            <a:ext cx="205200" cy="20484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chemeClr val="accent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8" name="CustomShape 195"/>
          <p:cNvSpPr/>
          <p:nvPr/>
        </p:nvSpPr>
        <p:spPr>
          <a:xfrm>
            <a:off x="6523560" y="3099240"/>
            <a:ext cx="1265040" cy="385560"/>
          </a:xfrm>
          <a:custGeom>
            <a:avLst/>
            <a:gdLst/>
            <a:ahLst/>
            <a:rect l="l" t="t" r="r" b="b"/>
            <a:pathLst>
              <a:path w="8543357" h="2608811"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9" name="CustomShape 196"/>
          <p:cNvSpPr/>
          <p:nvPr/>
        </p:nvSpPr>
        <p:spPr>
          <a:xfrm>
            <a:off x="6373440" y="3534120"/>
            <a:ext cx="1628640" cy="25416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0" name="CustomShape 197"/>
          <p:cNvSpPr/>
          <p:nvPr/>
        </p:nvSpPr>
        <p:spPr>
          <a:xfrm rot="5400000">
            <a:off x="8409240" y="2725560"/>
            <a:ext cx="743760" cy="939600"/>
          </a:xfrm>
          <a:custGeom>
            <a:avLst/>
            <a:gdLst/>
            <a:ahLst/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1" name="CustomShape 198"/>
          <p:cNvSpPr/>
          <p:nvPr/>
        </p:nvSpPr>
        <p:spPr>
          <a:xfrm>
            <a:off x="8213760" y="3582720"/>
            <a:ext cx="1503720" cy="23472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2" name="CustomShape 199"/>
          <p:cNvSpPr/>
          <p:nvPr/>
        </p:nvSpPr>
        <p:spPr>
          <a:xfrm>
            <a:off x="8807760" y="3330000"/>
            <a:ext cx="222480" cy="22248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3" name="CustomShape 200"/>
          <p:cNvSpPr/>
          <p:nvPr/>
        </p:nvSpPr>
        <p:spPr>
          <a:xfrm>
            <a:off x="9090720" y="3330000"/>
            <a:ext cx="222480" cy="22248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4" name="CustomShape 201"/>
          <p:cNvSpPr/>
          <p:nvPr/>
        </p:nvSpPr>
        <p:spPr>
          <a:xfrm>
            <a:off x="9373680" y="3330000"/>
            <a:ext cx="222480" cy="22248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5" name="CustomShape 202"/>
          <p:cNvSpPr/>
          <p:nvPr/>
        </p:nvSpPr>
        <p:spPr>
          <a:xfrm>
            <a:off x="9210240" y="2809080"/>
            <a:ext cx="551160" cy="40536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6" name="CustomShape 203"/>
          <p:cNvSpPr/>
          <p:nvPr/>
        </p:nvSpPr>
        <p:spPr>
          <a:xfrm>
            <a:off x="802440" y="975600"/>
            <a:ext cx="1320120" cy="1117080"/>
          </a:xfrm>
          <a:custGeom>
            <a:avLst/>
            <a:gdLst/>
            <a:ahLst/>
            <a:rect l="l" t="t" r="r" b="b"/>
            <a:pathLst>
              <a:path w="5488021" h="4644957">
                <a:moveTo>
                  <a:pt x="2432" y="2651639"/>
                </a:moveTo>
                <a:cubicBezTo>
                  <a:pt x="126460" y="2650829"/>
                  <a:pt x="251298" y="2649207"/>
                  <a:pt x="375326" y="2650829"/>
                </a:cubicBezTo>
                <a:cubicBezTo>
                  <a:pt x="410994" y="2651639"/>
                  <a:pt x="423964" y="2638669"/>
                  <a:pt x="431260" y="2604622"/>
                </a:cubicBezTo>
                <a:cubicBezTo>
                  <a:pt x="565015" y="1828031"/>
                  <a:pt x="779023" y="239180"/>
                  <a:pt x="817934" y="56786"/>
                </a:cubicBezTo>
                <a:cubicBezTo>
                  <a:pt x="827662" y="12201"/>
                  <a:pt x="845496" y="41"/>
                  <a:pt x="890892" y="41"/>
                </a:cubicBezTo>
                <a:cubicBezTo>
                  <a:pt x="1690992" y="1663"/>
                  <a:pt x="3073940" y="852"/>
                  <a:pt x="3874041" y="41"/>
                </a:cubicBezTo>
                <a:cubicBezTo>
                  <a:pt x="3895928" y="41"/>
                  <a:pt x="3920247" y="-2391"/>
                  <a:pt x="3919436" y="30035"/>
                </a:cubicBezTo>
                <a:cubicBezTo>
                  <a:pt x="3943756" y="188109"/>
                  <a:pt x="3955915" y="244854"/>
                  <a:pt x="3980234" y="351048"/>
                </a:cubicBezTo>
                <a:cubicBezTo>
                  <a:pt x="4090481" y="834999"/>
                  <a:pt x="4203970" y="1318950"/>
                  <a:pt x="4316649" y="1802090"/>
                </a:cubicBezTo>
                <a:cubicBezTo>
                  <a:pt x="4388796" y="2112565"/>
                  <a:pt x="4460943" y="2422229"/>
                  <a:pt x="4531468" y="2732703"/>
                </a:cubicBezTo>
                <a:cubicBezTo>
                  <a:pt x="4538764" y="2766750"/>
                  <a:pt x="4552545" y="2780531"/>
                  <a:pt x="4588213" y="2778099"/>
                </a:cubicBezTo>
                <a:cubicBezTo>
                  <a:pt x="4635230" y="2774856"/>
                  <a:pt x="4683058" y="2776478"/>
                  <a:pt x="4730075" y="2777288"/>
                </a:cubicBezTo>
                <a:cubicBezTo>
                  <a:pt x="4755204" y="2778099"/>
                  <a:pt x="5035686" y="2769993"/>
                  <a:pt x="5034064" y="2742431"/>
                </a:cubicBezTo>
                <a:cubicBezTo>
                  <a:pt x="5033253" y="2730271"/>
                  <a:pt x="5034064" y="2718111"/>
                  <a:pt x="5034064" y="2705952"/>
                </a:cubicBezTo>
                <a:cubicBezTo>
                  <a:pt x="5034064" y="1828031"/>
                  <a:pt x="5034064" y="949299"/>
                  <a:pt x="5034064" y="71378"/>
                </a:cubicBezTo>
                <a:cubicBezTo>
                  <a:pt x="5034064" y="4905"/>
                  <a:pt x="5034064" y="4905"/>
                  <a:pt x="5099726" y="4905"/>
                </a:cubicBezTo>
                <a:cubicBezTo>
                  <a:pt x="5214836" y="4905"/>
                  <a:pt x="5329136" y="5716"/>
                  <a:pt x="5444247" y="4095"/>
                </a:cubicBezTo>
                <a:cubicBezTo>
                  <a:pt x="5479915" y="3284"/>
                  <a:pt x="5491264" y="16254"/>
                  <a:pt x="5491264" y="51112"/>
                </a:cubicBezTo>
                <a:cubicBezTo>
                  <a:pt x="5489643" y="167033"/>
                  <a:pt x="5490453" y="283765"/>
                  <a:pt x="5490453" y="399686"/>
                </a:cubicBezTo>
                <a:cubicBezTo>
                  <a:pt x="5490453" y="1473782"/>
                  <a:pt x="5491264" y="2932120"/>
                  <a:pt x="5491264" y="4006216"/>
                </a:cubicBezTo>
                <a:cubicBezTo>
                  <a:pt x="5439383" y="3943797"/>
                  <a:pt x="5419928" y="3830307"/>
                  <a:pt x="5158902" y="3652778"/>
                </a:cubicBezTo>
                <a:cubicBezTo>
                  <a:pt x="4986236" y="3526318"/>
                  <a:pt x="4791683" y="3467952"/>
                  <a:pt x="4579296" y="3489029"/>
                </a:cubicBezTo>
                <a:cubicBezTo>
                  <a:pt x="4311785" y="3516590"/>
                  <a:pt x="4100209" y="3647103"/>
                  <a:pt x="3945377" y="3866786"/>
                </a:cubicBezTo>
                <a:cubicBezTo>
                  <a:pt x="3792166" y="4083227"/>
                  <a:pt x="3734611" y="4324797"/>
                  <a:pt x="3764604" y="4588254"/>
                </a:cubicBezTo>
                <a:cubicBezTo>
                  <a:pt x="3771089" y="4642567"/>
                  <a:pt x="3767847" y="4645810"/>
                  <a:pt x="3712724" y="4645810"/>
                </a:cubicBezTo>
                <a:cubicBezTo>
                  <a:pt x="3313889" y="4645810"/>
                  <a:pt x="2664568" y="4645810"/>
                  <a:pt x="2265734" y="4646620"/>
                </a:cubicBezTo>
                <a:cubicBezTo>
                  <a:pt x="2230066" y="4646620"/>
                  <a:pt x="2219528" y="4639324"/>
                  <a:pt x="2218717" y="4599603"/>
                </a:cubicBezTo>
                <a:cubicBezTo>
                  <a:pt x="2208990" y="4255893"/>
                  <a:pt x="2076045" y="3977844"/>
                  <a:pt x="1768002" y="3804367"/>
                </a:cubicBezTo>
                <a:cubicBezTo>
                  <a:pt x="1484279" y="3643861"/>
                  <a:pt x="1121924" y="3697363"/>
                  <a:pt x="886838" y="3923531"/>
                </a:cubicBezTo>
                <a:cubicBezTo>
                  <a:pt x="697149" y="4105924"/>
                  <a:pt x="607979" y="4330471"/>
                  <a:pt x="603926" y="4590686"/>
                </a:cubicBezTo>
                <a:cubicBezTo>
                  <a:pt x="603115" y="4644999"/>
                  <a:pt x="603926" y="4644999"/>
                  <a:pt x="551234" y="4644999"/>
                </a:cubicBezTo>
                <a:cubicBezTo>
                  <a:pt x="502596" y="4644999"/>
                  <a:pt x="218872" y="4644189"/>
                  <a:pt x="170234" y="4644999"/>
                </a:cubicBezTo>
                <a:cubicBezTo>
                  <a:pt x="141862" y="4645810"/>
                  <a:pt x="132134" y="4633650"/>
                  <a:pt x="129702" y="4606899"/>
                </a:cubicBezTo>
                <a:cubicBezTo>
                  <a:pt x="113489" y="4413157"/>
                  <a:pt x="96466" y="4220225"/>
                  <a:pt x="79443" y="4026482"/>
                </a:cubicBezTo>
                <a:cubicBezTo>
                  <a:pt x="64851" y="3867597"/>
                  <a:pt x="49449" y="3709523"/>
                  <a:pt x="34857" y="3551448"/>
                </a:cubicBezTo>
                <a:cubicBezTo>
                  <a:pt x="28372" y="3480111"/>
                  <a:pt x="22698" y="3408775"/>
                  <a:pt x="15402" y="3338250"/>
                </a:cubicBezTo>
                <a:cubicBezTo>
                  <a:pt x="12160" y="3306635"/>
                  <a:pt x="23509" y="3292044"/>
                  <a:pt x="55934" y="3294476"/>
                </a:cubicBezTo>
                <a:cubicBezTo>
                  <a:pt x="70526" y="3295286"/>
                  <a:pt x="85928" y="3294476"/>
                  <a:pt x="100519" y="3294476"/>
                </a:cubicBezTo>
                <a:cubicBezTo>
                  <a:pt x="1014109" y="3294476"/>
                  <a:pt x="2413270" y="3294476"/>
                  <a:pt x="3326860" y="3295286"/>
                </a:cubicBezTo>
                <a:cubicBezTo>
                  <a:pt x="3363338" y="3295286"/>
                  <a:pt x="3394953" y="3287991"/>
                  <a:pt x="3425757" y="3268535"/>
                </a:cubicBezTo>
                <a:cubicBezTo>
                  <a:pt x="3638145" y="3140454"/>
                  <a:pt x="3851343" y="3012374"/>
                  <a:pt x="4066162" y="2885914"/>
                </a:cubicBezTo>
                <a:cubicBezTo>
                  <a:pt x="4094534" y="2868891"/>
                  <a:pt x="4099398" y="2853488"/>
                  <a:pt x="4093724" y="2821063"/>
                </a:cubicBezTo>
                <a:cubicBezTo>
                  <a:pt x="4073458" y="2707573"/>
                  <a:pt x="4029683" y="2606244"/>
                  <a:pt x="3965643" y="2509778"/>
                </a:cubicBezTo>
                <a:cubicBezTo>
                  <a:pt x="3827834" y="2301444"/>
                  <a:pt x="3694889" y="2089867"/>
                  <a:pt x="3562756" y="1877480"/>
                </a:cubicBezTo>
                <a:cubicBezTo>
                  <a:pt x="3541679" y="1843433"/>
                  <a:pt x="3525466" y="1842622"/>
                  <a:pt x="3494662" y="1862888"/>
                </a:cubicBezTo>
                <a:cubicBezTo>
                  <a:pt x="3436296" y="1900988"/>
                  <a:pt x="3349557" y="1950437"/>
                  <a:pt x="3290381" y="1988537"/>
                </a:cubicBezTo>
                <a:cubicBezTo>
                  <a:pt x="3210938" y="2039607"/>
                  <a:pt x="3122579" y="1998265"/>
                  <a:pt x="3073940" y="1947195"/>
                </a:cubicBezTo>
                <a:cubicBezTo>
                  <a:pt x="3043947" y="1915580"/>
                  <a:pt x="3054485" y="1881533"/>
                  <a:pt x="3098260" y="1854782"/>
                </a:cubicBezTo>
                <a:cubicBezTo>
                  <a:pt x="3198779" y="1794795"/>
                  <a:pt x="3324428" y="1718595"/>
                  <a:pt x="3425757" y="1658607"/>
                </a:cubicBezTo>
                <a:cubicBezTo>
                  <a:pt x="3531140" y="1596188"/>
                  <a:pt x="3636523" y="1532148"/>
                  <a:pt x="3742717" y="1470539"/>
                </a:cubicBezTo>
                <a:cubicBezTo>
                  <a:pt x="3767036" y="1456758"/>
                  <a:pt x="3772711" y="1442167"/>
                  <a:pt x="3766226" y="1415416"/>
                </a:cubicBezTo>
                <a:cubicBezTo>
                  <a:pt x="3681919" y="1053871"/>
                  <a:pt x="3598424" y="692327"/>
                  <a:pt x="3514928" y="330782"/>
                </a:cubicBezTo>
                <a:cubicBezTo>
                  <a:pt x="3508443" y="300788"/>
                  <a:pt x="3494662" y="289439"/>
                  <a:pt x="3463047" y="289439"/>
                </a:cubicBezTo>
                <a:cubicBezTo>
                  <a:pt x="2923972" y="290250"/>
                  <a:pt x="1801238" y="290250"/>
                  <a:pt x="1262164" y="289439"/>
                </a:cubicBezTo>
                <a:cubicBezTo>
                  <a:pt x="1228117" y="289439"/>
                  <a:pt x="1219200" y="304031"/>
                  <a:pt x="1212715" y="332403"/>
                </a:cubicBezTo>
                <a:cubicBezTo>
                  <a:pt x="1100036" y="947678"/>
                  <a:pt x="909536" y="2319278"/>
                  <a:pt x="889270" y="2599758"/>
                </a:cubicBezTo>
                <a:cubicBezTo>
                  <a:pt x="880353" y="2636237"/>
                  <a:pt x="889270" y="2645965"/>
                  <a:pt x="926560" y="2645154"/>
                </a:cubicBezTo>
                <a:cubicBezTo>
                  <a:pt x="1110574" y="2643533"/>
                  <a:pt x="1358630" y="2644344"/>
                  <a:pt x="1542645" y="2644344"/>
                </a:cubicBezTo>
                <a:cubicBezTo>
                  <a:pt x="1588041" y="2644344"/>
                  <a:pt x="1588851" y="2642722"/>
                  <a:pt x="1577502" y="2598137"/>
                </a:cubicBezTo>
                <a:cubicBezTo>
                  <a:pt x="1497249" y="2180658"/>
                  <a:pt x="1435641" y="1881533"/>
                  <a:pt x="1376464" y="1485941"/>
                </a:cubicBezTo>
                <a:cubicBezTo>
                  <a:pt x="1363494" y="1436492"/>
                  <a:pt x="1363494" y="1434871"/>
                  <a:pt x="1412943" y="1422712"/>
                </a:cubicBezTo>
                <a:cubicBezTo>
                  <a:pt x="1498060" y="1401635"/>
                  <a:pt x="1527243" y="1387854"/>
                  <a:pt x="1616413" y="1400824"/>
                </a:cubicBezTo>
                <a:cubicBezTo>
                  <a:pt x="1707204" y="1414605"/>
                  <a:pt x="1766381" y="1464054"/>
                  <a:pt x="1801238" y="1545929"/>
                </a:cubicBezTo>
                <a:cubicBezTo>
                  <a:pt x="1870143" y="1705624"/>
                  <a:pt x="1905811" y="1875048"/>
                  <a:pt x="1939857" y="2044471"/>
                </a:cubicBezTo>
                <a:cubicBezTo>
                  <a:pt x="1946343" y="2077707"/>
                  <a:pt x="1952828" y="2110944"/>
                  <a:pt x="1957692" y="2144180"/>
                </a:cubicBezTo>
                <a:cubicBezTo>
                  <a:pt x="1961745" y="2173363"/>
                  <a:pt x="1976336" y="2183901"/>
                  <a:pt x="2006330" y="2183901"/>
                </a:cubicBezTo>
                <a:cubicBezTo>
                  <a:pt x="2183049" y="2183090"/>
                  <a:pt x="2352472" y="2183090"/>
                  <a:pt x="2529192" y="2183090"/>
                </a:cubicBezTo>
                <a:cubicBezTo>
                  <a:pt x="2556753" y="2183090"/>
                  <a:pt x="2583504" y="2184712"/>
                  <a:pt x="2609445" y="2192818"/>
                </a:cubicBezTo>
                <a:cubicBezTo>
                  <a:pt x="2663757" y="2209031"/>
                  <a:pt x="2686455" y="2240646"/>
                  <a:pt x="2686455" y="2297391"/>
                </a:cubicBezTo>
                <a:cubicBezTo>
                  <a:pt x="2686455" y="2400341"/>
                  <a:pt x="2687266" y="2502482"/>
                  <a:pt x="2685645" y="2605433"/>
                </a:cubicBezTo>
                <a:cubicBezTo>
                  <a:pt x="2685645" y="2635427"/>
                  <a:pt x="2695373" y="2645965"/>
                  <a:pt x="2725366" y="2645965"/>
                </a:cubicBezTo>
                <a:cubicBezTo>
                  <a:pt x="2792649" y="2644344"/>
                  <a:pt x="2917487" y="2646775"/>
                  <a:pt x="2984770" y="2645154"/>
                </a:cubicBezTo>
                <a:cubicBezTo>
                  <a:pt x="3015575" y="2644344"/>
                  <a:pt x="3027734" y="2655692"/>
                  <a:pt x="3027734" y="2687307"/>
                </a:cubicBezTo>
                <a:cubicBezTo>
                  <a:pt x="3026924" y="2837275"/>
                  <a:pt x="3026924" y="2987244"/>
                  <a:pt x="3027734" y="3137212"/>
                </a:cubicBezTo>
                <a:cubicBezTo>
                  <a:pt x="3027734" y="3167205"/>
                  <a:pt x="3017196" y="3179365"/>
                  <a:pt x="2987202" y="3176933"/>
                </a:cubicBezTo>
                <a:cubicBezTo>
                  <a:pt x="2972611" y="3175312"/>
                  <a:pt x="2957209" y="3176933"/>
                  <a:pt x="2942617" y="3176933"/>
                </a:cubicBezTo>
                <a:cubicBezTo>
                  <a:pt x="2032270" y="3176933"/>
                  <a:pt x="975198" y="3176933"/>
                  <a:pt x="64851" y="3176933"/>
                </a:cubicBezTo>
                <a:cubicBezTo>
                  <a:pt x="42964" y="3176933"/>
                  <a:pt x="21887" y="3175312"/>
                  <a:pt x="0" y="3174501"/>
                </a:cubicBezTo>
                <a:cubicBezTo>
                  <a:pt x="2432" y="3002646"/>
                  <a:pt x="2432" y="2826737"/>
                  <a:pt x="2432" y="2651639"/>
                </a:cubicBezTo>
                <a:close/>
                <a:moveTo>
                  <a:pt x="3891064" y="1975567"/>
                </a:moveTo>
                <a:cubicBezTo>
                  <a:pt x="3892685" y="1974756"/>
                  <a:pt x="3894307" y="1973946"/>
                  <a:pt x="3895928" y="1973135"/>
                </a:cubicBezTo>
                <a:cubicBezTo>
                  <a:pt x="3878094" y="1897746"/>
                  <a:pt x="3860260" y="1821546"/>
                  <a:pt x="3843236" y="1746156"/>
                </a:cubicBezTo>
                <a:cubicBezTo>
                  <a:pt x="3823781" y="1661039"/>
                  <a:pt x="3837562" y="1666714"/>
                  <a:pt x="3755687" y="1712920"/>
                </a:cubicBezTo>
                <a:cubicBezTo>
                  <a:pt x="3739475" y="1721837"/>
                  <a:pt x="3735421" y="1730754"/>
                  <a:pt x="3745960" y="1747778"/>
                </a:cubicBezTo>
                <a:cubicBezTo>
                  <a:pt x="3794598" y="1823167"/>
                  <a:pt x="3842426" y="1899367"/>
                  <a:pt x="3891064" y="1975567"/>
                </a:cubicBezTo>
                <a:close/>
              </a:path>
            </a:pathLst>
          </a:custGeom>
          <a:solidFill>
            <a:schemeClr val="accent3"/>
          </a:solidFill>
          <a:ln w="8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7" name="CustomShape 204"/>
          <p:cNvSpPr/>
          <p:nvPr/>
        </p:nvSpPr>
        <p:spPr>
          <a:xfrm>
            <a:off x="2147760" y="831240"/>
            <a:ext cx="582480" cy="1004040"/>
          </a:xfrm>
          <a:custGeom>
            <a:avLst/>
            <a:gdLst/>
            <a:ahLst/>
            <a:rect l="l" t="t" r="r" b="b"/>
            <a:pathLst>
              <a:path w="2423808" h="4174787">
                <a:moveTo>
                  <a:pt x="0" y="2089826"/>
                </a:moveTo>
                <a:cubicBezTo>
                  <a:pt x="0" y="1414564"/>
                  <a:pt x="0" y="738491"/>
                  <a:pt x="0" y="63230"/>
                </a:cubicBezTo>
                <a:cubicBezTo>
                  <a:pt x="0" y="0"/>
                  <a:pt x="0" y="0"/>
                  <a:pt x="62419" y="0"/>
                </a:cubicBezTo>
                <a:cubicBezTo>
                  <a:pt x="174287" y="0"/>
                  <a:pt x="286966" y="0"/>
                  <a:pt x="398834" y="0"/>
                </a:cubicBezTo>
                <a:cubicBezTo>
                  <a:pt x="458011" y="0"/>
                  <a:pt x="458011" y="0"/>
                  <a:pt x="458011" y="57555"/>
                </a:cubicBezTo>
                <a:cubicBezTo>
                  <a:pt x="458011" y="195364"/>
                  <a:pt x="458011" y="2967747"/>
                  <a:pt x="458011" y="3105555"/>
                </a:cubicBezTo>
                <a:cubicBezTo>
                  <a:pt x="458011" y="3159058"/>
                  <a:pt x="458011" y="3159058"/>
                  <a:pt x="510702" y="3159058"/>
                </a:cubicBezTo>
                <a:cubicBezTo>
                  <a:pt x="1128409" y="3159058"/>
                  <a:pt x="1745305" y="3159058"/>
                  <a:pt x="2363011" y="3159058"/>
                </a:cubicBezTo>
                <a:cubicBezTo>
                  <a:pt x="2427862" y="3159058"/>
                  <a:pt x="2427862" y="3159058"/>
                  <a:pt x="2427862" y="3225530"/>
                </a:cubicBezTo>
                <a:cubicBezTo>
                  <a:pt x="2427862" y="3296866"/>
                  <a:pt x="2427862" y="3296056"/>
                  <a:pt x="2354094" y="3300919"/>
                </a:cubicBezTo>
                <a:cubicBezTo>
                  <a:pt x="2103606" y="3317132"/>
                  <a:pt x="1853119" y="3334155"/>
                  <a:pt x="1603443" y="3351179"/>
                </a:cubicBezTo>
                <a:cubicBezTo>
                  <a:pt x="1378896" y="3366581"/>
                  <a:pt x="636351" y="3420894"/>
                  <a:pt x="489626" y="3430621"/>
                </a:cubicBezTo>
                <a:cubicBezTo>
                  <a:pt x="467738" y="3432243"/>
                  <a:pt x="456390" y="3438728"/>
                  <a:pt x="458011" y="3461426"/>
                </a:cubicBezTo>
                <a:cubicBezTo>
                  <a:pt x="458822" y="3475206"/>
                  <a:pt x="458011" y="3488176"/>
                  <a:pt x="458011" y="3501957"/>
                </a:cubicBezTo>
                <a:cubicBezTo>
                  <a:pt x="458011" y="4578485"/>
                  <a:pt x="458011" y="3626796"/>
                  <a:pt x="458011" y="4097777"/>
                </a:cubicBezTo>
                <a:cubicBezTo>
                  <a:pt x="458011" y="4187758"/>
                  <a:pt x="466928" y="4176409"/>
                  <a:pt x="376947" y="4177219"/>
                </a:cubicBezTo>
                <a:cubicBezTo>
                  <a:pt x="269132" y="4178030"/>
                  <a:pt x="160507" y="4177219"/>
                  <a:pt x="52691" y="4177219"/>
                </a:cubicBezTo>
                <a:cubicBezTo>
                  <a:pt x="811" y="4177219"/>
                  <a:pt x="811" y="4177219"/>
                  <a:pt x="0" y="4122907"/>
                </a:cubicBezTo>
                <a:cubicBezTo>
                  <a:pt x="0" y="3883768"/>
                  <a:pt x="0" y="3644630"/>
                  <a:pt x="0" y="3405492"/>
                </a:cubicBezTo>
                <a:cubicBezTo>
                  <a:pt x="0" y="2967747"/>
                  <a:pt x="0" y="2528381"/>
                  <a:pt x="0" y="2089826"/>
                </a:cubicBezTo>
                <a:close/>
              </a:path>
            </a:pathLst>
          </a:custGeom>
          <a:solidFill>
            <a:schemeClr val="accent3"/>
          </a:solidFill>
          <a:ln w="8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8" name="CustomShape 205"/>
          <p:cNvSpPr/>
          <p:nvPr/>
        </p:nvSpPr>
        <p:spPr>
          <a:xfrm>
            <a:off x="1726560" y="1838160"/>
            <a:ext cx="391320" cy="426240"/>
          </a:xfrm>
          <a:custGeom>
            <a:avLst/>
            <a:gdLst/>
            <a:ahLst/>
            <a:rect l="l" t="t" r="r" b="b"/>
            <a:pathLst>
              <a:path w="1629382" h="1775297">
                <a:moveTo>
                  <a:pt x="0" y="882453"/>
                </a:moveTo>
                <a:cubicBezTo>
                  <a:pt x="1621" y="648989"/>
                  <a:pt x="80253" y="445519"/>
                  <a:pt x="231842" y="267179"/>
                </a:cubicBezTo>
                <a:cubicBezTo>
                  <a:pt x="497732" y="-45728"/>
                  <a:pt x="983304" y="-91124"/>
                  <a:pt x="1301075" y="169902"/>
                </a:cubicBezTo>
                <a:cubicBezTo>
                  <a:pt x="1501302" y="334462"/>
                  <a:pt x="1612359" y="546849"/>
                  <a:pt x="1631815" y="804632"/>
                </a:cubicBezTo>
                <a:cubicBezTo>
                  <a:pt x="1657755" y="1156449"/>
                  <a:pt x="1536160" y="1445036"/>
                  <a:pt x="1242708" y="1646885"/>
                </a:cubicBezTo>
                <a:cubicBezTo>
                  <a:pt x="945204" y="1851166"/>
                  <a:pt x="545560" y="1812255"/>
                  <a:pt x="285345" y="1560957"/>
                </a:cubicBezTo>
                <a:cubicBezTo>
                  <a:pt x="106193" y="1388291"/>
                  <a:pt x="12160" y="1176715"/>
                  <a:pt x="4053" y="927038"/>
                </a:cubicBezTo>
                <a:cubicBezTo>
                  <a:pt x="2432" y="912447"/>
                  <a:pt x="1621" y="897045"/>
                  <a:pt x="0" y="882453"/>
                </a:cubicBezTo>
                <a:close/>
                <a:moveTo>
                  <a:pt x="820366" y="503885"/>
                </a:moveTo>
                <a:cubicBezTo>
                  <a:pt x="746598" y="501453"/>
                  <a:pt x="681747" y="524962"/>
                  <a:pt x="623381" y="567925"/>
                </a:cubicBezTo>
                <a:cubicBezTo>
                  <a:pt x="431260" y="708977"/>
                  <a:pt x="413426" y="1009723"/>
                  <a:pt x="587713" y="1178336"/>
                </a:cubicBezTo>
                <a:cubicBezTo>
                  <a:pt x="727953" y="1313713"/>
                  <a:pt x="950068" y="1303985"/>
                  <a:pt x="1073285" y="1153206"/>
                </a:cubicBezTo>
                <a:cubicBezTo>
                  <a:pt x="1185153" y="1017019"/>
                  <a:pt x="1202987" y="863808"/>
                  <a:pt x="1127598" y="705734"/>
                </a:cubicBezTo>
                <a:cubicBezTo>
                  <a:pt x="1067611" y="579274"/>
                  <a:pt x="963849" y="507938"/>
                  <a:pt x="820366" y="503885"/>
                </a:cubicBezTo>
                <a:close/>
              </a:path>
            </a:pathLst>
          </a:custGeom>
          <a:solidFill>
            <a:schemeClr val="accent3"/>
          </a:solidFill>
          <a:ln w="8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9" name="CustomShape 206"/>
          <p:cNvSpPr/>
          <p:nvPr/>
        </p:nvSpPr>
        <p:spPr>
          <a:xfrm>
            <a:off x="969840" y="1894680"/>
            <a:ext cx="342360" cy="371520"/>
          </a:xfrm>
          <a:custGeom>
            <a:avLst/>
            <a:gdLst/>
            <a:ahLst/>
            <a:rect l="l" t="t" r="r" b="b"/>
            <a:pathLst>
              <a:path w="1426723" h="1548319">
                <a:moveTo>
                  <a:pt x="1433881" y="753595"/>
                </a:moveTo>
                <a:cubicBezTo>
                  <a:pt x="1433881" y="1101359"/>
                  <a:pt x="1245003" y="1395620"/>
                  <a:pt x="965333" y="1506678"/>
                </a:cubicBezTo>
                <a:cubicBezTo>
                  <a:pt x="683230" y="1619356"/>
                  <a:pt x="363839" y="1528565"/>
                  <a:pt x="170907" y="1280510"/>
                </a:cubicBezTo>
                <a:cubicBezTo>
                  <a:pt x="-81201" y="956254"/>
                  <a:pt x="-51208" y="484463"/>
                  <a:pt x="239811" y="196686"/>
                </a:cubicBezTo>
                <a:cubicBezTo>
                  <a:pt x="538126" y="-98386"/>
                  <a:pt x="1026941" y="-55422"/>
                  <a:pt x="1272564" y="285046"/>
                </a:cubicBezTo>
                <a:cubicBezTo>
                  <a:pt x="1378758" y="433393"/>
                  <a:pt x="1430639" y="597142"/>
                  <a:pt x="1433881" y="753595"/>
                </a:cubicBezTo>
                <a:close/>
                <a:moveTo>
                  <a:pt x="1018024" y="768997"/>
                </a:moveTo>
                <a:cubicBezTo>
                  <a:pt x="1020456" y="721169"/>
                  <a:pt x="1007486" y="666046"/>
                  <a:pt x="981545" y="614976"/>
                </a:cubicBezTo>
                <a:cubicBezTo>
                  <a:pt x="887511" y="426097"/>
                  <a:pt x="651616" y="387186"/>
                  <a:pt x="507322" y="536344"/>
                </a:cubicBezTo>
                <a:cubicBezTo>
                  <a:pt x="382484" y="665235"/>
                  <a:pt x="380862" y="883297"/>
                  <a:pt x="504890" y="1014620"/>
                </a:cubicBezTo>
                <a:cubicBezTo>
                  <a:pt x="623243" y="1140269"/>
                  <a:pt x="804826" y="1141891"/>
                  <a:pt x="924801" y="1017863"/>
                </a:cubicBezTo>
                <a:cubicBezTo>
                  <a:pt x="989652" y="951391"/>
                  <a:pt x="1018835" y="871137"/>
                  <a:pt x="1018024" y="768997"/>
                </a:cubicBezTo>
                <a:close/>
              </a:path>
            </a:pathLst>
          </a:custGeom>
          <a:solidFill>
            <a:schemeClr val="accent3"/>
          </a:solidFill>
          <a:ln w="8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0" name="CustomShape 207"/>
          <p:cNvSpPr/>
          <p:nvPr/>
        </p:nvSpPr>
        <p:spPr>
          <a:xfrm>
            <a:off x="3241080" y="1048680"/>
            <a:ext cx="1133640" cy="1172520"/>
          </a:xfrm>
          <a:custGeom>
            <a:avLst/>
            <a:gdLst/>
            <a:ahLst/>
            <a:rect l="l" t="t" r="r" b="b"/>
            <a:pathLst>
              <a:path w="4703648" h="4864304">
                <a:moveTo>
                  <a:pt x="1807379" y="4869660"/>
                </a:moveTo>
                <a:lnTo>
                  <a:pt x="2182243" y="4869660"/>
                </a:lnTo>
                <a:cubicBezTo>
                  <a:pt x="2182243" y="4869660"/>
                  <a:pt x="2181351" y="4868768"/>
                  <a:pt x="2181351" y="4868768"/>
                </a:cubicBezTo>
                <a:cubicBezTo>
                  <a:pt x="2341114" y="4868768"/>
                  <a:pt x="2418764" y="4868768"/>
                  <a:pt x="2580313" y="4868768"/>
                </a:cubicBezTo>
                <a:cubicBezTo>
                  <a:pt x="2580313" y="4868768"/>
                  <a:pt x="2579420" y="4869660"/>
                  <a:pt x="2579420" y="4869660"/>
                </a:cubicBezTo>
                <a:lnTo>
                  <a:pt x="2957854" y="4869660"/>
                </a:lnTo>
                <a:cubicBezTo>
                  <a:pt x="2997126" y="4866983"/>
                  <a:pt x="3413939" y="4866983"/>
                  <a:pt x="3435359" y="4869660"/>
                </a:cubicBezTo>
                <a:cubicBezTo>
                  <a:pt x="3435359" y="4869660"/>
                  <a:pt x="3435359" y="4869660"/>
                  <a:pt x="3435359" y="4869660"/>
                </a:cubicBezTo>
                <a:lnTo>
                  <a:pt x="3812901" y="4869660"/>
                </a:lnTo>
                <a:cubicBezTo>
                  <a:pt x="3812008" y="4868768"/>
                  <a:pt x="3811116" y="4867875"/>
                  <a:pt x="3810223" y="4867875"/>
                </a:cubicBezTo>
                <a:cubicBezTo>
                  <a:pt x="3821826" y="4867875"/>
                  <a:pt x="3828966" y="4867875"/>
                  <a:pt x="3835214" y="4867875"/>
                </a:cubicBezTo>
                <a:cubicBezTo>
                  <a:pt x="4080661" y="4867875"/>
                  <a:pt x="4174377" y="4867875"/>
                  <a:pt x="4419823" y="4867875"/>
                </a:cubicBezTo>
                <a:cubicBezTo>
                  <a:pt x="4451955" y="4867875"/>
                  <a:pt x="4451955" y="4867875"/>
                  <a:pt x="4451955" y="4833067"/>
                </a:cubicBezTo>
                <a:cubicBezTo>
                  <a:pt x="4451955" y="4805398"/>
                  <a:pt x="4451955" y="4778622"/>
                  <a:pt x="4451955" y="4750953"/>
                </a:cubicBezTo>
                <a:cubicBezTo>
                  <a:pt x="4451955" y="4735780"/>
                  <a:pt x="4457310" y="4729532"/>
                  <a:pt x="4471590" y="4729532"/>
                </a:cubicBezTo>
                <a:cubicBezTo>
                  <a:pt x="4516217" y="4729532"/>
                  <a:pt x="4561736" y="4730425"/>
                  <a:pt x="4606363" y="4729532"/>
                </a:cubicBezTo>
                <a:cubicBezTo>
                  <a:pt x="4621536" y="4729532"/>
                  <a:pt x="4625999" y="4736673"/>
                  <a:pt x="4625999" y="4752739"/>
                </a:cubicBezTo>
                <a:cubicBezTo>
                  <a:pt x="4625106" y="4783977"/>
                  <a:pt x="4625999" y="4814323"/>
                  <a:pt x="4625999" y="4845562"/>
                </a:cubicBezTo>
                <a:cubicBezTo>
                  <a:pt x="4625999" y="4861628"/>
                  <a:pt x="4631354" y="4868768"/>
                  <a:pt x="4645634" y="4867875"/>
                </a:cubicBezTo>
                <a:cubicBezTo>
                  <a:pt x="4656344" y="4866983"/>
                  <a:pt x="4667055" y="4867875"/>
                  <a:pt x="4677765" y="4865198"/>
                </a:cubicBezTo>
                <a:cubicBezTo>
                  <a:pt x="4694724" y="4861628"/>
                  <a:pt x="4705434" y="4849132"/>
                  <a:pt x="4705434" y="4829496"/>
                </a:cubicBezTo>
                <a:cubicBezTo>
                  <a:pt x="4705434" y="4718823"/>
                  <a:pt x="4705434" y="4608148"/>
                  <a:pt x="4705434" y="4498367"/>
                </a:cubicBezTo>
                <a:cubicBezTo>
                  <a:pt x="4705434" y="4477838"/>
                  <a:pt x="4692939" y="4465343"/>
                  <a:pt x="4673303" y="4462665"/>
                </a:cubicBezTo>
                <a:cubicBezTo>
                  <a:pt x="4627784" y="4457310"/>
                  <a:pt x="4625999" y="4458203"/>
                  <a:pt x="4625999" y="4509077"/>
                </a:cubicBezTo>
                <a:cubicBezTo>
                  <a:pt x="4625999" y="4527820"/>
                  <a:pt x="4625999" y="4547456"/>
                  <a:pt x="4625999" y="4566199"/>
                </a:cubicBezTo>
                <a:cubicBezTo>
                  <a:pt x="4625999" y="4580480"/>
                  <a:pt x="4620643" y="4586727"/>
                  <a:pt x="4608148" y="4585835"/>
                </a:cubicBezTo>
                <a:cubicBezTo>
                  <a:pt x="4562629" y="4585835"/>
                  <a:pt x="4517109" y="4584943"/>
                  <a:pt x="4471590" y="4585835"/>
                </a:cubicBezTo>
                <a:cubicBezTo>
                  <a:pt x="4453740" y="4585835"/>
                  <a:pt x="4452847" y="4574232"/>
                  <a:pt x="4452847" y="4559951"/>
                </a:cubicBezTo>
                <a:cubicBezTo>
                  <a:pt x="4452847" y="4451955"/>
                  <a:pt x="4452847" y="4343066"/>
                  <a:pt x="4452847" y="4235070"/>
                </a:cubicBezTo>
                <a:cubicBezTo>
                  <a:pt x="4452847" y="4089586"/>
                  <a:pt x="4452847" y="3944996"/>
                  <a:pt x="4452847" y="3799513"/>
                </a:cubicBezTo>
                <a:cubicBezTo>
                  <a:pt x="4452847" y="3770952"/>
                  <a:pt x="4453740" y="3770060"/>
                  <a:pt x="4480516" y="3769167"/>
                </a:cubicBezTo>
                <a:cubicBezTo>
                  <a:pt x="4506399" y="3769167"/>
                  <a:pt x="4533175" y="3768274"/>
                  <a:pt x="4559059" y="3769167"/>
                </a:cubicBezTo>
                <a:cubicBezTo>
                  <a:pt x="4574232" y="3769167"/>
                  <a:pt x="4582264" y="3763812"/>
                  <a:pt x="4582264" y="3745069"/>
                </a:cubicBezTo>
                <a:cubicBezTo>
                  <a:pt x="4581372" y="3712045"/>
                  <a:pt x="4581372" y="3679021"/>
                  <a:pt x="4582264" y="3645998"/>
                </a:cubicBezTo>
                <a:cubicBezTo>
                  <a:pt x="4582264" y="3631717"/>
                  <a:pt x="4576909" y="3626362"/>
                  <a:pt x="4564414" y="3626362"/>
                </a:cubicBezTo>
                <a:cubicBezTo>
                  <a:pt x="4449277" y="3626362"/>
                  <a:pt x="4334140" y="3626362"/>
                  <a:pt x="4218111" y="3626362"/>
                </a:cubicBezTo>
                <a:cubicBezTo>
                  <a:pt x="4204723" y="3626362"/>
                  <a:pt x="4200260" y="3632610"/>
                  <a:pt x="4200260" y="3645998"/>
                </a:cubicBezTo>
                <a:cubicBezTo>
                  <a:pt x="4200260" y="3679914"/>
                  <a:pt x="4201153" y="3713830"/>
                  <a:pt x="4200260" y="3747746"/>
                </a:cubicBezTo>
                <a:cubicBezTo>
                  <a:pt x="4200260" y="3762919"/>
                  <a:pt x="4205616" y="3769167"/>
                  <a:pt x="4219004" y="3769167"/>
                </a:cubicBezTo>
                <a:cubicBezTo>
                  <a:pt x="4246672" y="3769167"/>
                  <a:pt x="4274340" y="3770060"/>
                  <a:pt x="4301116" y="3769167"/>
                </a:cubicBezTo>
                <a:cubicBezTo>
                  <a:pt x="4318075" y="3768274"/>
                  <a:pt x="4325215" y="3774522"/>
                  <a:pt x="4325215" y="3794158"/>
                </a:cubicBezTo>
                <a:cubicBezTo>
                  <a:pt x="4324322" y="4008366"/>
                  <a:pt x="4325215" y="4222574"/>
                  <a:pt x="4325215" y="4437674"/>
                </a:cubicBezTo>
                <a:cubicBezTo>
                  <a:pt x="4325215" y="4456418"/>
                  <a:pt x="4318075" y="4461773"/>
                  <a:pt x="4302009" y="4461773"/>
                </a:cubicBezTo>
                <a:cubicBezTo>
                  <a:pt x="4152956" y="4461773"/>
                  <a:pt x="4155634" y="4460880"/>
                  <a:pt x="4007473" y="4461773"/>
                </a:cubicBezTo>
                <a:cubicBezTo>
                  <a:pt x="3989622" y="4461773"/>
                  <a:pt x="3984267" y="4454632"/>
                  <a:pt x="3984267" y="4435889"/>
                </a:cubicBezTo>
                <a:cubicBezTo>
                  <a:pt x="3984267" y="4201153"/>
                  <a:pt x="3984267" y="3965524"/>
                  <a:pt x="3984267" y="3730788"/>
                </a:cubicBezTo>
                <a:cubicBezTo>
                  <a:pt x="3984267" y="3712938"/>
                  <a:pt x="3987837" y="3705797"/>
                  <a:pt x="4005688" y="3706690"/>
                </a:cubicBezTo>
                <a:cubicBezTo>
                  <a:pt x="4040497" y="3707582"/>
                  <a:pt x="4040497" y="3706690"/>
                  <a:pt x="4040497" y="3669203"/>
                </a:cubicBezTo>
                <a:cubicBezTo>
                  <a:pt x="4040497" y="3662956"/>
                  <a:pt x="4040497" y="3657600"/>
                  <a:pt x="4040497" y="3651353"/>
                </a:cubicBezTo>
                <a:cubicBezTo>
                  <a:pt x="4042282" y="3632610"/>
                  <a:pt x="4034249" y="3625469"/>
                  <a:pt x="4016398" y="3626362"/>
                </a:cubicBezTo>
                <a:cubicBezTo>
                  <a:pt x="3969987" y="3627254"/>
                  <a:pt x="3923575" y="3625469"/>
                  <a:pt x="3877163" y="3627254"/>
                </a:cubicBezTo>
                <a:cubicBezTo>
                  <a:pt x="3858420" y="3628147"/>
                  <a:pt x="3851280" y="3621899"/>
                  <a:pt x="3851280" y="3599586"/>
                </a:cubicBezTo>
                <a:cubicBezTo>
                  <a:pt x="3852172" y="3391626"/>
                  <a:pt x="3852172" y="3183665"/>
                  <a:pt x="3851280" y="2976598"/>
                </a:cubicBezTo>
                <a:cubicBezTo>
                  <a:pt x="3851280" y="2955177"/>
                  <a:pt x="3857528" y="2948929"/>
                  <a:pt x="3877163" y="2948929"/>
                </a:cubicBezTo>
                <a:cubicBezTo>
                  <a:pt x="3985160" y="2949822"/>
                  <a:pt x="4093156" y="2948929"/>
                  <a:pt x="4201153" y="2948929"/>
                </a:cubicBezTo>
                <a:cubicBezTo>
                  <a:pt x="4228821" y="2948929"/>
                  <a:pt x="4229714" y="2948037"/>
                  <a:pt x="4229714" y="2918583"/>
                </a:cubicBezTo>
                <a:cubicBezTo>
                  <a:pt x="4229714" y="2866816"/>
                  <a:pt x="4229714" y="2815049"/>
                  <a:pt x="4229714" y="2764175"/>
                </a:cubicBezTo>
                <a:cubicBezTo>
                  <a:pt x="4229714" y="2745432"/>
                  <a:pt x="4225251" y="2738291"/>
                  <a:pt x="4207400" y="2738291"/>
                </a:cubicBezTo>
                <a:cubicBezTo>
                  <a:pt x="4032464" y="2739184"/>
                  <a:pt x="3857528" y="2739184"/>
                  <a:pt x="3682591" y="2738291"/>
                </a:cubicBezTo>
                <a:cubicBezTo>
                  <a:pt x="3660278" y="2738291"/>
                  <a:pt x="3660278" y="2750787"/>
                  <a:pt x="3660278" y="2768637"/>
                </a:cubicBezTo>
                <a:cubicBezTo>
                  <a:pt x="3660278" y="3043538"/>
                  <a:pt x="3660278" y="3318438"/>
                  <a:pt x="3660278" y="3593338"/>
                </a:cubicBezTo>
                <a:cubicBezTo>
                  <a:pt x="3660278" y="3628147"/>
                  <a:pt x="3660278" y="3628147"/>
                  <a:pt x="3629039" y="3628147"/>
                </a:cubicBezTo>
                <a:cubicBezTo>
                  <a:pt x="3465706" y="3628147"/>
                  <a:pt x="3303265" y="3628147"/>
                  <a:pt x="3139931" y="3628147"/>
                </a:cubicBezTo>
                <a:cubicBezTo>
                  <a:pt x="3111370" y="3628147"/>
                  <a:pt x="3111370" y="3628147"/>
                  <a:pt x="3111370" y="3596016"/>
                </a:cubicBezTo>
                <a:cubicBezTo>
                  <a:pt x="3111370" y="3526398"/>
                  <a:pt x="3112263" y="3457673"/>
                  <a:pt x="3111370" y="3388055"/>
                </a:cubicBezTo>
                <a:cubicBezTo>
                  <a:pt x="3109585" y="3280951"/>
                  <a:pt x="3055140" y="3203301"/>
                  <a:pt x="2964995" y="3180095"/>
                </a:cubicBezTo>
                <a:cubicBezTo>
                  <a:pt x="2868601" y="3155104"/>
                  <a:pt x="2773993" y="3200623"/>
                  <a:pt x="2735614" y="3290769"/>
                </a:cubicBezTo>
                <a:cubicBezTo>
                  <a:pt x="2724011" y="3316653"/>
                  <a:pt x="2717763" y="3345214"/>
                  <a:pt x="2717763" y="3373775"/>
                </a:cubicBezTo>
                <a:cubicBezTo>
                  <a:pt x="2717763" y="3448748"/>
                  <a:pt x="2717763" y="3523720"/>
                  <a:pt x="2717763" y="3599586"/>
                </a:cubicBezTo>
                <a:cubicBezTo>
                  <a:pt x="2717763" y="3627254"/>
                  <a:pt x="2716870" y="3628147"/>
                  <a:pt x="2691879" y="3628147"/>
                </a:cubicBezTo>
                <a:cubicBezTo>
                  <a:pt x="2504448" y="3628147"/>
                  <a:pt x="2398236" y="3628147"/>
                  <a:pt x="2210804" y="3628147"/>
                </a:cubicBezTo>
                <a:cubicBezTo>
                  <a:pt x="2191168" y="3628147"/>
                  <a:pt x="2184921" y="3621007"/>
                  <a:pt x="2185813" y="3600478"/>
                </a:cubicBezTo>
                <a:cubicBezTo>
                  <a:pt x="2186706" y="3479986"/>
                  <a:pt x="2185813" y="3358602"/>
                  <a:pt x="2185813" y="3238110"/>
                </a:cubicBezTo>
                <a:cubicBezTo>
                  <a:pt x="2185813" y="3208656"/>
                  <a:pt x="2185813" y="3208656"/>
                  <a:pt x="2159037" y="3208656"/>
                </a:cubicBezTo>
                <a:cubicBezTo>
                  <a:pt x="2135831" y="3208656"/>
                  <a:pt x="2113518" y="3207764"/>
                  <a:pt x="2090312" y="3208656"/>
                </a:cubicBezTo>
                <a:cubicBezTo>
                  <a:pt x="2073354" y="3209549"/>
                  <a:pt x="2063536" y="3203301"/>
                  <a:pt x="2055503" y="3186343"/>
                </a:cubicBezTo>
                <a:cubicBezTo>
                  <a:pt x="2014447" y="3104230"/>
                  <a:pt x="1951970" y="3053355"/>
                  <a:pt x="1867179" y="3035505"/>
                </a:cubicBezTo>
                <a:cubicBezTo>
                  <a:pt x="1750257" y="3009621"/>
                  <a:pt x="1634228" y="3066743"/>
                  <a:pt x="1574428" y="3180988"/>
                </a:cubicBezTo>
                <a:cubicBezTo>
                  <a:pt x="1563718" y="3201516"/>
                  <a:pt x="1552115" y="3211334"/>
                  <a:pt x="1530694" y="3208656"/>
                </a:cubicBezTo>
                <a:cubicBezTo>
                  <a:pt x="1509273" y="3206871"/>
                  <a:pt x="1487853" y="3209549"/>
                  <a:pt x="1466432" y="3207764"/>
                </a:cubicBezTo>
                <a:cubicBezTo>
                  <a:pt x="1447689" y="3206871"/>
                  <a:pt x="1442333" y="3214011"/>
                  <a:pt x="1442333" y="3234540"/>
                </a:cubicBezTo>
                <a:cubicBezTo>
                  <a:pt x="1443226" y="3354139"/>
                  <a:pt x="1442333" y="3472846"/>
                  <a:pt x="1442333" y="3592446"/>
                </a:cubicBezTo>
                <a:cubicBezTo>
                  <a:pt x="1442333" y="3628147"/>
                  <a:pt x="1442333" y="3628147"/>
                  <a:pt x="1410202" y="3628147"/>
                </a:cubicBezTo>
                <a:cubicBezTo>
                  <a:pt x="1209382" y="3628147"/>
                  <a:pt x="1079965" y="3628147"/>
                  <a:pt x="896996" y="3628147"/>
                </a:cubicBezTo>
                <a:cubicBezTo>
                  <a:pt x="867542" y="3628147"/>
                  <a:pt x="866650" y="3628147"/>
                  <a:pt x="866650" y="3594231"/>
                </a:cubicBezTo>
                <a:cubicBezTo>
                  <a:pt x="866650" y="3333611"/>
                  <a:pt x="866650" y="3072991"/>
                  <a:pt x="866650" y="2811479"/>
                </a:cubicBezTo>
                <a:cubicBezTo>
                  <a:pt x="866650" y="2790058"/>
                  <a:pt x="872897" y="2776670"/>
                  <a:pt x="888963" y="2765067"/>
                </a:cubicBezTo>
                <a:cubicBezTo>
                  <a:pt x="966613" y="2707945"/>
                  <a:pt x="1021058" y="2630295"/>
                  <a:pt x="1052296" y="2533009"/>
                </a:cubicBezTo>
                <a:cubicBezTo>
                  <a:pt x="1058544" y="2513373"/>
                  <a:pt x="1065684" y="2509803"/>
                  <a:pt x="1084428" y="2514266"/>
                </a:cubicBezTo>
                <a:cubicBezTo>
                  <a:pt x="1295958" y="2566925"/>
                  <a:pt x="1476250" y="2507125"/>
                  <a:pt x="1626195" y="2335759"/>
                </a:cubicBezTo>
                <a:cubicBezTo>
                  <a:pt x="1638691" y="2321478"/>
                  <a:pt x="1648508" y="2325049"/>
                  <a:pt x="1661896" y="2328619"/>
                </a:cubicBezTo>
                <a:cubicBezTo>
                  <a:pt x="1859146" y="2381278"/>
                  <a:pt x="2026942" y="2325049"/>
                  <a:pt x="2166178" y="2163500"/>
                </a:cubicBezTo>
                <a:cubicBezTo>
                  <a:pt x="2194739" y="2130476"/>
                  <a:pt x="2217944" y="2092098"/>
                  <a:pt x="2235795" y="2050148"/>
                </a:cubicBezTo>
                <a:cubicBezTo>
                  <a:pt x="2242935" y="2032298"/>
                  <a:pt x="2250968" y="2027835"/>
                  <a:pt x="2269711" y="2033190"/>
                </a:cubicBezTo>
                <a:cubicBezTo>
                  <a:pt x="2472316" y="2093883"/>
                  <a:pt x="2644575" y="2037653"/>
                  <a:pt x="2782918" y="1864502"/>
                </a:cubicBezTo>
                <a:cubicBezTo>
                  <a:pt x="2824867" y="1812735"/>
                  <a:pt x="2853428" y="1751150"/>
                  <a:pt x="2871279" y="1685102"/>
                </a:cubicBezTo>
                <a:cubicBezTo>
                  <a:pt x="2874849" y="1671714"/>
                  <a:pt x="2880204" y="1662789"/>
                  <a:pt x="2892699" y="1659219"/>
                </a:cubicBezTo>
                <a:cubicBezTo>
                  <a:pt x="2962317" y="1640476"/>
                  <a:pt x="3022117" y="1602097"/>
                  <a:pt x="3074776" y="1551222"/>
                </a:cubicBezTo>
                <a:cubicBezTo>
                  <a:pt x="3201516" y="1427160"/>
                  <a:pt x="3290769" y="1277215"/>
                  <a:pt x="3338966" y="1097816"/>
                </a:cubicBezTo>
                <a:cubicBezTo>
                  <a:pt x="3399658" y="869327"/>
                  <a:pt x="3277381" y="616740"/>
                  <a:pt x="3070313" y="545338"/>
                </a:cubicBezTo>
                <a:cubicBezTo>
                  <a:pt x="3053355" y="539090"/>
                  <a:pt x="3044430" y="530165"/>
                  <a:pt x="3038182" y="511421"/>
                </a:cubicBezTo>
                <a:cubicBezTo>
                  <a:pt x="2953392" y="234736"/>
                  <a:pt x="2778455" y="68725"/>
                  <a:pt x="2519621" y="8925"/>
                </a:cubicBezTo>
                <a:cubicBezTo>
                  <a:pt x="2502662" y="5355"/>
                  <a:pt x="2484812" y="3570"/>
                  <a:pt x="2467854" y="0"/>
                </a:cubicBezTo>
                <a:cubicBezTo>
                  <a:pt x="2427690" y="0"/>
                  <a:pt x="2387526" y="0"/>
                  <a:pt x="2347362" y="0"/>
                </a:cubicBezTo>
                <a:cubicBezTo>
                  <a:pt x="2304520" y="6248"/>
                  <a:pt x="2262571" y="13388"/>
                  <a:pt x="2221515" y="27669"/>
                </a:cubicBezTo>
                <a:cubicBezTo>
                  <a:pt x="2076032" y="79435"/>
                  <a:pt x="1964465" y="180292"/>
                  <a:pt x="1876997" y="315064"/>
                </a:cubicBezTo>
                <a:cubicBezTo>
                  <a:pt x="1802024" y="431986"/>
                  <a:pt x="1758290" y="562296"/>
                  <a:pt x="1747580" y="705101"/>
                </a:cubicBezTo>
                <a:cubicBezTo>
                  <a:pt x="1741332" y="785429"/>
                  <a:pt x="1744009" y="865757"/>
                  <a:pt x="1761860" y="944300"/>
                </a:cubicBezTo>
                <a:cubicBezTo>
                  <a:pt x="1766323" y="964828"/>
                  <a:pt x="1762753" y="980001"/>
                  <a:pt x="1750257" y="996067"/>
                </a:cubicBezTo>
                <a:cubicBezTo>
                  <a:pt x="1665467" y="1107634"/>
                  <a:pt x="1616377" y="1236158"/>
                  <a:pt x="1601204" y="1380749"/>
                </a:cubicBezTo>
                <a:cubicBezTo>
                  <a:pt x="1591386" y="1475357"/>
                  <a:pt x="1596742" y="1569073"/>
                  <a:pt x="1620840" y="1661004"/>
                </a:cubicBezTo>
                <a:cubicBezTo>
                  <a:pt x="1627088" y="1685102"/>
                  <a:pt x="1626195" y="1685995"/>
                  <a:pt x="1603882" y="1683317"/>
                </a:cubicBezTo>
                <a:cubicBezTo>
                  <a:pt x="1556578" y="1678855"/>
                  <a:pt x="1511951" y="1693135"/>
                  <a:pt x="1468217" y="1707416"/>
                </a:cubicBezTo>
                <a:cubicBezTo>
                  <a:pt x="1339692" y="1750257"/>
                  <a:pt x="1236158" y="1833263"/>
                  <a:pt x="1158508" y="1953755"/>
                </a:cubicBezTo>
                <a:cubicBezTo>
                  <a:pt x="1151368" y="1964465"/>
                  <a:pt x="1143335" y="1973391"/>
                  <a:pt x="1131732" y="1977853"/>
                </a:cubicBezTo>
                <a:cubicBezTo>
                  <a:pt x="947870" y="2052826"/>
                  <a:pt x="842551" y="2198309"/>
                  <a:pt x="815775" y="2411624"/>
                </a:cubicBezTo>
                <a:cubicBezTo>
                  <a:pt x="813990" y="2428582"/>
                  <a:pt x="807742" y="2437508"/>
                  <a:pt x="794354" y="2444648"/>
                </a:cubicBezTo>
                <a:cubicBezTo>
                  <a:pt x="660474" y="2519621"/>
                  <a:pt x="562296" y="2632080"/>
                  <a:pt x="498033" y="2781133"/>
                </a:cubicBezTo>
                <a:cubicBezTo>
                  <a:pt x="490893" y="2797199"/>
                  <a:pt x="488216" y="2812372"/>
                  <a:pt x="488216" y="2830222"/>
                </a:cubicBezTo>
                <a:cubicBezTo>
                  <a:pt x="488216" y="3084594"/>
                  <a:pt x="488216" y="3338966"/>
                  <a:pt x="488216" y="3592446"/>
                </a:cubicBezTo>
                <a:cubicBezTo>
                  <a:pt x="488216" y="3626362"/>
                  <a:pt x="488216" y="3626362"/>
                  <a:pt x="456977" y="3626362"/>
                </a:cubicBezTo>
                <a:cubicBezTo>
                  <a:pt x="398070" y="3626362"/>
                  <a:pt x="339163" y="3626362"/>
                  <a:pt x="280255" y="3626362"/>
                </a:cubicBezTo>
                <a:cubicBezTo>
                  <a:pt x="248124" y="3626362"/>
                  <a:pt x="248124" y="3626362"/>
                  <a:pt x="248124" y="3661171"/>
                </a:cubicBezTo>
                <a:cubicBezTo>
                  <a:pt x="248124" y="3954814"/>
                  <a:pt x="248124" y="4249350"/>
                  <a:pt x="248124" y="4542993"/>
                </a:cubicBezTo>
                <a:cubicBezTo>
                  <a:pt x="248124" y="4585835"/>
                  <a:pt x="248124" y="4585835"/>
                  <a:pt x="208853" y="4585835"/>
                </a:cubicBezTo>
                <a:cubicBezTo>
                  <a:pt x="172259" y="4585835"/>
                  <a:pt x="136558" y="4584943"/>
                  <a:pt x="99964" y="4585835"/>
                </a:cubicBezTo>
                <a:cubicBezTo>
                  <a:pt x="83898" y="4585835"/>
                  <a:pt x="76758" y="4579587"/>
                  <a:pt x="77650" y="4561736"/>
                </a:cubicBezTo>
                <a:cubicBezTo>
                  <a:pt x="78543" y="4534960"/>
                  <a:pt x="77650" y="4509077"/>
                  <a:pt x="77650" y="4482301"/>
                </a:cubicBezTo>
                <a:cubicBezTo>
                  <a:pt x="77650" y="4467128"/>
                  <a:pt x="72295" y="4461773"/>
                  <a:pt x="58907" y="4461773"/>
                </a:cubicBezTo>
                <a:cubicBezTo>
                  <a:pt x="37486" y="4461773"/>
                  <a:pt x="15173" y="4459095"/>
                  <a:pt x="0" y="4481408"/>
                </a:cubicBezTo>
                <a:cubicBezTo>
                  <a:pt x="0" y="4601900"/>
                  <a:pt x="0" y="4723285"/>
                  <a:pt x="0" y="4843777"/>
                </a:cubicBezTo>
                <a:cubicBezTo>
                  <a:pt x="15173" y="4865198"/>
                  <a:pt x="46412" y="4875016"/>
                  <a:pt x="68725" y="4866090"/>
                </a:cubicBezTo>
                <a:cubicBezTo>
                  <a:pt x="78543" y="4862520"/>
                  <a:pt x="77650" y="4854487"/>
                  <a:pt x="77650" y="4846455"/>
                </a:cubicBezTo>
                <a:cubicBezTo>
                  <a:pt x="77650" y="4816108"/>
                  <a:pt x="78543" y="4785762"/>
                  <a:pt x="77650" y="4755416"/>
                </a:cubicBezTo>
                <a:cubicBezTo>
                  <a:pt x="76758" y="4736673"/>
                  <a:pt x="82113" y="4728640"/>
                  <a:pt x="99964" y="4728640"/>
                </a:cubicBezTo>
                <a:cubicBezTo>
                  <a:pt x="141913" y="4729532"/>
                  <a:pt x="184754" y="4729532"/>
                  <a:pt x="226703" y="4728640"/>
                </a:cubicBezTo>
                <a:cubicBezTo>
                  <a:pt x="241876" y="4728640"/>
                  <a:pt x="249017" y="4734888"/>
                  <a:pt x="248124" y="4751846"/>
                </a:cubicBezTo>
                <a:cubicBezTo>
                  <a:pt x="247232" y="4777729"/>
                  <a:pt x="248124" y="4803613"/>
                  <a:pt x="248124" y="4829496"/>
                </a:cubicBezTo>
                <a:cubicBezTo>
                  <a:pt x="248124" y="4866090"/>
                  <a:pt x="248124" y="4866090"/>
                  <a:pt x="281148" y="4866090"/>
                </a:cubicBezTo>
                <a:cubicBezTo>
                  <a:pt x="417705" y="4866090"/>
                  <a:pt x="555156" y="4866090"/>
                  <a:pt x="691713" y="4865198"/>
                </a:cubicBezTo>
                <a:cubicBezTo>
                  <a:pt x="790784" y="4865198"/>
                  <a:pt x="889855" y="4865198"/>
                  <a:pt x="989819" y="4865198"/>
                </a:cubicBezTo>
                <a:cubicBezTo>
                  <a:pt x="997852" y="4865198"/>
                  <a:pt x="1005885" y="4865198"/>
                  <a:pt x="1014810" y="4866983"/>
                </a:cubicBezTo>
                <a:cubicBezTo>
                  <a:pt x="1013917" y="4866983"/>
                  <a:pt x="1013917" y="4867875"/>
                  <a:pt x="1013025" y="4867875"/>
                </a:cubicBezTo>
                <a:lnTo>
                  <a:pt x="1322734" y="4867875"/>
                </a:lnTo>
                <a:lnTo>
                  <a:pt x="1807379" y="4867875"/>
                </a:lnTo>
                <a:close/>
              </a:path>
            </a:pathLst>
          </a:custGeom>
          <a:solidFill>
            <a:srgbClr val="000000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1" name="CustomShape 208"/>
          <p:cNvSpPr/>
          <p:nvPr/>
        </p:nvSpPr>
        <p:spPr>
          <a:xfrm>
            <a:off x="3304800" y="2211480"/>
            <a:ext cx="190440" cy="19044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4" y="398962"/>
                </a:moveTo>
                <a:cubicBezTo>
                  <a:pt x="797924" y="619303"/>
                  <a:pt x="619303" y="797925"/>
                  <a:pt x="398962" y="797925"/>
                </a:cubicBezTo>
                <a:cubicBezTo>
                  <a:pt x="178622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4" y="178622"/>
                  <a:pt x="797924" y="398962"/>
                </a:cubicBezTo>
                <a:close/>
              </a:path>
            </a:pathLst>
          </a:custGeom>
          <a:solidFill>
            <a:srgbClr val="000000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2" name="CustomShape 209"/>
          <p:cNvSpPr/>
          <p:nvPr/>
        </p:nvSpPr>
        <p:spPr>
          <a:xfrm>
            <a:off x="3546000" y="2211480"/>
            <a:ext cx="190440" cy="19044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000000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3" name="CustomShape 210"/>
          <p:cNvSpPr/>
          <p:nvPr/>
        </p:nvSpPr>
        <p:spPr>
          <a:xfrm>
            <a:off x="3786840" y="2211480"/>
            <a:ext cx="190440" cy="19044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000000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4" name="CustomShape 211"/>
          <p:cNvSpPr/>
          <p:nvPr/>
        </p:nvSpPr>
        <p:spPr>
          <a:xfrm>
            <a:off x="4027680" y="2211480"/>
            <a:ext cx="190440" cy="19044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000000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5" name="CustomShape 212"/>
          <p:cNvSpPr/>
          <p:nvPr/>
        </p:nvSpPr>
        <p:spPr>
          <a:xfrm>
            <a:off x="7134840" y="1306440"/>
            <a:ext cx="2585160" cy="788760"/>
          </a:xfrm>
          <a:custGeom>
            <a:avLst/>
            <a:gdLst/>
            <a:ahLst/>
            <a:rect l="l" t="t" r="r" b="b"/>
            <a:pathLst>
              <a:path w="8543357" h="2608811"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rgbClr val="37474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6" name="CustomShape 213"/>
          <p:cNvSpPr/>
          <p:nvPr/>
        </p:nvSpPr>
        <p:spPr>
          <a:xfrm>
            <a:off x="7411320" y="1890360"/>
            <a:ext cx="406080" cy="403920"/>
          </a:xfrm>
          <a:custGeom>
            <a:avLst/>
            <a:gdLst/>
            <a:ahLst/>
            <a:rect l="l" t="t" r="r" b="b"/>
            <a:pathLst>
              <a:path w="1345387" h="1338376">
                <a:moveTo>
                  <a:pt x="672694" y="487648"/>
                </a:moveTo>
                <a:cubicBezTo>
                  <a:pt x="772956" y="487648"/>
                  <a:pt x="854235" y="568927"/>
                  <a:pt x="854235" y="669189"/>
                </a:cubicBezTo>
                <a:cubicBezTo>
                  <a:pt x="854235" y="769451"/>
                  <a:pt x="772956" y="850730"/>
                  <a:pt x="672694" y="850730"/>
                </a:cubicBezTo>
                <a:cubicBezTo>
                  <a:pt x="572432" y="850730"/>
                  <a:pt x="491153" y="769451"/>
                  <a:pt x="491153" y="669189"/>
                </a:cubicBezTo>
                <a:cubicBezTo>
                  <a:pt x="491153" y="568927"/>
                  <a:pt x="572432" y="487648"/>
                  <a:pt x="672694" y="487648"/>
                </a:cubicBezTo>
                <a:close/>
                <a:moveTo>
                  <a:pt x="669576" y="342312"/>
                </a:moveTo>
                <a:cubicBezTo>
                  <a:pt x="587085" y="342312"/>
                  <a:pt x="504595" y="373782"/>
                  <a:pt x="441658" y="436721"/>
                </a:cubicBezTo>
                <a:cubicBezTo>
                  <a:pt x="315778" y="562594"/>
                  <a:pt x="315778" y="766683"/>
                  <a:pt x="441651" y="892562"/>
                </a:cubicBezTo>
                <a:cubicBezTo>
                  <a:pt x="567531" y="1018442"/>
                  <a:pt x="771619" y="1018435"/>
                  <a:pt x="897499" y="892562"/>
                </a:cubicBezTo>
                <a:cubicBezTo>
                  <a:pt x="1023372" y="766683"/>
                  <a:pt x="1023372" y="562594"/>
                  <a:pt x="897499" y="436721"/>
                </a:cubicBezTo>
                <a:cubicBezTo>
                  <a:pt x="834559" y="373782"/>
                  <a:pt x="752067" y="342312"/>
                  <a:pt x="669576" y="342312"/>
                </a:cubicBezTo>
                <a:close/>
                <a:moveTo>
                  <a:pt x="672693" y="0"/>
                </a:moveTo>
                <a:cubicBezTo>
                  <a:pt x="1037069" y="0"/>
                  <a:pt x="1338376" y="301307"/>
                  <a:pt x="1345387" y="672693"/>
                </a:cubicBezTo>
                <a:cubicBezTo>
                  <a:pt x="1345387" y="672693"/>
                  <a:pt x="1345387" y="679697"/>
                  <a:pt x="1345387" y="686708"/>
                </a:cubicBezTo>
                <a:cubicBezTo>
                  <a:pt x="1331372" y="1044072"/>
                  <a:pt x="1037069" y="1338376"/>
                  <a:pt x="672693" y="1338376"/>
                </a:cubicBezTo>
                <a:cubicBezTo>
                  <a:pt x="308318" y="1338376"/>
                  <a:pt x="7004" y="1051083"/>
                  <a:pt x="0" y="686708"/>
                </a:cubicBezTo>
                <a:cubicBezTo>
                  <a:pt x="0" y="686708"/>
                  <a:pt x="0" y="679697"/>
                  <a:pt x="0" y="672693"/>
                </a:cubicBezTo>
                <a:cubicBezTo>
                  <a:pt x="0" y="301307"/>
                  <a:pt x="301307" y="0"/>
                  <a:pt x="672693" y="0"/>
                </a:cubicBezTo>
                <a:close/>
              </a:path>
            </a:pathLst>
          </a:custGeom>
          <a:solidFill>
            <a:srgbClr val="37474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7" name="CustomShape 214"/>
          <p:cNvSpPr/>
          <p:nvPr/>
        </p:nvSpPr>
        <p:spPr>
          <a:xfrm>
            <a:off x="9028800" y="1897200"/>
            <a:ext cx="406080" cy="403920"/>
          </a:xfrm>
          <a:custGeom>
            <a:avLst/>
            <a:gdLst/>
            <a:ahLst/>
            <a:rect l="l" t="t" r="r" b="b"/>
            <a:pathLst>
              <a:path w="1345387" h="1338376">
                <a:moveTo>
                  <a:pt x="672694" y="487648"/>
                </a:moveTo>
                <a:cubicBezTo>
                  <a:pt x="772956" y="487648"/>
                  <a:pt x="854235" y="568927"/>
                  <a:pt x="854235" y="669189"/>
                </a:cubicBezTo>
                <a:cubicBezTo>
                  <a:pt x="854235" y="769451"/>
                  <a:pt x="772956" y="850730"/>
                  <a:pt x="672694" y="850730"/>
                </a:cubicBezTo>
                <a:cubicBezTo>
                  <a:pt x="572432" y="850730"/>
                  <a:pt x="491153" y="769451"/>
                  <a:pt x="491153" y="669189"/>
                </a:cubicBezTo>
                <a:cubicBezTo>
                  <a:pt x="491153" y="568927"/>
                  <a:pt x="572432" y="487648"/>
                  <a:pt x="672694" y="487648"/>
                </a:cubicBezTo>
                <a:close/>
                <a:moveTo>
                  <a:pt x="669576" y="342312"/>
                </a:moveTo>
                <a:cubicBezTo>
                  <a:pt x="587085" y="342312"/>
                  <a:pt x="504595" y="373782"/>
                  <a:pt x="441658" y="436721"/>
                </a:cubicBezTo>
                <a:cubicBezTo>
                  <a:pt x="315778" y="562594"/>
                  <a:pt x="315778" y="766683"/>
                  <a:pt x="441651" y="892562"/>
                </a:cubicBezTo>
                <a:cubicBezTo>
                  <a:pt x="567531" y="1018442"/>
                  <a:pt x="771619" y="1018435"/>
                  <a:pt x="897499" y="892562"/>
                </a:cubicBezTo>
                <a:cubicBezTo>
                  <a:pt x="1023372" y="766683"/>
                  <a:pt x="1023372" y="562594"/>
                  <a:pt x="897499" y="436721"/>
                </a:cubicBezTo>
                <a:cubicBezTo>
                  <a:pt x="834559" y="373782"/>
                  <a:pt x="752067" y="342312"/>
                  <a:pt x="669576" y="342312"/>
                </a:cubicBezTo>
                <a:close/>
                <a:moveTo>
                  <a:pt x="672693" y="0"/>
                </a:moveTo>
                <a:cubicBezTo>
                  <a:pt x="1037069" y="0"/>
                  <a:pt x="1338376" y="301307"/>
                  <a:pt x="1345387" y="672693"/>
                </a:cubicBezTo>
                <a:cubicBezTo>
                  <a:pt x="1345387" y="672693"/>
                  <a:pt x="1345387" y="679697"/>
                  <a:pt x="1345387" y="686708"/>
                </a:cubicBezTo>
                <a:cubicBezTo>
                  <a:pt x="1331372" y="1044072"/>
                  <a:pt x="1037069" y="1338376"/>
                  <a:pt x="672693" y="1338376"/>
                </a:cubicBezTo>
                <a:cubicBezTo>
                  <a:pt x="308318" y="1338376"/>
                  <a:pt x="7004" y="1051083"/>
                  <a:pt x="0" y="686708"/>
                </a:cubicBezTo>
                <a:cubicBezTo>
                  <a:pt x="0" y="686708"/>
                  <a:pt x="0" y="679697"/>
                  <a:pt x="0" y="672693"/>
                </a:cubicBezTo>
                <a:cubicBezTo>
                  <a:pt x="0" y="301307"/>
                  <a:pt x="301307" y="0"/>
                  <a:pt x="672693" y="0"/>
                </a:cubicBezTo>
                <a:close/>
              </a:path>
            </a:pathLst>
          </a:custGeom>
          <a:solidFill>
            <a:srgbClr val="37474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8" name="CustomShape 215"/>
          <p:cNvSpPr/>
          <p:nvPr/>
        </p:nvSpPr>
        <p:spPr>
          <a:xfrm>
            <a:off x="10168200" y="1024920"/>
            <a:ext cx="1472040" cy="2823840"/>
          </a:xfrm>
          <a:custGeom>
            <a:avLst/>
            <a:gdLst/>
            <a:ahLst/>
            <a:rect l="l" t="t" r="r" b="b"/>
            <a:pathLst>
              <a:path w="3576119" h="6858000">
                <a:moveTo>
                  <a:pt x="3525853" y="2071735"/>
                </a:moveTo>
                <a:lnTo>
                  <a:pt x="3269338" y="1923861"/>
                </a:lnTo>
                <a:lnTo>
                  <a:pt x="3269338" y="948351"/>
                </a:lnTo>
                <a:cubicBezTo>
                  <a:pt x="3268584" y="427022"/>
                  <a:pt x="2842317" y="0"/>
                  <a:pt x="2320988" y="0"/>
                </a:cubicBezTo>
                <a:lnTo>
                  <a:pt x="1364338" y="0"/>
                </a:lnTo>
                <a:cubicBezTo>
                  <a:pt x="843009" y="0"/>
                  <a:pt x="415988" y="427022"/>
                  <a:pt x="415988" y="948351"/>
                </a:cubicBezTo>
                <a:lnTo>
                  <a:pt x="415988" y="1861996"/>
                </a:lnTo>
                <a:lnTo>
                  <a:pt x="51586" y="2071735"/>
                </a:lnTo>
                <a:cubicBezTo>
                  <a:pt x="2546" y="2100404"/>
                  <a:pt x="-14806" y="2163778"/>
                  <a:pt x="13863" y="2212818"/>
                </a:cubicBezTo>
                <a:lnTo>
                  <a:pt x="15372" y="2215081"/>
                </a:lnTo>
                <a:cubicBezTo>
                  <a:pt x="44041" y="2264121"/>
                  <a:pt x="107415" y="2281473"/>
                  <a:pt x="156455" y="2252804"/>
                </a:cubicBezTo>
                <a:lnTo>
                  <a:pt x="415988" y="2102668"/>
                </a:lnTo>
                <a:lnTo>
                  <a:pt x="415988" y="6145794"/>
                </a:lnTo>
                <a:cubicBezTo>
                  <a:pt x="415988" y="6537357"/>
                  <a:pt x="736631" y="6858000"/>
                  <a:pt x="1128194" y="6858000"/>
                </a:cubicBezTo>
                <a:lnTo>
                  <a:pt x="2556378" y="6858000"/>
                </a:lnTo>
                <a:cubicBezTo>
                  <a:pt x="2947940" y="6858000"/>
                  <a:pt x="3268584" y="6537357"/>
                  <a:pt x="3268584" y="6145794"/>
                </a:cubicBezTo>
                <a:lnTo>
                  <a:pt x="3268584" y="2165287"/>
                </a:lnTo>
                <a:lnTo>
                  <a:pt x="3420984" y="2252804"/>
                </a:lnTo>
                <a:cubicBezTo>
                  <a:pt x="3470023" y="2281473"/>
                  <a:pt x="3533398" y="2264121"/>
                  <a:pt x="3562067" y="2215081"/>
                </a:cubicBezTo>
                <a:lnTo>
                  <a:pt x="3563576" y="2212818"/>
                </a:lnTo>
                <a:cubicBezTo>
                  <a:pt x="3591491" y="2163778"/>
                  <a:pt x="3574893" y="2100404"/>
                  <a:pt x="3525853" y="2071735"/>
                </a:cubicBezTo>
                <a:close/>
              </a:path>
            </a:pathLst>
          </a:custGeom>
          <a:solidFill>
            <a:schemeClr val="accent1"/>
          </a:solidFill>
          <a:ln w="7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9" name="CustomShape 216"/>
          <p:cNvSpPr/>
          <p:nvPr/>
        </p:nvSpPr>
        <p:spPr>
          <a:xfrm>
            <a:off x="10369800" y="1680840"/>
            <a:ext cx="1090800" cy="2113560"/>
          </a:xfrm>
          <a:custGeom>
            <a:avLst/>
            <a:gdLst/>
            <a:ahLst/>
            <a:rect l="l" t="t" r="r" b="b"/>
            <a:pathLst>
              <a:path w="1434249" h="2777167">
                <a:moveTo>
                  <a:pt x="1286500" y="2633339"/>
                </a:moveTo>
                <a:cubicBezTo>
                  <a:pt x="1300376" y="2640277"/>
                  <a:pt x="1293846" y="2654562"/>
                  <a:pt x="1295070" y="2664358"/>
                </a:cubicBezTo>
                <a:cubicBezTo>
                  <a:pt x="1295070" y="2694561"/>
                  <a:pt x="1297927" y="2706397"/>
                  <a:pt x="1263236" y="2715376"/>
                </a:cubicBezTo>
                <a:cubicBezTo>
                  <a:pt x="1149363" y="2745579"/>
                  <a:pt x="1057939" y="2765170"/>
                  <a:pt x="940803" y="2776598"/>
                </a:cubicBezTo>
                <a:cubicBezTo>
                  <a:pt x="924476" y="2778230"/>
                  <a:pt x="927333" y="2767210"/>
                  <a:pt x="932231" y="2754966"/>
                </a:cubicBezTo>
                <a:cubicBezTo>
                  <a:pt x="940394" y="2734558"/>
                  <a:pt x="954679" y="2734967"/>
                  <a:pt x="972230" y="2734150"/>
                </a:cubicBezTo>
                <a:cubicBezTo>
                  <a:pt x="1083652" y="2719049"/>
                  <a:pt x="1130181" y="2705172"/>
                  <a:pt x="1239563" y="2652930"/>
                </a:cubicBezTo>
                <a:cubicBezTo>
                  <a:pt x="1249767" y="2647216"/>
                  <a:pt x="1273847" y="2626400"/>
                  <a:pt x="1286500" y="2633339"/>
                </a:cubicBezTo>
                <a:close/>
                <a:moveTo>
                  <a:pt x="154719" y="2633339"/>
                </a:moveTo>
                <a:cubicBezTo>
                  <a:pt x="167779" y="2626400"/>
                  <a:pt x="191860" y="2646808"/>
                  <a:pt x="201655" y="2652930"/>
                </a:cubicBezTo>
                <a:cubicBezTo>
                  <a:pt x="311037" y="2705173"/>
                  <a:pt x="357158" y="2719049"/>
                  <a:pt x="468989" y="2734151"/>
                </a:cubicBezTo>
                <a:cubicBezTo>
                  <a:pt x="486539" y="2734967"/>
                  <a:pt x="500824" y="2734558"/>
                  <a:pt x="508987" y="2755374"/>
                </a:cubicBezTo>
                <a:cubicBezTo>
                  <a:pt x="513885" y="2767618"/>
                  <a:pt x="516742" y="2778638"/>
                  <a:pt x="500416" y="2777006"/>
                </a:cubicBezTo>
                <a:cubicBezTo>
                  <a:pt x="383279" y="2765578"/>
                  <a:pt x="291855" y="2745987"/>
                  <a:pt x="177983" y="2715784"/>
                </a:cubicBezTo>
                <a:cubicBezTo>
                  <a:pt x="143291" y="2706397"/>
                  <a:pt x="146148" y="2694561"/>
                  <a:pt x="146148" y="2664766"/>
                </a:cubicBezTo>
                <a:cubicBezTo>
                  <a:pt x="147372" y="2654562"/>
                  <a:pt x="141250" y="2640685"/>
                  <a:pt x="154719" y="2633339"/>
                </a:cubicBezTo>
                <a:close/>
                <a:moveTo>
                  <a:pt x="1202934" y="1778176"/>
                </a:moveTo>
                <a:cubicBezTo>
                  <a:pt x="1206913" y="1779299"/>
                  <a:pt x="1209770" y="1783584"/>
                  <a:pt x="1212627" y="1792971"/>
                </a:cubicBezTo>
                <a:cubicBezTo>
                  <a:pt x="1237932" y="1876641"/>
                  <a:pt x="1252625" y="1962351"/>
                  <a:pt x="1260380" y="2049285"/>
                </a:cubicBezTo>
                <a:cubicBezTo>
                  <a:pt x="1262829" y="2076631"/>
                  <a:pt x="1264869" y="2103977"/>
                  <a:pt x="1265686" y="2131730"/>
                </a:cubicBezTo>
                <a:cubicBezTo>
                  <a:pt x="1266910" y="2169280"/>
                  <a:pt x="1247727" y="2199890"/>
                  <a:pt x="1217525" y="2215808"/>
                </a:cubicBezTo>
                <a:cubicBezTo>
                  <a:pt x="1123652" y="2264377"/>
                  <a:pt x="1023657" y="2294580"/>
                  <a:pt x="919988" y="2313762"/>
                </a:cubicBezTo>
                <a:cubicBezTo>
                  <a:pt x="854277" y="2326007"/>
                  <a:pt x="787749" y="2334986"/>
                  <a:pt x="742853" y="2331721"/>
                </a:cubicBezTo>
                <a:cubicBezTo>
                  <a:pt x="548169" y="2331721"/>
                  <a:pt x="384912" y="2294988"/>
                  <a:pt x="230225" y="2219889"/>
                </a:cubicBezTo>
                <a:cubicBezTo>
                  <a:pt x="182880" y="2197033"/>
                  <a:pt x="164922" y="2159484"/>
                  <a:pt x="171044" y="2106426"/>
                </a:cubicBezTo>
                <a:cubicBezTo>
                  <a:pt x="180024" y="2028878"/>
                  <a:pt x="187778" y="1951331"/>
                  <a:pt x="204104" y="1875009"/>
                </a:cubicBezTo>
                <a:cubicBezTo>
                  <a:pt x="209818" y="1847255"/>
                  <a:pt x="218797" y="1820317"/>
                  <a:pt x="225736" y="1792563"/>
                </a:cubicBezTo>
                <a:cubicBezTo>
                  <a:pt x="229001" y="1778279"/>
                  <a:pt x="236347" y="1774605"/>
                  <a:pt x="249408" y="1780728"/>
                </a:cubicBezTo>
                <a:cubicBezTo>
                  <a:pt x="363280" y="1833378"/>
                  <a:pt x="484091" y="1844397"/>
                  <a:pt x="607758" y="1855825"/>
                </a:cubicBezTo>
                <a:cubicBezTo>
                  <a:pt x="807340" y="1874600"/>
                  <a:pt x="1001209" y="1861131"/>
                  <a:pt x="1186506" y="1782360"/>
                </a:cubicBezTo>
                <a:cubicBezTo>
                  <a:pt x="1193852" y="1779095"/>
                  <a:pt x="1198954" y="1777054"/>
                  <a:pt x="1202934" y="1778176"/>
                </a:cubicBezTo>
                <a:close/>
                <a:moveTo>
                  <a:pt x="1431187" y="1040510"/>
                </a:moveTo>
                <a:cubicBezTo>
                  <a:pt x="1433534" y="1042703"/>
                  <a:pt x="1434044" y="1047703"/>
                  <a:pt x="1434248" y="1054234"/>
                </a:cubicBezTo>
                <a:cubicBezTo>
                  <a:pt x="1434248" y="1156269"/>
                  <a:pt x="1430983" y="1250142"/>
                  <a:pt x="1424045" y="1352178"/>
                </a:cubicBezTo>
                <a:cubicBezTo>
                  <a:pt x="1419963" y="1414624"/>
                  <a:pt x="1416290" y="1477069"/>
                  <a:pt x="1410984" y="1539107"/>
                </a:cubicBezTo>
                <a:cubicBezTo>
                  <a:pt x="1404454" y="1617879"/>
                  <a:pt x="1388128" y="1696242"/>
                  <a:pt x="1379149" y="1774606"/>
                </a:cubicBezTo>
                <a:cubicBezTo>
                  <a:pt x="1371802" y="1837460"/>
                  <a:pt x="1362007" y="1900314"/>
                  <a:pt x="1353027" y="1962760"/>
                </a:cubicBezTo>
                <a:cubicBezTo>
                  <a:pt x="1351395" y="1973371"/>
                  <a:pt x="1348538" y="1942761"/>
                  <a:pt x="1344865" y="1960719"/>
                </a:cubicBezTo>
                <a:cubicBezTo>
                  <a:pt x="1330171" y="1852969"/>
                  <a:pt x="1319968" y="1793789"/>
                  <a:pt x="1313845" y="1692978"/>
                </a:cubicBezTo>
                <a:cubicBezTo>
                  <a:pt x="1310172" y="1626042"/>
                  <a:pt x="1308132" y="1558698"/>
                  <a:pt x="1302417" y="1492171"/>
                </a:cubicBezTo>
                <a:cubicBezTo>
                  <a:pt x="1295887" y="1419930"/>
                  <a:pt x="1302009" y="1355443"/>
                  <a:pt x="1294663" y="1282794"/>
                </a:cubicBezTo>
                <a:cubicBezTo>
                  <a:pt x="1289765" y="1231776"/>
                  <a:pt x="1293030" y="1180349"/>
                  <a:pt x="1292622" y="1128924"/>
                </a:cubicBezTo>
                <a:cubicBezTo>
                  <a:pt x="1292622" y="1118720"/>
                  <a:pt x="1295479" y="1111373"/>
                  <a:pt x="1304866" y="1106067"/>
                </a:cubicBezTo>
                <a:cubicBezTo>
                  <a:pt x="1339967" y="1085661"/>
                  <a:pt x="1382822" y="1064845"/>
                  <a:pt x="1417106" y="1043622"/>
                </a:cubicBezTo>
                <a:cubicBezTo>
                  <a:pt x="1424657" y="1038928"/>
                  <a:pt x="1428840" y="1038316"/>
                  <a:pt x="1431187" y="1040510"/>
                </a:cubicBezTo>
                <a:close/>
                <a:moveTo>
                  <a:pt x="4930" y="1039132"/>
                </a:moveTo>
                <a:cubicBezTo>
                  <a:pt x="13094" y="1034234"/>
                  <a:pt x="19624" y="1044438"/>
                  <a:pt x="26154" y="1048111"/>
                </a:cubicBezTo>
                <a:cubicBezTo>
                  <a:pt x="56357" y="1065661"/>
                  <a:pt x="93906" y="1084435"/>
                  <a:pt x="124109" y="1101986"/>
                </a:cubicBezTo>
                <a:cubicBezTo>
                  <a:pt x="136762" y="1108924"/>
                  <a:pt x="142476" y="1117495"/>
                  <a:pt x="142476" y="1132596"/>
                </a:cubicBezTo>
                <a:cubicBezTo>
                  <a:pt x="141659" y="1216266"/>
                  <a:pt x="144925" y="1292180"/>
                  <a:pt x="140435" y="1375850"/>
                </a:cubicBezTo>
                <a:cubicBezTo>
                  <a:pt x="136762" y="1455438"/>
                  <a:pt x="135945" y="1535434"/>
                  <a:pt x="130231" y="1615022"/>
                </a:cubicBezTo>
                <a:cubicBezTo>
                  <a:pt x="121660" y="1736240"/>
                  <a:pt x="113089" y="1857867"/>
                  <a:pt x="95947" y="1978677"/>
                </a:cubicBezTo>
                <a:cubicBezTo>
                  <a:pt x="95947" y="1980310"/>
                  <a:pt x="93906" y="1940720"/>
                  <a:pt x="89417" y="1947250"/>
                </a:cubicBezTo>
                <a:cubicBezTo>
                  <a:pt x="75540" y="1875009"/>
                  <a:pt x="66969" y="1847255"/>
                  <a:pt x="59214" y="1778279"/>
                </a:cubicBezTo>
                <a:cubicBezTo>
                  <a:pt x="49827" y="1695426"/>
                  <a:pt x="32276" y="1612573"/>
                  <a:pt x="24521" y="1529720"/>
                </a:cubicBezTo>
                <a:cubicBezTo>
                  <a:pt x="19624" y="1475028"/>
                  <a:pt x="15134" y="1420337"/>
                  <a:pt x="12685" y="1365238"/>
                </a:cubicBezTo>
                <a:cubicBezTo>
                  <a:pt x="7788" y="1261570"/>
                  <a:pt x="4930" y="1166064"/>
                  <a:pt x="1257" y="1062396"/>
                </a:cubicBezTo>
                <a:cubicBezTo>
                  <a:pt x="849" y="1054641"/>
                  <a:pt x="-2824" y="1044029"/>
                  <a:pt x="4930" y="1039132"/>
                </a:cubicBezTo>
                <a:close/>
                <a:moveTo>
                  <a:pt x="41255" y="224886"/>
                </a:moveTo>
                <a:cubicBezTo>
                  <a:pt x="120027" y="484057"/>
                  <a:pt x="137168" y="722412"/>
                  <a:pt x="143291" y="999133"/>
                </a:cubicBezTo>
                <a:cubicBezTo>
                  <a:pt x="97171" y="966074"/>
                  <a:pt x="49010" y="937504"/>
                  <a:pt x="9011" y="908526"/>
                </a:cubicBezTo>
                <a:cubicBezTo>
                  <a:pt x="441" y="901995"/>
                  <a:pt x="1257" y="892608"/>
                  <a:pt x="849" y="883221"/>
                </a:cubicBezTo>
                <a:cubicBezTo>
                  <a:pt x="-2416" y="751391"/>
                  <a:pt x="4522" y="632212"/>
                  <a:pt x="8195" y="500791"/>
                </a:cubicBezTo>
                <a:cubicBezTo>
                  <a:pt x="11053" y="403244"/>
                  <a:pt x="23296" y="321616"/>
                  <a:pt x="41255" y="224886"/>
                </a:cubicBezTo>
                <a:close/>
                <a:moveTo>
                  <a:pt x="1395067" y="224070"/>
                </a:moveTo>
                <a:cubicBezTo>
                  <a:pt x="1408128" y="251416"/>
                  <a:pt x="1404862" y="259170"/>
                  <a:pt x="1407719" y="281210"/>
                </a:cubicBezTo>
                <a:cubicBezTo>
                  <a:pt x="1414249" y="333860"/>
                  <a:pt x="1425270" y="387327"/>
                  <a:pt x="1427718" y="440386"/>
                </a:cubicBezTo>
                <a:cubicBezTo>
                  <a:pt x="1434657" y="589358"/>
                  <a:pt x="1433841" y="726086"/>
                  <a:pt x="1434249" y="875466"/>
                </a:cubicBezTo>
                <a:cubicBezTo>
                  <a:pt x="1434249" y="893425"/>
                  <a:pt x="1430984" y="907710"/>
                  <a:pt x="1415882" y="918729"/>
                </a:cubicBezTo>
                <a:cubicBezTo>
                  <a:pt x="1383639" y="941586"/>
                  <a:pt x="1343640" y="964850"/>
                  <a:pt x="1311805" y="988522"/>
                </a:cubicBezTo>
                <a:cubicBezTo>
                  <a:pt x="1299153" y="997910"/>
                  <a:pt x="1290581" y="997501"/>
                  <a:pt x="1293030" y="979543"/>
                </a:cubicBezTo>
                <a:cubicBezTo>
                  <a:pt x="1301602" y="919138"/>
                  <a:pt x="1296296" y="858324"/>
                  <a:pt x="1301602" y="797919"/>
                </a:cubicBezTo>
                <a:cubicBezTo>
                  <a:pt x="1306499" y="741187"/>
                  <a:pt x="1309356" y="696699"/>
                  <a:pt x="1314662" y="640376"/>
                </a:cubicBezTo>
                <a:cubicBezTo>
                  <a:pt x="1322825" y="555482"/>
                  <a:pt x="1333437" y="470997"/>
                  <a:pt x="1349762" y="387327"/>
                </a:cubicBezTo>
                <a:cubicBezTo>
                  <a:pt x="1361191" y="328555"/>
                  <a:pt x="1375476" y="287332"/>
                  <a:pt x="1395067" y="224070"/>
                </a:cubicBezTo>
                <a:close/>
                <a:moveTo>
                  <a:pt x="715915" y="0"/>
                </a:moveTo>
                <a:cubicBezTo>
                  <a:pt x="881621" y="6530"/>
                  <a:pt x="1042022" y="11428"/>
                  <a:pt x="1198340" y="55507"/>
                </a:cubicBezTo>
                <a:cubicBezTo>
                  <a:pt x="1235889" y="66119"/>
                  <a:pt x="1272214" y="78363"/>
                  <a:pt x="1306907" y="95914"/>
                </a:cubicBezTo>
                <a:cubicBezTo>
                  <a:pt x="1340374" y="113056"/>
                  <a:pt x="1350170" y="137544"/>
                  <a:pt x="1344456" y="175502"/>
                </a:cubicBezTo>
                <a:cubicBezTo>
                  <a:pt x="1327313" y="286108"/>
                  <a:pt x="1282418" y="408960"/>
                  <a:pt x="1219564" y="500384"/>
                </a:cubicBezTo>
                <a:cubicBezTo>
                  <a:pt x="1200789" y="527730"/>
                  <a:pt x="1175892" y="539158"/>
                  <a:pt x="1145690" y="537117"/>
                </a:cubicBezTo>
                <a:cubicBezTo>
                  <a:pt x="1101611" y="533852"/>
                  <a:pt x="1057939" y="529362"/>
                  <a:pt x="1013860" y="526913"/>
                </a:cubicBezTo>
                <a:cubicBezTo>
                  <a:pt x="888967" y="519975"/>
                  <a:pt x="764076" y="511404"/>
                  <a:pt x="639184" y="516710"/>
                </a:cubicBezTo>
                <a:cubicBezTo>
                  <a:pt x="522863" y="522016"/>
                  <a:pt x="406134" y="522832"/>
                  <a:pt x="290222" y="537525"/>
                </a:cubicBezTo>
                <a:cubicBezTo>
                  <a:pt x="261244" y="541199"/>
                  <a:pt x="237571" y="526506"/>
                  <a:pt x="220429" y="502833"/>
                </a:cubicBezTo>
                <a:cubicBezTo>
                  <a:pt x="154718" y="412225"/>
                  <a:pt x="111455" y="287333"/>
                  <a:pt x="93088" y="176318"/>
                </a:cubicBezTo>
                <a:cubicBezTo>
                  <a:pt x="86966" y="139177"/>
                  <a:pt x="100435" y="112648"/>
                  <a:pt x="135127" y="95097"/>
                </a:cubicBezTo>
                <a:cubicBezTo>
                  <a:pt x="215939" y="54691"/>
                  <a:pt x="303282" y="36733"/>
                  <a:pt x="391441" y="23264"/>
                </a:cubicBezTo>
                <a:cubicBezTo>
                  <a:pt x="500415" y="6530"/>
                  <a:pt x="611022" y="5306"/>
                  <a:pt x="715915" y="0"/>
                </a:cubicBezTo>
                <a:close/>
              </a:path>
            </a:pathLst>
          </a:custGeom>
          <a:solidFill>
            <a:schemeClr val="bg1"/>
          </a:solidFill>
          <a:ln w="7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CustomShape 1"/>
          <p:cNvSpPr/>
          <p:nvPr/>
        </p:nvSpPr>
        <p:spPr>
          <a:xfrm>
            <a:off x="323640" y="24552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Fully Editable Shapes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1" name="CustomShape 2"/>
          <p:cNvSpPr/>
          <p:nvPr/>
        </p:nvSpPr>
        <p:spPr>
          <a:xfrm>
            <a:off x="93960" y="3433680"/>
            <a:ext cx="4498560" cy="154080"/>
          </a:xfrm>
          <a:custGeom>
            <a:avLst/>
            <a:gdLst/>
            <a:ahLst/>
            <a:rect l="l" t="t" r="r" b="b"/>
            <a:pathLst>
              <a:path w="1657350" h="57150">
                <a:moveTo>
                  <a:pt x="1605439" y="54769"/>
                </a:moveTo>
                <a:cubicBezTo>
                  <a:pt x="1605439" y="54769"/>
                  <a:pt x="1638776" y="50959"/>
                  <a:pt x="1652111" y="22384"/>
                </a:cubicBezTo>
                <a:lnTo>
                  <a:pt x="1652111" y="22384"/>
                </a:lnTo>
                <a:cubicBezTo>
                  <a:pt x="1652111" y="13811"/>
                  <a:pt x="1645444" y="7144"/>
                  <a:pt x="1636871" y="7144"/>
                </a:cubicBezTo>
                <a:lnTo>
                  <a:pt x="44291" y="12859"/>
                </a:lnTo>
                <a:lnTo>
                  <a:pt x="23336" y="12859"/>
                </a:lnTo>
                <a:cubicBezTo>
                  <a:pt x="14764" y="12859"/>
                  <a:pt x="7144" y="18574"/>
                  <a:pt x="7144" y="26194"/>
                </a:cubicBezTo>
                <a:lnTo>
                  <a:pt x="7144" y="26194"/>
                </a:lnTo>
                <a:cubicBezTo>
                  <a:pt x="17621" y="45244"/>
                  <a:pt x="40481" y="51911"/>
                  <a:pt x="50959" y="53816"/>
                </a:cubicBezTo>
                <a:lnTo>
                  <a:pt x="51911" y="54769"/>
                </a:lnTo>
                <a:cubicBezTo>
                  <a:pt x="51911" y="54769"/>
                  <a:pt x="51911" y="54769"/>
                  <a:pt x="51911" y="54769"/>
                </a:cubicBezTo>
                <a:lnTo>
                  <a:pt x="56674" y="54769"/>
                </a:lnTo>
              </a:path>
            </a:pathLst>
          </a:custGeom>
          <a:solidFill>
            <a:srgbClr val="5f67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2" name="CustomShape 3"/>
          <p:cNvSpPr/>
          <p:nvPr/>
        </p:nvSpPr>
        <p:spPr>
          <a:xfrm>
            <a:off x="559440" y="1088280"/>
            <a:ext cx="3567600" cy="2326320"/>
          </a:xfrm>
          <a:custGeom>
            <a:avLst/>
            <a:gdLst/>
            <a:ahLst/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3" name="CustomShape 4"/>
          <p:cNvSpPr/>
          <p:nvPr/>
        </p:nvSpPr>
        <p:spPr>
          <a:xfrm>
            <a:off x="712080" y="1230480"/>
            <a:ext cx="3257280" cy="1990080"/>
          </a:xfrm>
          <a:custGeom>
            <a:avLst/>
            <a:gdLst/>
            <a:ahLst/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4" name="CustomShape 5"/>
          <p:cNvSpPr/>
          <p:nvPr/>
        </p:nvSpPr>
        <p:spPr>
          <a:xfrm>
            <a:off x="68040" y="3324960"/>
            <a:ext cx="4550400" cy="180000"/>
          </a:xfrm>
          <a:custGeom>
            <a:avLst/>
            <a:gdLst/>
            <a:ahLst/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5" name="CustomShape 6"/>
          <p:cNvSpPr/>
          <p:nvPr/>
        </p:nvSpPr>
        <p:spPr>
          <a:xfrm>
            <a:off x="2029680" y="3344760"/>
            <a:ext cx="635400" cy="71280"/>
          </a:xfrm>
          <a:custGeom>
            <a:avLst/>
            <a:gdLst/>
            <a:ahLst/>
            <a:rect l="l" t="t" r="r" b="b"/>
            <a:pathLst>
              <a:path w="1618413" h="184076">
                <a:moveTo>
                  <a:pt x="1478513" y="177499"/>
                </a:moveTo>
                <a:lnTo>
                  <a:pt x="1485084" y="177499"/>
                </a:lnTo>
                <a:lnTo>
                  <a:pt x="1502686" y="178122"/>
                </a:lnTo>
                <a:lnTo>
                  <a:pt x="1499879" y="178526"/>
                </a:lnTo>
                <a:cubicBezTo>
                  <a:pt x="1487142" y="179142"/>
                  <a:pt x="1478513" y="177499"/>
                  <a:pt x="1478513" y="177499"/>
                </a:cubicBezTo>
                <a:close/>
                <a:moveTo>
                  <a:pt x="84799" y="170928"/>
                </a:moveTo>
                <a:cubicBezTo>
                  <a:pt x="97947" y="177499"/>
                  <a:pt x="104518" y="177499"/>
                  <a:pt x="117666" y="177499"/>
                </a:cubicBezTo>
                <a:lnTo>
                  <a:pt x="104518" y="177499"/>
                </a:lnTo>
                <a:cubicBezTo>
                  <a:pt x="97947" y="177499"/>
                  <a:pt x="91370" y="177499"/>
                  <a:pt x="84799" y="170928"/>
                </a:cubicBezTo>
                <a:close/>
                <a:moveTo>
                  <a:pt x="1603418" y="0"/>
                </a:moveTo>
                <a:lnTo>
                  <a:pt x="1616567" y="0"/>
                </a:lnTo>
                <a:cubicBezTo>
                  <a:pt x="1631361" y="152847"/>
                  <a:pt x="1553705" y="176266"/>
                  <a:pt x="1511177" y="178423"/>
                </a:cubicBezTo>
                <a:lnTo>
                  <a:pt x="1502686" y="178122"/>
                </a:lnTo>
                <a:lnTo>
                  <a:pt x="1521501" y="175419"/>
                </a:lnTo>
                <a:cubicBezTo>
                  <a:pt x="1560791" y="165788"/>
                  <a:pt x="1611636" y="129836"/>
                  <a:pt x="1603418" y="6571"/>
                </a:cubicBezTo>
                <a:close/>
                <a:moveTo>
                  <a:pt x="5911" y="0"/>
                </a:moveTo>
                <a:lnTo>
                  <a:pt x="19060" y="6571"/>
                </a:lnTo>
                <a:cubicBezTo>
                  <a:pt x="19060" y="6571"/>
                  <a:pt x="-20385" y="144631"/>
                  <a:pt x="91379" y="184076"/>
                </a:cubicBezTo>
                <a:cubicBezTo>
                  <a:pt x="-33534" y="151202"/>
                  <a:pt x="5911" y="0"/>
                  <a:pt x="5911" y="0"/>
                </a:cubicBezTo>
                <a:close/>
              </a:path>
            </a:pathLst>
          </a:custGeom>
          <a:solidFill>
            <a:srgbClr val="4d4d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6" name="CustomShape 7"/>
          <p:cNvSpPr/>
          <p:nvPr/>
        </p:nvSpPr>
        <p:spPr>
          <a:xfrm>
            <a:off x="284400" y="3411000"/>
            <a:ext cx="161640" cy="44280"/>
          </a:xfrm>
          <a:prstGeom prst="roundRect">
            <a:avLst>
              <a:gd name="adj" fmla="val 2815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7" name="CustomShape 8"/>
          <p:cNvSpPr/>
          <p:nvPr/>
        </p:nvSpPr>
        <p:spPr>
          <a:xfrm>
            <a:off x="321120" y="3422160"/>
            <a:ext cx="88200" cy="20520"/>
          </a:xfrm>
          <a:prstGeom prst="roundRect">
            <a:avLst>
              <a:gd name="adj" fmla="val 2815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8" name="CustomShape 9"/>
          <p:cNvSpPr/>
          <p:nvPr/>
        </p:nvSpPr>
        <p:spPr>
          <a:xfrm>
            <a:off x="4160520" y="3410280"/>
            <a:ext cx="347400" cy="44280"/>
          </a:xfrm>
          <a:prstGeom prst="roundRect">
            <a:avLst>
              <a:gd name="adj" fmla="val 2815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9" name="CustomShape 10"/>
          <p:cNvSpPr/>
          <p:nvPr/>
        </p:nvSpPr>
        <p:spPr>
          <a:xfrm>
            <a:off x="4226760" y="3421800"/>
            <a:ext cx="214560" cy="20520"/>
          </a:xfrm>
          <a:prstGeom prst="roundRect">
            <a:avLst>
              <a:gd name="adj" fmla="val 2815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0" name="CustomShape 11"/>
          <p:cNvSpPr/>
          <p:nvPr/>
        </p:nvSpPr>
        <p:spPr>
          <a:xfrm>
            <a:off x="1815120" y="1095480"/>
            <a:ext cx="2154240" cy="2135520"/>
          </a:xfrm>
          <a:custGeom>
            <a:avLst/>
            <a:gdLst/>
            <a:ahLst/>
            <a:rect l="l" t="t" r="r" b="b"/>
            <a:pathLst>
              <a:path w="3976489" h="4035268">
                <a:moveTo>
                  <a:pt x="2473335" y="0"/>
                </a:moveTo>
                <a:lnTo>
                  <a:pt x="3976489" y="10635"/>
                </a:lnTo>
                <a:cubicBezTo>
                  <a:pt x="3973762" y="1342950"/>
                  <a:pt x="3971034" y="2702953"/>
                  <a:pt x="3968307" y="4035268"/>
                </a:cubicBezTo>
                <a:lnTo>
                  <a:pt x="0" y="4035268"/>
                </a:lnTo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1" name="CustomShape 12"/>
          <p:cNvSpPr/>
          <p:nvPr/>
        </p:nvSpPr>
        <p:spPr>
          <a:xfrm>
            <a:off x="5153400" y="1574640"/>
            <a:ext cx="65160" cy="21096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2" name="CustomShape 13"/>
          <p:cNvSpPr/>
          <p:nvPr/>
        </p:nvSpPr>
        <p:spPr>
          <a:xfrm>
            <a:off x="5150160" y="1786680"/>
            <a:ext cx="65160" cy="21096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3" name="CustomShape 14"/>
          <p:cNvSpPr/>
          <p:nvPr/>
        </p:nvSpPr>
        <p:spPr>
          <a:xfrm>
            <a:off x="6493320" y="1783800"/>
            <a:ext cx="65160" cy="21096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9526" y="65246"/>
                  <a:pt x="16669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4" name="CustomShape 15"/>
          <p:cNvSpPr/>
          <p:nvPr/>
        </p:nvSpPr>
        <p:spPr>
          <a:xfrm>
            <a:off x="5169960" y="1156320"/>
            <a:ext cx="1391760" cy="2635560"/>
          </a:xfrm>
          <a:custGeom>
            <a:avLst/>
            <a:gdLst/>
            <a:ahLst/>
            <a:rect l="l" t="t" r="r" b="b"/>
            <a:pathLst>
              <a:path w="400050" h="828675">
                <a:moveTo>
                  <a:pt x="350044" y="7144"/>
                </a:moveTo>
                <a:lnTo>
                  <a:pt x="53816" y="7144"/>
                </a:lnTo>
                <a:cubicBezTo>
                  <a:pt x="28099" y="7144"/>
                  <a:pt x="7144" y="28099"/>
                  <a:pt x="7144" y="53816"/>
                </a:cubicBezTo>
                <a:lnTo>
                  <a:pt x="7144" y="781526"/>
                </a:lnTo>
                <a:cubicBezTo>
                  <a:pt x="7144" y="807244"/>
                  <a:pt x="28099" y="828199"/>
                  <a:pt x="53816" y="828199"/>
                </a:cubicBezTo>
                <a:lnTo>
                  <a:pt x="350044" y="828199"/>
                </a:lnTo>
                <a:cubicBezTo>
                  <a:pt x="375761" y="828199"/>
                  <a:pt x="396716" y="807244"/>
                  <a:pt x="396716" y="781526"/>
                </a:cubicBezTo>
                <a:lnTo>
                  <a:pt x="396716" y="53816"/>
                </a:lnTo>
                <a:cubicBezTo>
                  <a:pt x="396716" y="28099"/>
                  <a:pt x="375761" y="7144"/>
                  <a:pt x="350044" y="714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5" name="CustomShape 16"/>
          <p:cNvSpPr/>
          <p:nvPr/>
        </p:nvSpPr>
        <p:spPr>
          <a:xfrm>
            <a:off x="5180040" y="1168560"/>
            <a:ext cx="1358280" cy="2604960"/>
          </a:xfrm>
          <a:custGeom>
            <a:avLst/>
            <a:gdLst/>
            <a:ahLst/>
            <a:rect l="l" t="t" r="r" b="b"/>
            <a:pathLst>
              <a:path w="390525" h="819150">
                <a:moveTo>
                  <a:pt x="345281" y="7144"/>
                </a:moveTo>
                <a:lnTo>
                  <a:pt x="52864" y="7144"/>
                </a:lnTo>
                <a:cubicBezTo>
                  <a:pt x="27146" y="7144"/>
                  <a:pt x="7144" y="27146"/>
                  <a:pt x="7144" y="52864"/>
                </a:cubicBezTo>
                <a:lnTo>
                  <a:pt x="7144" y="772954"/>
                </a:lnTo>
                <a:cubicBezTo>
                  <a:pt x="7144" y="798671"/>
                  <a:pt x="27146" y="818674"/>
                  <a:pt x="52864" y="818674"/>
                </a:cubicBezTo>
                <a:lnTo>
                  <a:pt x="345281" y="818674"/>
                </a:lnTo>
                <a:cubicBezTo>
                  <a:pt x="370999" y="818674"/>
                  <a:pt x="391001" y="798671"/>
                  <a:pt x="391001" y="772954"/>
                </a:cubicBezTo>
                <a:lnTo>
                  <a:pt x="391001" y="52864"/>
                </a:lnTo>
                <a:cubicBezTo>
                  <a:pt x="391001" y="28099"/>
                  <a:pt x="370046" y="7144"/>
                  <a:pt x="345281" y="7144"/>
                </a:cubicBez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6" name="CustomShape 17"/>
          <p:cNvSpPr/>
          <p:nvPr/>
        </p:nvSpPr>
        <p:spPr>
          <a:xfrm>
            <a:off x="5283000" y="1559520"/>
            <a:ext cx="1159560" cy="1877760"/>
          </a:xfrm>
          <a:custGeom>
            <a:avLst/>
            <a:gdLst/>
            <a:ahLst/>
            <a:rect l="l" t="t" r="r" b="b"/>
            <a:pathLst>
              <a:path w="333375" h="590550">
                <a:moveTo>
                  <a:pt x="7144" y="7144"/>
                </a:moveTo>
                <a:lnTo>
                  <a:pt x="331946" y="7144"/>
                </a:lnTo>
                <a:lnTo>
                  <a:pt x="331946" y="586264"/>
                </a:lnTo>
                <a:lnTo>
                  <a:pt x="7144" y="5862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7" name="CustomShape 18"/>
          <p:cNvSpPr/>
          <p:nvPr/>
        </p:nvSpPr>
        <p:spPr>
          <a:xfrm>
            <a:off x="5768640" y="3523320"/>
            <a:ext cx="181440" cy="165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8" name="CustomShape 19"/>
          <p:cNvSpPr/>
          <p:nvPr/>
        </p:nvSpPr>
        <p:spPr>
          <a:xfrm>
            <a:off x="5809680" y="3560760"/>
            <a:ext cx="99000" cy="903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9" name="CustomShape 20"/>
          <p:cNvSpPr/>
          <p:nvPr/>
        </p:nvSpPr>
        <p:spPr>
          <a:xfrm>
            <a:off x="5486760" y="1590120"/>
            <a:ext cx="954000" cy="1816560"/>
          </a:xfrm>
          <a:custGeom>
            <a:avLst/>
            <a:gdLst/>
            <a:ahLst/>
            <a:rect l="l" t="t" r="r" b="b"/>
            <a:pathLst>
              <a:path w="1119116" h="2330356">
                <a:moveTo>
                  <a:pt x="614149" y="0"/>
                </a:moveTo>
                <a:lnTo>
                  <a:pt x="1115704" y="3412"/>
                </a:lnTo>
                <a:cubicBezTo>
                  <a:pt x="1116841" y="777923"/>
                  <a:pt x="1117979" y="1555845"/>
                  <a:pt x="1119116" y="2330356"/>
                </a:cubicBezTo>
                <a:lnTo>
                  <a:pt x="0" y="2330356"/>
                </a:lnTo>
                <a:lnTo>
                  <a:pt x="614149" y="0"/>
                </a:lnTo>
                <a:close/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0" name="CustomShape 21"/>
          <p:cNvSpPr/>
          <p:nvPr/>
        </p:nvSpPr>
        <p:spPr>
          <a:xfrm>
            <a:off x="5737320" y="1417320"/>
            <a:ext cx="266760" cy="5508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1" name="CustomShape 22"/>
          <p:cNvSpPr/>
          <p:nvPr/>
        </p:nvSpPr>
        <p:spPr>
          <a:xfrm>
            <a:off x="5594040" y="1417320"/>
            <a:ext cx="60480" cy="55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2" name="CustomShape 23"/>
          <p:cNvSpPr/>
          <p:nvPr/>
        </p:nvSpPr>
        <p:spPr>
          <a:xfrm>
            <a:off x="7202520" y="1550160"/>
            <a:ext cx="1411560" cy="4690440"/>
          </a:xfrm>
          <a:custGeom>
            <a:avLst/>
            <a:gdLst/>
            <a:ahLst/>
            <a:rect l="l" t="t" r="r" b="b"/>
            <a:pathLst>
              <a:path w="3195530" h="10612860">
                <a:moveTo>
                  <a:pt x="1763037" y="2903008"/>
                </a:moveTo>
                <a:cubicBezTo>
                  <a:pt x="1885202" y="3033635"/>
                  <a:pt x="1872984" y="3065139"/>
                  <a:pt x="1850995" y="3156579"/>
                </a:cubicBezTo>
                <a:cubicBezTo>
                  <a:pt x="1916962" y="3145053"/>
                  <a:pt x="1941396" y="3013657"/>
                  <a:pt x="1868097" y="2960638"/>
                </a:cubicBezTo>
                <a:lnTo>
                  <a:pt x="1763037" y="2903008"/>
                </a:lnTo>
                <a:close/>
                <a:moveTo>
                  <a:pt x="1290800" y="0"/>
                </a:moveTo>
                <a:cubicBezTo>
                  <a:pt x="1801445" y="7956"/>
                  <a:pt x="1808775" y="336334"/>
                  <a:pt x="1852755" y="556368"/>
                </a:cubicBezTo>
                <a:cubicBezTo>
                  <a:pt x="1963687" y="508007"/>
                  <a:pt x="1888928" y="775456"/>
                  <a:pt x="1880139" y="826219"/>
                </a:cubicBezTo>
                <a:cubicBezTo>
                  <a:pt x="1853721" y="920973"/>
                  <a:pt x="1832190" y="902771"/>
                  <a:pt x="1800885" y="889179"/>
                </a:cubicBezTo>
                <a:cubicBezTo>
                  <a:pt x="1794692" y="1052768"/>
                  <a:pt x="1749407" y="1133370"/>
                  <a:pt x="1665029" y="1234718"/>
                </a:cubicBezTo>
                <a:cubicBezTo>
                  <a:pt x="1652388" y="1274130"/>
                  <a:pt x="1654407" y="1304321"/>
                  <a:pt x="1649096" y="1339123"/>
                </a:cubicBezTo>
                <a:cubicBezTo>
                  <a:pt x="1649324" y="1430088"/>
                  <a:pt x="1591182" y="1487163"/>
                  <a:pt x="1534696" y="1530388"/>
                </a:cubicBezTo>
                <a:cubicBezTo>
                  <a:pt x="1631138" y="1537326"/>
                  <a:pt x="1656218" y="1674523"/>
                  <a:pt x="1721540" y="1740863"/>
                </a:cubicBezTo>
                <a:cubicBezTo>
                  <a:pt x="1723080" y="1745641"/>
                  <a:pt x="1724169" y="1750405"/>
                  <a:pt x="1724957" y="1755132"/>
                </a:cubicBezTo>
                <a:lnTo>
                  <a:pt x="1652304" y="1750313"/>
                </a:lnTo>
                <a:lnTo>
                  <a:pt x="1751358" y="1930550"/>
                </a:lnTo>
                <a:cubicBezTo>
                  <a:pt x="1734495" y="1865727"/>
                  <a:pt x="1738270" y="1816989"/>
                  <a:pt x="1724957" y="1755132"/>
                </a:cubicBezTo>
                <a:lnTo>
                  <a:pt x="1736291" y="1755884"/>
                </a:lnTo>
                <a:lnTo>
                  <a:pt x="1721540" y="1740863"/>
                </a:lnTo>
                <a:cubicBezTo>
                  <a:pt x="1712755" y="1703995"/>
                  <a:pt x="1697127" y="1662129"/>
                  <a:pt x="1667880" y="1609649"/>
                </a:cubicBezTo>
                <a:lnTo>
                  <a:pt x="1658106" y="1372022"/>
                </a:lnTo>
                <a:cubicBezTo>
                  <a:pt x="1691718" y="1475323"/>
                  <a:pt x="1705784" y="1525605"/>
                  <a:pt x="1734509" y="1541309"/>
                </a:cubicBezTo>
                <a:cubicBezTo>
                  <a:pt x="1938405" y="1625368"/>
                  <a:pt x="2120309" y="1644883"/>
                  <a:pt x="2326647" y="1715111"/>
                </a:cubicBezTo>
                <a:cubicBezTo>
                  <a:pt x="2387577" y="1741653"/>
                  <a:pt x="2468052" y="1735922"/>
                  <a:pt x="2509435" y="1794736"/>
                </a:cubicBezTo>
                <a:cubicBezTo>
                  <a:pt x="2578423" y="1861987"/>
                  <a:pt x="2583886" y="2028360"/>
                  <a:pt x="2606453" y="2095611"/>
                </a:cubicBezTo>
                <a:cubicBezTo>
                  <a:pt x="2645682" y="2153081"/>
                  <a:pt x="2650703" y="2150616"/>
                  <a:pt x="2672829" y="2178119"/>
                </a:cubicBezTo>
                <a:cubicBezTo>
                  <a:pt x="2671964" y="2219628"/>
                  <a:pt x="2671098" y="2261137"/>
                  <a:pt x="2670233" y="2302646"/>
                </a:cubicBezTo>
                <a:cubicBezTo>
                  <a:pt x="2698229" y="2345244"/>
                  <a:pt x="2677359" y="2320992"/>
                  <a:pt x="2712685" y="2352064"/>
                </a:cubicBezTo>
                <a:lnTo>
                  <a:pt x="2702149" y="2404747"/>
                </a:lnTo>
                <a:cubicBezTo>
                  <a:pt x="2725733" y="2417650"/>
                  <a:pt x="2734657" y="2405196"/>
                  <a:pt x="2763128" y="2436539"/>
                </a:cubicBezTo>
                <a:cubicBezTo>
                  <a:pt x="2783404" y="2468460"/>
                  <a:pt x="2759701" y="2504990"/>
                  <a:pt x="2757987" y="2539216"/>
                </a:cubicBezTo>
                <a:cubicBezTo>
                  <a:pt x="2830675" y="2570897"/>
                  <a:pt x="2952228" y="2786992"/>
                  <a:pt x="3024915" y="2938542"/>
                </a:cubicBezTo>
                <a:lnTo>
                  <a:pt x="3138120" y="3005297"/>
                </a:lnTo>
                <a:cubicBezTo>
                  <a:pt x="3176534" y="3119388"/>
                  <a:pt x="3200288" y="3168933"/>
                  <a:pt x="3194723" y="3333739"/>
                </a:cubicBezTo>
                <a:cubicBezTo>
                  <a:pt x="3121510" y="3499632"/>
                  <a:pt x="3109378" y="3603286"/>
                  <a:pt x="2857806" y="3656225"/>
                </a:cubicBezTo>
                <a:lnTo>
                  <a:pt x="2542420" y="3660305"/>
                </a:lnTo>
                <a:cubicBezTo>
                  <a:pt x="2487616" y="3649756"/>
                  <a:pt x="2506110" y="3650733"/>
                  <a:pt x="2461079" y="3610217"/>
                </a:cubicBezTo>
                <a:lnTo>
                  <a:pt x="2445357" y="3730903"/>
                </a:lnTo>
                <a:lnTo>
                  <a:pt x="2469021" y="4013875"/>
                </a:lnTo>
                <a:cubicBezTo>
                  <a:pt x="2533134" y="4303569"/>
                  <a:pt x="2824378" y="5106399"/>
                  <a:pt x="2974950" y="5593332"/>
                </a:cubicBezTo>
                <a:cubicBezTo>
                  <a:pt x="3011367" y="5707926"/>
                  <a:pt x="2843607" y="5642497"/>
                  <a:pt x="2708419" y="5730659"/>
                </a:cubicBezTo>
                <a:cubicBezTo>
                  <a:pt x="2757344" y="5999535"/>
                  <a:pt x="2737509" y="6102898"/>
                  <a:pt x="2736752" y="6385004"/>
                </a:cubicBezTo>
                <a:cubicBezTo>
                  <a:pt x="2736620" y="6633185"/>
                  <a:pt x="2747845" y="6839701"/>
                  <a:pt x="2718427" y="7009774"/>
                </a:cubicBezTo>
                <a:cubicBezTo>
                  <a:pt x="2666595" y="7086786"/>
                  <a:pt x="2735962" y="7280136"/>
                  <a:pt x="2690545" y="7429203"/>
                </a:cubicBezTo>
                <a:cubicBezTo>
                  <a:pt x="2634529" y="7582454"/>
                  <a:pt x="2615963" y="7594947"/>
                  <a:pt x="2595054" y="7760350"/>
                </a:cubicBezTo>
                <a:cubicBezTo>
                  <a:pt x="2588928" y="7805572"/>
                  <a:pt x="2483805" y="7828293"/>
                  <a:pt x="2500175" y="7873515"/>
                </a:cubicBezTo>
                <a:cubicBezTo>
                  <a:pt x="2579762" y="8026219"/>
                  <a:pt x="2466379" y="8049122"/>
                  <a:pt x="2483431" y="8113645"/>
                </a:cubicBezTo>
                <a:cubicBezTo>
                  <a:pt x="2517403" y="8288153"/>
                  <a:pt x="2436363" y="8606939"/>
                  <a:pt x="2412136" y="8776730"/>
                </a:cubicBezTo>
                <a:cubicBezTo>
                  <a:pt x="2369240" y="8959967"/>
                  <a:pt x="2353609" y="9066251"/>
                  <a:pt x="2380366" y="9173347"/>
                </a:cubicBezTo>
                <a:cubicBezTo>
                  <a:pt x="2432405" y="9284240"/>
                  <a:pt x="2442141" y="9369753"/>
                  <a:pt x="2396889" y="9467957"/>
                </a:cubicBezTo>
                <a:cubicBezTo>
                  <a:pt x="2363285" y="9537774"/>
                  <a:pt x="2376298" y="9577438"/>
                  <a:pt x="2454833" y="9613145"/>
                </a:cubicBezTo>
                <a:cubicBezTo>
                  <a:pt x="2491303" y="9642018"/>
                  <a:pt x="2530300" y="9658824"/>
                  <a:pt x="2424209" y="9804339"/>
                </a:cubicBezTo>
                <a:cubicBezTo>
                  <a:pt x="2356358" y="9899657"/>
                  <a:pt x="2771113" y="10115384"/>
                  <a:pt x="3134866" y="10341562"/>
                </a:cubicBezTo>
                <a:cubicBezTo>
                  <a:pt x="3198279" y="10390076"/>
                  <a:pt x="3220414" y="10515372"/>
                  <a:pt x="3160024" y="10564964"/>
                </a:cubicBezTo>
                <a:cubicBezTo>
                  <a:pt x="3063292" y="10600964"/>
                  <a:pt x="2776202" y="10577739"/>
                  <a:pt x="2531417" y="10550290"/>
                </a:cubicBezTo>
                <a:cubicBezTo>
                  <a:pt x="2270722" y="10510324"/>
                  <a:pt x="2132699" y="10411138"/>
                  <a:pt x="1876236" y="10303490"/>
                </a:cubicBezTo>
                <a:cubicBezTo>
                  <a:pt x="1796716" y="10260760"/>
                  <a:pt x="1856789" y="10099505"/>
                  <a:pt x="1861870" y="10020777"/>
                </a:cubicBezTo>
                <a:cubicBezTo>
                  <a:pt x="1875485" y="9978580"/>
                  <a:pt x="1808100" y="9931880"/>
                  <a:pt x="1835213" y="9894183"/>
                </a:cubicBezTo>
                <a:cubicBezTo>
                  <a:pt x="1921808" y="9780870"/>
                  <a:pt x="1753517" y="9679787"/>
                  <a:pt x="1882681" y="9589781"/>
                </a:cubicBezTo>
                <a:cubicBezTo>
                  <a:pt x="1923556" y="9549469"/>
                  <a:pt x="1807828" y="9495425"/>
                  <a:pt x="1802386" y="9334796"/>
                </a:cubicBezTo>
                <a:cubicBezTo>
                  <a:pt x="1822325" y="9064188"/>
                  <a:pt x="1759591" y="8373565"/>
                  <a:pt x="1800887" y="8152789"/>
                </a:cubicBezTo>
                <a:cubicBezTo>
                  <a:pt x="1845905" y="7937201"/>
                  <a:pt x="1869773" y="7666622"/>
                  <a:pt x="1935942" y="7506024"/>
                </a:cubicBezTo>
                <a:cubicBezTo>
                  <a:pt x="1956496" y="7425915"/>
                  <a:pt x="1882555" y="7399809"/>
                  <a:pt x="1876110" y="7319701"/>
                </a:cubicBezTo>
                <a:cubicBezTo>
                  <a:pt x="1873064" y="7251333"/>
                  <a:pt x="1978010" y="7223460"/>
                  <a:pt x="1916465" y="7164091"/>
                </a:cubicBezTo>
                <a:cubicBezTo>
                  <a:pt x="1851017" y="7064316"/>
                  <a:pt x="1962768" y="6911047"/>
                  <a:pt x="1910193" y="6839348"/>
                </a:cubicBezTo>
                <a:cubicBezTo>
                  <a:pt x="1788088" y="6651715"/>
                  <a:pt x="1879283" y="6224771"/>
                  <a:pt x="1707813" y="6238651"/>
                </a:cubicBezTo>
                <a:cubicBezTo>
                  <a:pt x="1596229" y="6246332"/>
                  <a:pt x="1573799" y="6862550"/>
                  <a:pt x="1377613" y="7441295"/>
                </a:cubicBezTo>
                <a:cubicBezTo>
                  <a:pt x="1339968" y="7523826"/>
                  <a:pt x="1391155" y="7574319"/>
                  <a:pt x="1374660" y="7650818"/>
                </a:cubicBezTo>
                <a:cubicBezTo>
                  <a:pt x="1338208" y="7728919"/>
                  <a:pt x="1281496" y="7732414"/>
                  <a:pt x="1267540" y="7793055"/>
                </a:cubicBezTo>
                <a:cubicBezTo>
                  <a:pt x="1244423" y="7826500"/>
                  <a:pt x="1255144" y="7847253"/>
                  <a:pt x="1278558" y="7897618"/>
                </a:cubicBezTo>
                <a:cubicBezTo>
                  <a:pt x="1292967" y="7951528"/>
                  <a:pt x="1192496" y="7984277"/>
                  <a:pt x="1205942" y="8057305"/>
                </a:cubicBezTo>
                <a:cubicBezTo>
                  <a:pt x="1236310" y="8316457"/>
                  <a:pt x="1126150" y="8888629"/>
                  <a:pt x="1033520" y="9173347"/>
                </a:cubicBezTo>
                <a:cubicBezTo>
                  <a:pt x="1002075" y="9250656"/>
                  <a:pt x="1090137" y="9496528"/>
                  <a:pt x="1054274" y="9656724"/>
                </a:cubicBezTo>
                <a:cubicBezTo>
                  <a:pt x="981217" y="9804572"/>
                  <a:pt x="969453" y="9963578"/>
                  <a:pt x="990267" y="10063276"/>
                </a:cubicBezTo>
                <a:cubicBezTo>
                  <a:pt x="1143347" y="10247861"/>
                  <a:pt x="1168717" y="10274048"/>
                  <a:pt x="1368683" y="10442252"/>
                </a:cubicBezTo>
                <a:cubicBezTo>
                  <a:pt x="1524599" y="10561929"/>
                  <a:pt x="1338067" y="10646149"/>
                  <a:pt x="918876" y="10600044"/>
                </a:cubicBezTo>
                <a:cubicBezTo>
                  <a:pt x="716747" y="10529872"/>
                  <a:pt x="523630" y="10469407"/>
                  <a:pt x="474779" y="10287718"/>
                </a:cubicBezTo>
                <a:cubicBezTo>
                  <a:pt x="460994" y="10214163"/>
                  <a:pt x="590583" y="10089490"/>
                  <a:pt x="566182" y="10019896"/>
                </a:cubicBezTo>
                <a:cubicBezTo>
                  <a:pt x="514350" y="9901569"/>
                  <a:pt x="513736" y="9833548"/>
                  <a:pt x="460825" y="9692724"/>
                </a:cubicBezTo>
                <a:cubicBezTo>
                  <a:pt x="428186" y="9545332"/>
                  <a:pt x="547918" y="9172668"/>
                  <a:pt x="511587" y="9032388"/>
                </a:cubicBezTo>
                <a:cubicBezTo>
                  <a:pt x="417570" y="8647125"/>
                  <a:pt x="441994" y="7931915"/>
                  <a:pt x="622935" y="7525502"/>
                </a:cubicBezTo>
                <a:cubicBezTo>
                  <a:pt x="660944" y="7463322"/>
                  <a:pt x="586275" y="7374687"/>
                  <a:pt x="669466" y="7311969"/>
                </a:cubicBezTo>
                <a:cubicBezTo>
                  <a:pt x="731364" y="7273515"/>
                  <a:pt x="604138" y="7146071"/>
                  <a:pt x="689870" y="7037851"/>
                </a:cubicBezTo>
                <a:cubicBezTo>
                  <a:pt x="719938" y="7010042"/>
                  <a:pt x="607537" y="6942878"/>
                  <a:pt x="677180" y="6796735"/>
                </a:cubicBezTo>
                <a:cubicBezTo>
                  <a:pt x="694258" y="6708282"/>
                  <a:pt x="529714" y="6543249"/>
                  <a:pt x="587421" y="6210025"/>
                </a:cubicBezTo>
                <a:cubicBezTo>
                  <a:pt x="599552" y="6134828"/>
                  <a:pt x="413486" y="6131917"/>
                  <a:pt x="503127" y="5850688"/>
                </a:cubicBezTo>
                <a:cubicBezTo>
                  <a:pt x="536354" y="5706433"/>
                  <a:pt x="319271" y="5761965"/>
                  <a:pt x="304621" y="5601332"/>
                </a:cubicBezTo>
                <a:cubicBezTo>
                  <a:pt x="320313" y="5340683"/>
                  <a:pt x="403834" y="4624329"/>
                  <a:pt x="461987" y="4201579"/>
                </a:cubicBezTo>
                <a:lnTo>
                  <a:pt x="480370" y="4073429"/>
                </a:lnTo>
                <a:lnTo>
                  <a:pt x="480370" y="4037882"/>
                </a:lnTo>
                <a:lnTo>
                  <a:pt x="430481" y="3966665"/>
                </a:lnTo>
                <a:lnTo>
                  <a:pt x="480370" y="3731366"/>
                </a:lnTo>
                <a:lnTo>
                  <a:pt x="357520" y="3489579"/>
                </a:lnTo>
                <a:cubicBezTo>
                  <a:pt x="337024" y="3429548"/>
                  <a:pt x="331188" y="3411010"/>
                  <a:pt x="296032" y="3332537"/>
                </a:cubicBezTo>
                <a:cubicBezTo>
                  <a:pt x="300019" y="3258660"/>
                  <a:pt x="289345" y="3260853"/>
                  <a:pt x="312879" y="3170839"/>
                </a:cubicBezTo>
                <a:lnTo>
                  <a:pt x="258721" y="3134915"/>
                </a:lnTo>
                <a:cubicBezTo>
                  <a:pt x="244061" y="3061294"/>
                  <a:pt x="263608" y="3033775"/>
                  <a:pt x="207412" y="2897913"/>
                </a:cubicBezTo>
                <a:cubicBezTo>
                  <a:pt x="161312" y="2801896"/>
                  <a:pt x="102996" y="2715099"/>
                  <a:pt x="54452" y="2538400"/>
                </a:cubicBezTo>
                <a:cubicBezTo>
                  <a:pt x="18227" y="2400985"/>
                  <a:pt x="52858" y="2339642"/>
                  <a:pt x="9303" y="2186090"/>
                </a:cubicBezTo>
                <a:cubicBezTo>
                  <a:pt x="8963" y="1985587"/>
                  <a:pt x="-37798" y="1978719"/>
                  <a:pt x="81583" y="1743638"/>
                </a:cubicBezTo>
                <a:cubicBezTo>
                  <a:pt x="192719" y="1639872"/>
                  <a:pt x="438234" y="1552243"/>
                  <a:pt x="649543" y="1494582"/>
                </a:cubicBezTo>
                <a:cubicBezTo>
                  <a:pt x="811283" y="1452620"/>
                  <a:pt x="910748" y="1222236"/>
                  <a:pt x="945925" y="1232699"/>
                </a:cubicBezTo>
                <a:cubicBezTo>
                  <a:pt x="948270" y="1233396"/>
                  <a:pt x="950329" y="1235164"/>
                  <a:pt x="952102" y="1238129"/>
                </a:cubicBezTo>
                <a:cubicBezTo>
                  <a:pt x="927905" y="1306516"/>
                  <a:pt x="1245770" y="1656136"/>
                  <a:pt x="1453685" y="1885887"/>
                </a:cubicBezTo>
                <a:cubicBezTo>
                  <a:pt x="1429491" y="1820348"/>
                  <a:pt x="1429728" y="1805525"/>
                  <a:pt x="1302916" y="1712325"/>
                </a:cubicBezTo>
                <a:lnTo>
                  <a:pt x="1505401" y="1530023"/>
                </a:lnTo>
                <a:lnTo>
                  <a:pt x="1518343" y="1530185"/>
                </a:lnTo>
                <a:cubicBezTo>
                  <a:pt x="1483021" y="1505424"/>
                  <a:pt x="1447382" y="1494945"/>
                  <a:pt x="1411743" y="1476618"/>
                </a:cubicBezTo>
                <a:cubicBezTo>
                  <a:pt x="1330996" y="1480364"/>
                  <a:pt x="1291785" y="1520994"/>
                  <a:pt x="1132853" y="1356460"/>
                </a:cubicBezTo>
                <a:cubicBezTo>
                  <a:pt x="1078609" y="1303057"/>
                  <a:pt x="1031695" y="1265790"/>
                  <a:pt x="987224" y="1196250"/>
                </a:cubicBezTo>
                <a:cubicBezTo>
                  <a:pt x="929773" y="1116465"/>
                  <a:pt x="921187" y="1018238"/>
                  <a:pt x="888169" y="929232"/>
                </a:cubicBezTo>
                <a:cubicBezTo>
                  <a:pt x="868097" y="943271"/>
                  <a:pt x="852911" y="966532"/>
                  <a:pt x="827953" y="971350"/>
                </a:cubicBezTo>
                <a:cubicBezTo>
                  <a:pt x="788114" y="976360"/>
                  <a:pt x="721398" y="813092"/>
                  <a:pt x="713322" y="695928"/>
                </a:cubicBezTo>
                <a:cubicBezTo>
                  <a:pt x="710811" y="610956"/>
                  <a:pt x="744950" y="629718"/>
                  <a:pt x="783974" y="630038"/>
                </a:cubicBezTo>
                <a:cubicBezTo>
                  <a:pt x="714289" y="279409"/>
                  <a:pt x="896262" y="16377"/>
                  <a:pt x="12908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3" name="CustomShape 24"/>
          <p:cNvSpPr/>
          <p:nvPr/>
        </p:nvSpPr>
        <p:spPr>
          <a:xfrm>
            <a:off x="9877680" y="1550160"/>
            <a:ext cx="1818000" cy="4690440"/>
          </a:xfrm>
          <a:custGeom>
            <a:avLst/>
            <a:gdLst/>
            <a:ahLst/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4" name="CustomShape 25"/>
          <p:cNvSpPr/>
          <p:nvPr/>
        </p:nvSpPr>
        <p:spPr>
          <a:xfrm>
            <a:off x="8385120" y="1589400"/>
            <a:ext cx="1887480" cy="4660560"/>
          </a:xfrm>
          <a:custGeom>
            <a:avLst/>
            <a:gdLst/>
            <a:ahLst/>
            <a:rect l="l" t="t" r="r" b="b"/>
            <a:pathLst>
              <a:path w="1809750" h="4467225">
                <a:moveTo>
                  <a:pt x="10001" y="4380249"/>
                </a:moveTo>
                <a:cubicBezTo>
                  <a:pt x="17621" y="4372629"/>
                  <a:pt x="25241" y="4363104"/>
                  <a:pt x="33814" y="4357389"/>
                </a:cubicBezTo>
                <a:cubicBezTo>
                  <a:pt x="44291" y="4350721"/>
                  <a:pt x="56674" y="4345959"/>
                  <a:pt x="68104" y="4343101"/>
                </a:cubicBezTo>
                <a:cubicBezTo>
                  <a:pt x="112871" y="4333576"/>
                  <a:pt x="125254" y="4304049"/>
                  <a:pt x="128111" y="4262139"/>
                </a:cubicBezTo>
                <a:cubicBezTo>
                  <a:pt x="131921" y="4206894"/>
                  <a:pt x="141446" y="4153554"/>
                  <a:pt x="157639" y="4100214"/>
                </a:cubicBezTo>
                <a:cubicBezTo>
                  <a:pt x="181451" y="4022109"/>
                  <a:pt x="199549" y="3943051"/>
                  <a:pt x="220504" y="3863994"/>
                </a:cubicBezTo>
                <a:cubicBezTo>
                  <a:pt x="226219" y="3843991"/>
                  <a:pt x="236696" y="3825894"/>
                  <a:pt x="242411" y="3805891"/>
                </a:cubicBezTo>
                <a:cubicBezTo>
                  <a:pt x="251936" y="3770649"/>
                  <a:pt x="260509" y="3735406"/>
                  <a:pt x="268129" y="3699211"/>
                </a:cubicBezTo>
                <a:cubicBezTo>
                  <a:pt x="288131" y="3606819"/>
                  <a:pt x="308134" y="3514426"/>
                  <a:pt x="328136" y="3422034"/>
                </a:cubicBezTo>
                <a:cubicBezTo>
                  <a:pt x="330041" y="3413461"/>
                  <a:pt x="328136" y="3404889"/>
                  <a:pt x="327184" y="3396316"/>
                </a:cubicBezTo>
                <a:cubicBezTo>
                  <a:pt x="327184" y="3391554"/>
                  <a:pt x="326231" y="3386791"/>
                  <a:pt x="328136" y="3382029"/>
                </a:cubicBezTo>
                <a:cubicBezTo>
                  <a:pt x="342424" y="3341071"/>
                  <a:pt x="356711" y="3300114"/>
                  <a:pt x="370999" y="3260109"/>
                </a:cubicBezTo>
                <a:cubicBezTo>
                  <a:pt x="375761" y="3247726"/>
                  <a:pt x="379571" y="3235344"/>
                  <a:pt x="386239" y="3223914"/>
                </a:cubicBezTo>
                <a:cubicBezTo>
                  <a:pt x="405289" y="3191529"/>
                  <a:pt x="408146" y="3157239"/>
                  <a:pt x="406241" y="3121996"/>
                </a:cubicBezTo>
                <a:cubicBezTo>
                  <a:pt x="404336" y="3091516"/>
                  <a:pt x="411956" y="3063894"/>
                  <a:pt x="423386" y="3035319"/>
                </a:cubicBezTo>
                <a:cubicBezTo>
                  <a:pt x="430054" y="3019126"/>
                  <a:pt x="431959" y="3001029"/>
                  <a:pt x="434816" y="2983884"/>
                </a:cubicBezTo>
                <a:cubicBezTo>
                  <a:pt x="444341" y="2928639"/>
                  <a:pt x="452914" y="2873394"/>
                  <a:pt x="461486" y="2818149"/>
                </a:cubicBezTo>
                <a:cubicBezTo>
                  <a:pt x="463391" y="2806719"/>
                  <a:pt x="469106" y="2796241"/>
                  <a:pt x="471011" y="2784811"/>
                </a:cubicBezTo>
                <a:cubicBezTo>
                  <a:pt x="473869" y="2767666"/>
                  <a:pt x="476726" y="2749569"/>
                  <a:pt x="476726" y="2732424"/>
                </a:cubicBezTo>
                <a:cubicBezTo>
                  <a:pt x="476726" y="2700991"/>
                  <a:pt x="472916" y="2670511"/>
                  <a:pt x="495776" y="2643841"/>
                </a:cubicBezTo>
                <a:cubicBezTo>
                  <a:pt x="500539" y="2639079"/>
                  <a:pt x="503396" y="2631459"/>
                  <a:pt x="503396" y="2624791"/>
                </a:cubicBezTo>
                <a:cubicBezTo>
                  <a:pt x="504349" y="2595264"/>
                  <a:pt x="503396" y="2566689"/>
                  <a:pt x="504349" y="2537161"/>
                </a:cubicBezTo>
                <a:cubicBezTo>
                  <a:pt x="504349" y="2525731"/>
                  <a:pt x="509111" y="2514301"/>
                  <a:pt x="511016" y="2502871"/>
                </a:cubicBezTo>
                <a:cubicBezTo>
                  <a:pt x="520541" y="2432386"/>
                  <a:pt x="530066" y="2360949"/>
                  <a:pt x="538639" y="2290464"/>
                </a:cubicBezTo>
                <a:cubicBezTo>
                  <a:pt x="539591" y="2279986"/>
                  <a:pt x="539591" y="2269509"/>
                  <a:pt x="539591" y="2259984"/>
                </a:cubicBezTo>
                <a:cubicBezTo>
                  <a:pt x="538639" y="2244744"/>
                  <a:pt x="540544" y="2232361"/>
                  <a:pt x="559594" y="2226646"/>
                </a:cubicBezTo>
                <a:cubicBezTo>
                  <a:pt x="547211" y="2211406"/>
                  <a:pt x="545306" y="2198071"/>
                  <a:pt x="558641" y="2183784"/>
                </a:cubicBezTo>
                <a:cubicBezTo>
                  <a:pt x="561499" y="2180926"/>
                  <a:pt x="562451" y="2173306"/>
                  <a:pt x="561499" y="2168544"/>
                </a:cubicBezTo>
                <a:cubicBezTo>
                  <a:pt x="559594" y="2146636"/>
                  <a:pt x="556736" y="2124729"/>
                  <a:pt x="554831" y="2102821"/>
                </a:cubicBezTo>
                <a:cubicBezTo>
                  <a:pt x="553879" y="2085676"/>
                  <a:pt x="546259" y="2080914"/>
                  <a:pt x="529114" y="2085676"/>
                </a:cubicBezTo>
                <a:cubicBezTo>
                  <a:pt x="517684" y="2088534"/>
                  <a:pt x="505301" y="2089486"/>
                  <a:pt x="493871" y="2092344"/>
                </a:cubicBezTo>
                <a:cubicBezTo>
                  <a:pt x="493871" y="2089486"/>
                  <a:pt x="492919" y="2086629"/>
                  <a:pt x="492919" y="2084724"/>
                </a:cubicBezTo>
                <a:cubicBezTo>
                  <a:pt x="502444" y="2082819"/>
                  <a:pt x="511016" y="2081866"/>
                  <a:pt x="520541" y="2079961"/>
                </a:cubicBezTo>
                <a:cubicBezTo>
                  <a:pt x="520541" y="2078056"/>
                  <a:pt x="520541" y="2077104"/>
                  <a:pt x="520541" y="2075199"/>
                </a:cubicBezTo>
                <a:cubicBezTo>
                  <a:pt x="507206" y="2072341"/>
                  <a:pt x="493871" y="2068531"/>
                  <a:pt x="474821" y="2063769"/>
                </a:cubicBezTo>
                <a:cubicBezTo>
                  <a:pt x="478631" y="2045671"/>
                  <a:pt x="479584" y="2025669"/>
                  <a:pt x="488156" y="2009476"/>
                </a:cubicBezTo>
                <a:cubicBezTo>
                  <a:pt x="511016" y="1964709"/>
                  <a:pt x="541496" y="1926609"/>
                  <a:pt x="579596" y="1892319"/>
                </a:cubicBezTo>
                <a:cubicBezTo>
                  <a:pt x="568166" y="1875174"/>
                  <a:pt x="551974" y="1874221"/>
                  <a:pt x="533876" y="1886604"/>
                </a:cubicBezTo>
                <a:cubicBezTo>
                  <a:pt x="527209" y="1890414"/>
                  <a:pt x="520541" y="1894224"/>
                  <a:pt x="513874" y="1897081"/>
                </a:cubicBezTo>
                <a:cubicBezTo>
                  <a:pt x="489109" y="1906606"/>
                  <a:pt x="471964" y="1922799"/>
                  <a:pt x="461486" y="1948516"/>
                </a:cubicBezTo>
                <a:cubicBezTo>
                  <a:pt x="451961" y="1973281"/>
                  <a:pt x="435769" y="1995189"/>
                  <a:pt x="420529" y="2017096"/>
                </a:cubicBezTo>
                <a:cubicBezTo>
                  <a:pt x="409099" y="2035194"/>
                  <a:pt x="413861" y="2044719"/>
                  <a:pt x="432911" y="2049481"/>
                </a:cubicBezTo>
                <a:cubicBezTo>
                  <a:pt x="434816" y="2050434"/>
                  <a:pt x="437674" y="2051386"/>
                  <a:pt x="444341" y="2054244"/>
                </a:cubicBezTo>
                <a:cubicBezTo>
                  <a:pt x="430054" y="2056149"/>
                  <a:pt x="420529" y="2058054"/>
                  <a:pt x="410051" y="2059959"/>
                </a:cubicBezTo>
                <a:cubicBezTo>
                  <a:pt x="411004" y="2067579"/>
                  <a:pt x="411956" y="2074246"/>
                  <a:pt x="412909" y="2079961"/>
                </a:cubicBezTo>
                <a:cubicBezTo>
                  <a:pt x="411956" y="2081866"/>
                  <a:pt x="410051" y="2082819"/>
                  <a:pt x="409099" y="2084724"/>
                </a:cubicBezTo>
                <a:cubicBezTo>
                  <a:pt x="401479" y="2079961"/>
                  <a:pt x="391954" y="2076151"/>
                  <a:pt x="387191" y="2069484"/>
                </a:cubicBezTo>
                <a:cubicBezTo>
                  <a:pt x="378619" y="2057101"/>
                  <a:pt x="373856" y="2042814"/>
                  <a:pt x="366236" y="2029479"/>
                </a:cubicBezTo>
                <a:cubicBezTo>
                  <a:pt x="361474" y="2020906"/>
                  <a:pt x="355759" y="2011381"/>
                  <a:pt x="348139" y="2004714"/>
                </a:cubicBezTo>
                <a:cubicBezTo>
                  <a:pt x="333851" y="1991379"/>
                  <a:pt x="322421" y="1980901"/>
                  <a:pt x="322421" y="1957089"/>
                </a:cubicBezTo>
                <a:cubicBezTo>
                  <a:pt x="322421" y="1940896"/>
                  <a:pt x="301466" y="1925656"/>
                  <a:pt x="289084" y="1910416"/>
                </a:cubicBezTo>
                <a:cubicBezTo>
                  <a:pt x="279559" y="1898986"/>
                  <a:pt x="270034" y="1887556"/>
                  <a:pt x="259556" y="1877079"/>
                </a:cubicBezTo>
                <a:cubicBezTo>
                  <a:pt x="261461" y="1875174"/>
                  <a:pt x="262414" y="1874221"/>
                  <a:pt x="264319" y="1872316"/>
                </a:cubicBezTo>
                <a:cubicBezTo>
                  <a:pt x="267176" y="1874221"/>
                  <a:pt x="270986" y="1877079"/>
                  <a:pt x="278606" y="1881841"/>
                </a:cubicBezTo>
                <a:cubicBezTo>
                  <a:pt x="219551" y="1784686"/>
                  <a:pt x="189071" y="1680864"/>
                  <a:pt x="149066" y="1581804"/>
                </a:cubicBezTo>
                <a:cubicBezTo>
                  <a:pt x="132874" y="1542751"/>
                  <a:pt x="121444" y="1502746"/>
                  <a:pt x="109061" y="1461789"/>
                </a:cubicBezTo>
                <a:cubicBezTo>
                  <a:pt x="106204" y="1451311"/>
                  <a:pt x="105251" y="1439881"/>
                  <a:pt x="106204" y="1429404"/>
                </a:cubicBezTo>
                <a:cubicBezTo>
                  <a:pt x="107156" y="1403686"/>
                  <a:pt x="107156" y="1377969"/>
                  <a:pt x="111919" y="1353204"/>
                </a:cubicBezTo>
                <a:cubicBezTo>
                  <a:pt x="115729" y="1336059"/>
                  <a:pt x="123349" y="1317009"/>
                  <a:pt x="133826" y="1303674"/>
                </a:cubicBezTo>
                <a:cubicBezTo>
                  <a:pt x="167164" y="1260811"/>
                  <a:pt x="190024" y="1213186"/>
                  <a:pt x="206216" y="1160799"/>
                </a:cubicBezTo>
                <a:cubicBezTo>
                  <a:pt x="209074" y="1151274"/>
                  <a:pt x="214789" y="1141749"/>
                  <a:pt x="220504" y="1133176"/>
                </a:cubicBezTo>
                <a:cubicBezTo>
                  <a:pt x="229076" y="1117936"/>
                  <a:pt x="238601" y="1104601"/>
                  <a:pt x="246221" y="1089361"/>
                </a:cubicBezTo>
                <a:cubicBezTo>
                  <a:pt x="264319" y="1055071"/>
                  <a:pt x="282416" y="1020781"/>
                  <a:pt x="299561" y="986491"/>
                </a:cubicBezTo>
                <a:cubicBezTo>
                  <a:pt x="315754" y="955059"/>
                  <a:pt x="330994" y="922674"/>
                  <a:pt x="347186" y="891241"/>
                </a:cubicBezTo>
                <a:cubicBezTo>
                  <a:pt x="355759" y="875049"/>
                  <a:pt x="368141" y="861714"/>
                  <a:pt x="365284" y="840759"/>
                </a:cubicBezTo>
                <a:cubicBezTo>
                  <a:pt x="364331" y="834091"/>
                  <a:pt x="369094" y="824566"/>
                  <a:pt x="372904" y="817899"/>
                </a:cubicBezTo>
                <a:cubicBezTo>
                  <a:pt x="384334" y="795039"/>
                  <a:pt x="396716" y="773131"/>
                  <a:pt x="407194" y="750271"/>
                </a:cubicBezTo>
                <a:cubicBezTo>
                  <a:pt x="416719" y="728364"/>
                  <a:pt x="437674" y="725506"/>
                  <a:pt x="456724" y="719791"/>
                </a:cubicBezTo>
                <a:cubicBezTo>
                  <a:pt x="494824" y="708361"/>
                  <a:pt x="534829" y="699789"/>
                  <a:pt x="571024" y="684549"/>
                </a:cubicBezTo>
                <a:cubicBezTo>
                  <a:pt x="606266" y="670261"/>
                  <a:pt x="638651" y="650259"/>
                  <a:pt x="671036" y="632161"/>
                </a:cubicBezTo>
                <a:cubicBezTo>
                  <a:pt x="676751" y="629304"/>
                  <a:pt x="681514" y="620731"/>
                  <a:pt x="683419" y="614064"/>
                </a:cubicBezTo>
                <a:cubicBezTo>
                  <a:pt x="688181" y="592156"/>
                  <a:pt x="691991" y="570249"/>
                  <a:pt x="693896" y="548341"/>
                </a:cubicBezTo>
                <a:cubicBezTo>
                  <a:pt x="696754" y="512146"/>
                  <a:pt x="698659" y="474999"/>
                  <a:pt x="699611" y="438804"/>
                </a:cubicBezTo>
                <a:cubicBezTo>
                  <a:pt x="699611" y="420706"/>
                  <a:pt x="691991" y="401656"/>
                  <a:pt x="694849" y="383559"/>
                </a:cubicBezTo>
                <a:cubicBezTo>
                  <a:pt x="699611" y="349269"/>
                  <a:pt x="708184" y="314979"/>
                  <a:pt x="717709" y="281641"/>
                </a:cubicBezTo>
                <a:cubicBezTo>
                  <a:pt x="726281" y="250209"/>
                  <a:pt x="736759" y="218776"/>
                  <a:pt x="747236" y="187344"/>
                </a:cubicBezTo>
                <a:cubicBezTo>
                  <a:pt x="750094" y="178771"/>
                  <a:pt x="756761" y="170198"/>
                  <a:pt x="762476" y="163531"/>
                </a:cubicBezTo>
                <a:cubicBezTo>
                  <a:pt x="783431" y="138766"/>
                  <a:pt x="804386" y="115906"/>
                  <a:pt x="824389" y="91141"/>
                </a:cubicBezTo>
                <a:cubicBezTo>
                  <a:pt x="836771" y="75901"/>
                  <a:pt x="845344" y="57804"/>
                  <a:pt x="857726" y="42564"/>
                </a:cubicBezTo>
                <a:cubicBezTo>
                  <a:pt x="861536" y="37801"/>
                  <a:pt x="872014" y="37801"/>
                  <a:pt x="879634" y="35896"/>
                </a:cubicBezTo>
                <a:cubicBezTo>
                  <a:pt x="888206" y="33991"/>
                  <a:pt x="899636" y="34943"/>
                  <a:pt x="904399" y="30181"/>
                </a:cubicBezTo>
                <a:cubicBezTo>
                  <a:pt x="927259" y="7321"/>
                  <a:pt x="952024" y="2558"/>
                  <a:pt x="982504" y="11131"/>
                </a:cubicBezTo>
                <a:cubicBezTo>
                  <a:pt x="1008221" y="18751"/>
                  <a:pt x="1033939" y="16846"/>
                  <a:pt x="1059656" y="31134"/>
                </a:cubicBezTo>
                <a:cubicBezTo>
                  <a:pt x="1139666" y="75901"/>
                  <a:pt x="1187291" y="146386"/>
                  <a:pt x="1208246" y="231159"/>
                </a:cubicBezTo>
                <a:cubicBezTo>
                  <a:pt x="1227296" y="307359"/>
                  <a:pt x="1229201" y="387369"/>
                  <a:pt x="1225391" y="466426"/>
                </a:cubicBezTo>
                <a:cubicBezTo>
                  <a:pt x="1225391" y="470236"/>
                  <a:pt x="1224439" y="473094"/>
                  <a:pt x="1224439" y="476904"/>
                </a:cubicBezTo>
                <a:cubicBezTo>
                  <a:pt x="1239679" y="540721"/>
                  <a:pt x="1229201" y="605491"/>
                  <a:pt x="1233011" y="670261"/>
                </a:cubicBezTo>
                <a:cubicBezTo>
                  <a:pt x="1234916" y="715029"/>
                  <a:pt x="1238726" y="713124"/>
                  <a:pt x="1278731" y="721696"/>
                </a:cubicBezTo>
                <a:cubicBezTo>
                  <a:pt x="1301591" y="726459"/>
                  <a:pt x="1325404" y="725506"/>
                  <a:pt x="1348264" y="732174"/>
                </a:cubicBezTo>
                <a:cubicBezTo>
                  <a:pt x="1360646" y="735031"/>
                  <a:pt x="1373029" y="745509"/>
                  <a:pt x="1381601" y="755986"/>
                </a:cubicBezTo>
                <a:cubicBezTo>
                  <a:pt x="1393031" y="769321"/>
                  <a:pt x="1400651" y="786466"/>
                  <a:pt x="1409224" y="801706"/>
                </a:cubicBezTo>
                <a:cubicBezTo>
                  <a:pt x="1413034" y="807421"/>
                  <a:pt x="1417796" y="814089"/>
                  <a:pt x="1417796" y="820756"/>
                </a:cubicBezTo>
                <a:cubicBezTo>
                  <a:pt x="1414939" y="847426"/>
                  <a:pt x="1433036" y="861714"/>
                  <a:pt x="1447324" y="879811"/>
                </a:cubicBezTo>
                <a:cubicBezTo>
                  <a:pt x="1481614" y="923626"/>
                  <a:pt x="1514951" y="967441"/>
                  <a:pt x="1549241" y="1010304"/>
                </a:cubicBezTo>
                <a:cubicBezTo>
                  <a:pt x="1558766" y="1021734"/>
                  <a:pt x="1570196" y="1032211"/>
                  <a:pt x="1579721" y="1043641"/>
                </a:cubicBezTo>
                <a:cubicBezTo>
                  <a:pt x="1598771" y="1066501"/>
                  <a:pt x="1615916" y="1090314"/>
                  <a:pt x="1634014" y="1114126"/>
                </a:cubicBezTo>
                <a:cubicBezTo>
                  <a:pt x="1670209" y="1160799"/>
                  <a:pt x="1707356" y="1207471"/>
                  <a:pt x="1742599" y="1255096"/>
                </a:cubicBezTo>
                <a:cubicBezTo>
                  <a:pt x="1754981" y="1272241"/>
                  <a:pt x="1763554" y="1293196"/>
                  <a:pt x="1774031" y="1312246"/>
                </a:cubicBezTo>
                <a:cubicBezTo>
                  <a:pt x="1781651" y="1326534"/>
                  <a:pt x="1790224" y="1340821"/>
                  <a:pt x="1797844" y="1354156"/>
                </a:cubicBezTo>
                <a:cubicBezTo>
                  <a:pt x="1800701" y="1359871"/>
                  <a:pt x="1806416" y="1366539"/>
                  <a:pt x="1806416" y="1372254"/>
                </a:cubicBezTo>
                <a:cubicBezTo>
                  <a:pt x="1805464" y="1400829"/>
                  <a:pt x="1807369" y="1429404"/>
                  <a:pt x="1801654" y="1457026"/>
                </a:cubicBezTo>
                <a:cubicBezTo>
                  <a:pt x="1791176" y="1507509"/>
                  <a:pt x="1776889" y="1557991"/>
                  <a:pt x="1762601" y="1607521"/>
                </a:cubicBezTo>
                <a:cubicBezTo>
                  <a:pt x="1756886" y="1627524"/>
                  <a:pt x="1747361" y="1645621"/>
                  <a:pt x="1740694" y="1665624"/>
                </a:cubicBezTo>
                <a:cubicBezTo>
                  <a:pt x="1727359" y="1705629"/>
                  <a:pt x="1714024" y="1746586"/>
                  <a:pt x="1700689" y="1787544"/>
                </a:cubicBezTo>
                <a:cubicBezTo>
                  <a:pt x="1699736" y="1789449"/>
                  <a:pt x="1697831" y="1792306"/>
                  <a:pt x="1698784" y="1793259"/>
                </a:cubicBezTo>
                <a:cubicBezTo>
                  <a:pt x="1713071" y="1820881"/>
                  <a:pt x="1687354" y="1842789"/>
                  <a:pt x="1686401" y="1869459"/>
                </a:cubicBezTo>
                <a:cubicBezTo>
                  <a:pt x="1666399" y="1868506"/>
                  <a:pt x="1658779" y="1881841"/>
                  <a:pt x="1653064" y="1898034"/>
                </a:cubicBezTo>
                <a:cubicBezTo>
                  <a:pt x="1639729" y="1934229"/>
                  <a:pt x="1624489" y="1969471"/>
                  <a:pt x="1609249" y="2004714"/>
                </a:cubicBezTo>
                <a:cubicBezTo>
                  <a:pt x="1601629" y="2023764"/>
                  <a:pt x="1583531" y="2024716"/>
                  <a:pt x="1568291" y="2011381"/>
                </a:cubicBezTo>
                <a:cubicBezTo>
                  <a:pt x="1560671" y="2004714"/>
                  <a:pt x="1548289" y="2002809"/>
                  <a:pt x="1535906" y="1998046"/>
                </a:cubicBezTo>
                <a:cubicBezTo>
                  <a:pt x="1550194" y="1987569"/>
                  <a:pt x="1565434" y="1977091"/>
                  <a:pt x="1582579" y="1964709"/>
                </a:cubicBezTo>
                <a:cubicBezTo>
                  <a:pt x="1554004" y="1935181"/>
                  <a:pt x="1526381" y="1907559"/>
                  <a:pt x="1499711" y="1878984"/>
                </a:cubicBezTo>
                <a:cubicBezTo>
                  <a:pt x="1494949" y="1874221"/>
                  <a:pt x="1491139" y="1870411"/>
                  <a:pt x="1486376" y="1865649"/>
                </a:cubicBezTo>
                <a:cubicBezTo>
                  <a:pt x="1463516" y="1838979"/>
                  <a:pt x="1461611" y="1838026"/>
                  <a:pt x="1426369" y="1834216"/>
                </a:cubicBezTo>
                <a:cubicBezTo>
                  <a:pt x="1443514" y="1858029"/>
                  <a:pt x="1464469" y="1881841"/>
                  <a:pt x="1479709" y="1908511"/>
                </a:cubicBezTo>
                <a:cubicBezTo>
                  <a:pt x="1493044" y="1932324"/>
                  <a:pt x="1502569" y="1958041"/>
                  <a:pt x="1511141" y="1983759"/>
                </a:cubicBezTo>
                <a:cubicBezTo>
                  <a:pt x="1513999" y="1991379"/>
                  <a:pt x="1509236" y="2001856"/>
                  <a:pt x="1507331" y="2011381"/>
                </a:cubicBezTo>
                <a:cubicBezTo>
                  <a:pt x="1499711" y="2009476"/>
                  <a:pt x="1492091" y="2009476"/>
                  <a:pt x="1484471" y="2006619"/>
                </a:cubicBezTo>
                <a:cubicBezTo>
                  <a:pt x="1446371" y="1991379"/>
                  <a:pt x="1442561" y="1993284"/>
                  <a:pt x="1446371" y="2034241"/>
                </a:cubicBezTo>
                <a:cubicBezTo>
                  <a:pt x="1449229" y="2063769"/>
                  <a:pt x="1458754" y="2092344"/>
                  <a:pt x="1463516" y="2120919"/>
                </a:cubicBezTo>
                <a:cubicBezTo>
                  <a:pt x="1468279" y="2147589"/>
                  <a:pt x="1475899" y="2174259"/>
                  <a:pt x="1468279" y="2202834"/>
                </a:cubicBezTo>
                <a:cubicBezTo>
                  <a:pt x="1464469" y="2217121"/>
                  <a:pt x="1473041" y="2235219"/>
                  <a:pt x="1472089" y="2251411"/>
                </a:cubicBezTo>
                <a:cubicBezTo>
                  <a:pt x="1472089" y="2299036"/>
                  <a:pt x="1471136" y="2346661"/>
                  <a:pt x="1468279" y="2393334"/>
                </a:cubicBezTo>
                <a:cubicBezTo>
                  <a:pt x="1464469" y="2463819"/>
                  <a:pt x="1458754" y="2535256"/>
                  <a:pt x="1453991" y="2605741"/>
                </a:cubicBezTo>
                <a:cubicBezTo>
                  <a:pt x="1449229" y="2676226"/>
                  <a:pt x="1443514" y="2745759"/>
                  <a:pt x="1438751" y="2816244"/>
                </a:cubicBezTo>
                <a:cubicBezTo>
                  <a:pt x="1435894" y="2864821"/>
                  <a:pt x="1433989" y="2914351"/>
                  <a:pt x="1432084" y="2962929"/>
                </a:cubicBezTo>
                <a:cubicBezTo>
                  <a:pt x="1429226" y="3047701"/>
                  <a:pt x="1427321" y="3132474"/>
                  <a:pt x="1424464" y="3218199"/>
                </a:cubicBezTo>
                <a:cubicBezTo>
                  <a:pt x="1422559" y="3271539"/>
                  <a:pt x="1416844" y="3325831"/>
                  <a:pt x="1418749" y="3379171"/>
                </a:cubicBezTo>
                <a:cubicBezTo>
                  <a:pt x="1426369" y="3532524"/>
                  <a:pt x="1432084" y="3684924"/>
                  <a:pt x="1428274" y="3838276"/>
                </a:cubicBezTo>
                <a:cubicBezTo>
                  <a:pt x="1426369" y="3898284"/>
                  <a:pt x="1419701" y="3957339"/>
                  <a:pt x="1414939" y="4017346"/>
                </a:cubicBezTo>
                <a:cubicBezTo>
                  <a:pt x="1412081" y="4055446"/>
                  <a:pt x="1410176" y="4092594"/>
                  <a:pt x="1406366" y="4130694"/>
                </a:cubicBezTo>
                <a:cubicBezTo>
                  <a:pt x="1402556" y="4168794"/>
                  <a:pt x="1398746" y="4205941"/>
                  <a:pt x="1394936" y="4244041"/>
                </a:cubicBezTo>
                <a:cubicBezTo>
                  <a:pt x="1393984" y="4253566"/>
                  <a:pt x="1393031" y="4263091"/>
                  <a:pt x="1393031" y="4272616"/>
                </a:cubicBezTo>
                <a:cubicBezTo>
                  <a:pt x="1390174" y="4311669"/>
                  <a:pt x="1388269" y="4350721"/>
                  <a:pt x="1384459" y="4389774"/>
                </a:cubicBezTo>
                <a:cubicBezTo>
                  <a:pt x="1384459" y="4394536"/>
                  <a:pt x="1373981" y="4402156"/>
                  <a:pt x="1368266" y="4402156"/>
                </a:cubicBezTo>
                <a:cubicBezTo>
                  <a:pt x="1348264" y="4404061"/>
                  <a:pt x="1328261" y="4403109"/>
                  <a:pt x="1309211" y="4403109"/>
                </a:cubicBezTo>
                <a:cubicBezTo>
                  <a:pt x="1299686" y="4448829"/>
                  <a:pt x="1286351" y="4459306"/>
                  <a:pt x="1240631" y="4461211"/>
                </a:cubicBezTo>
                <a:cubicBezTo>
                  <a:pt x="1200626" y="4463116"/>
                  <a:pt x="1161574" y="4465974"/>
                  <a:pt x="1121569" y="4468831"/>
                </a:cubicBezTo>
                <a:cubicBezTo>
                  <a:pt x="1104424" y="4469784"/>
                  <a:pt x="1094899" y="4465021"/>
                  <a:pt x="1091089" y="4445971"/>
                </a:cubicBezTo>
                <a:cubicBezTo>
                  <a:pt x="1084421" y="4417396"/>
                  <a:pt x="1073944" y="4388821"/>
                  <a:pt x="1068229" y="4360246"/>
                </a:cubicBezTo>
                <a:cubicBezTo>
                  <a:pt x="1061561" y="4326909"/>
                  <a:pt x="1053941" y="4292619"/>
                  <a:pt x="1052989" y="4259281"/>
                </a:cubicBezTo>
                <a:cubicBezTo>
                  <a:pt x="1052989" y="4238326"/>
                  <a:pt x="1065371" y="4217371"/>
                  <a:pt x="1070134" y="4195464"/>
                </a:cubicBezTo>
                <a:cubicBezTo>
                  <a:pt x="1075849" y="4165936"/>
                  <a:pt x="1082516" y="4136409"/>
                  <a:pt x="1084421" y="4105929"/>
                </a:cubicBezTo>
                <a:cubicBezTo>
                  <a:pt x="1086326" y="4059256"/>
                  <a:pt x="1084421" y="4011631"/>
                  <a:pt x="1085374" y="3964959"/>
                </a:cubicBezTo>
                <a:cubicBezTo>
                  <a:pt x="1086326" y="3898284"/>
                  <a:pt x="1089184" y="3830656"/>
                  <a:pt x="1090136" y="3763981"/>
                </a:cubicBezTo>
                <a:cubicBezTo>
                  <a:pt x="1091089" y="3701116"/>
                  <a:pt x="1090136" y="3638251"/>
                  <a:pt x="1090136" y="3575386"/>
                </a:cubicBezTo>
                <a:cubicBezTo>
                  <a:pt x="1090136" y="3530619"/>
                  <a:pt x="1091089" y="3485851"/>
                  <a:pt x="1091089" y="3440131"/>
                </a:cubicBezTo>
                <a:cubicBezTo>
                  <a:pt x="1091089" y="3425844"/>
                  <a:pt x="1086326" y="3412509"/>
                  <a:pt x="1084421" y="3398221"/>
                </a:cubicBezTo>
                <a:cubicBezTo>
                  <a:pt x="1083469" y="3393459"/>
                  <a:pt x="1083469" y="3388696"/>
                  <a:pt x="1083469" y="3383934"/>
                </a:cubicBezTo>
                <a:cubicBezTo>
                  <a:pt x="1085374" y="3297256"/>
                  <a:pt x="1089184" y="3209626"/>
                  <a:pt x="1088231" y="3122949"/>
                </a:cubicBezTo>
                <a:cubicBezTo>
                  <a:pt x="1087279" y="3051511"/>
                  <a:pt x="1082516" y="2980074"/>
                  <a:pt x="1075849" y="2908636"/>
                </a:cubicBezTo>
                <a:cubicBezTo>
                  <a:pt x="1068229" y="2823864"/>
                  <a:pt x="1058704" y="2739091"/>
                  <a:pt x="1047274" y="2654319"/>
                </a:cubicBezTo>
                <a:cubicBezTo>
                  <a:pt x="1042511" y="2615266"/>
                  <a:pt x="1032986" y="2577166"/>
                  <a:pt x="1026319" y="2539066"/>
                </a:cubicBezTo>
                <a:cubicBezTo>
                  <a:pt x="1024414" y="2529541"/>
                  <a:pt x="1025366" y="2520016"/>
                  <a:pt x="1023461" y="2510491"/>
                </a:cubicBezTo>
                <a:cubicBezTo>
                  <a:pt x="1022509" y="2502871"/>
                  <a:pt x="1017746" y="2496204"/>
                  <a:pt x="1015841" y="2488584"/>
                </a:cubicBezTo>
                <a:cubicBezTo>
                  <a:pt x="1012984" y="2478106"/>
                  <a:pt x="1008221" y="2466676"/>
                  <a:pt x="1009174" y="2457151"/>
                </a:cubicBezTo>
                <a:cubicBezTo>
                  <a:pt x="1013936" y="2425719"/>
                  <a:pt x="1014889" y="2425719"/>
                  <a:pt x="1002506" y="2400001"/>
                </a:cubicBezTo>
                <a:cubicBezTo>
                  <a:pt x="989171" y="2401906"/>
                  <a:pt x="982504" y="2405716"/>
                  <a:pt x="977741" y="2420956"/>
                </a:cubicBezTo>
                <a:cubicBezTo>
                  <a:pt x="952976" y="2509539"/>
                  <a:pt x="930116" y="2598121"/>
                  <a:pt x="898684" y="2683846"/>
                </a:cubicBezTo>
                <a:cubicBezTo>
                  <a:pt x="859631" y="2787669"/>
                  <a:pt x="824389" y="2892444"/>
                  <a:pt x="799624" y="3000076"/>
                </a:cubicBezTo>
                <a:cubicBezTo>
                  <a:pt x="776764" y="3101041"/>
                  <a:pt x="759619" y="3202959"/>
                  <a:pt x="741521" y="3304876"/>
                </a:cubicBezTo>
                <a:cubicBezTo>
                  <a:pt x="736759" y="3330594"/>
                  <a:pt x="739616" y="3358216"/>
                  <a:pt x="736759" y="3384886"/>
                </a:cubicBezTo>
                <a:cubicBezTo>
                  <a:pt x="735806" y="3396316"/>
                  <a:pt x="727234" y="3407746"/>
                  <a:pt x="725329" y="3419176"/>
                </a:cubicBezTo>
                <a:cubicBezTo>
                  <a:pt x="717709" y="3455371"/>
                  <a:pt x="711994" y="3492519"/>
                  <a:pt x="705326" y="3529666"/>
                </a:cubicBezTo>
                <a:cubicBezTo>
                  <a:pt x="696754" y="3573481"/>
                  <a:pt x="687229" y="3617296"/>
                  <a:pt x="679609" y="3662064"/>
                </a:cubicBezTo>
                <a:cubicBezTo>
                  <a:pt x="671036" y="3712546"/>
                  <a:pt x="662464" y="3763029"/>
                  <a:pt x="654844" y="3813511"/>
                </a:cubicBezTo>
                <a:cubicBezTo>
                  <a:pt x="645319" y="3871614"/>
                  <a:pt x="636746" y="3930669"/>
                  <a:pt x="628174" y="3989724"/>
                </a:cubicBezTo>
                <a:cubicBezTo>
                  <a:pt x="622459" y="4024966"/>
                  <a:pt x="617696" y="4060209"/>
                  <a:pt x="611981" y="4096404"/>
                </a:cubicBezTo>
                <a:cubicBezTo>
                  <a:pt x="606266" y="4132599"/>
                  <a:pt x="601504" y="4168794"/>
                  <a:pt x="595789" y="4204989"/>
                </a:cubicBezTo>
                <a:cubicBezTo>
                  <a:pt x="588169" y="4256424"/>
                  <a:pt x="580549" y="4308811"/>
                  <a:pt x="572929" y="4360246"/>
                </a:cubicBezTo>
                <a:cubicBezTo>
                  <a:pt x="572929" y="4362151"/>
                  <a:pt x="571976" y="4364056"/>
                  <a:pt x="571976" y="4365961"/>
                </a:cubicBezTo>
                <a:cubicBezTo>
                  <a:pt x="567214" y="4396441"/>
                  <a:pt x="567214" y="4396441"/>
                  <a:pt x="536734" y="4398346"/>
                </a:cubicBezTo>
                <a:cubicBezTo>
                  <a:pt x="493871" y="4401204"/>
                  <a:pt x="451961" y="4402156"/>
                  <a:pt x="410051" y="4390726"/>
                </a:cubicBezTo>
                <a:cubicBezTo>
                  <a:pt x="397669" y="4386916"/>
                  <a:pt x="384334" y="4386916"/>
                  <a:pt x="377666" y="4404061"/>
                </a:cubicBezTo>
                <a:cubicBezTo>
                  <a:pt x="375761" y="4408824"/>
                  <a:pt x="364331" y="4413586"/>
                  <a:pt x="359569" y="4412634"/>
                </a:cubicBezTo>
                <a:cubicBezTo>
                  <a:pt x="352901" y="4410729"/>
                  <a:pt x="343376" y="4403109"/>
                  <a:pt x="343376" y="4397394"/>
                </a:cubicBezTo>
                <a:cubicBezTo>
                  <a:pt x="343376" y="4379296"/>
                  <a:pt x="331946" y="4377391"/>
                  <a:pt x="319564" y="4374534"/>
                </a:cubicBezTo>
                <a:cubicBezTo>
                  <a:pt x="313849" y="4372629"/>
                  <a:pt x="307181" y="4371676"/>
                  <a:pt x="301466" y="4369771"/>
                </a:cubicBezTo>
                <a:cubicBezTo>
                  <a:pt x="286226" y="4364056"/>
                  <a:pt x="279559" y="4370724"/>
                  <a:pt x="276701" y="4385011"/>
                </a:cubicBezTo>
                <a:cubicBezTo>
                  <a:pt x="266224" y="4432636"/>
                  <a:pt x="249079" y="4446924"/>
                  <a:pt x="198596" y="4448829"/>
                </a:cubicBezTo>
                <a:cubicBezTo>
                  <a:pt x="158591" y="4449781"/>
                  <a:pt x="117634" y="4452639"/>
                  <a:pt x="78581" y="4447876"/>
                </a:cubicBezTo>
                <a:cubicBezTo>
                  <a:pt x="53816" y="4445019"/>
                  <a:pt x="23336" y="4448829"/>
                  <a:pt x="7144" y="4419301"/>
                </a:cubicBezTo>
                <a:cubicBezTo>
                  <a:pt x="10001" y="4402156"/>
                  <a:pt x="10001" y="4390726"/>
                  <a:pt x="10001" y="4380249"/>
                </a:cubicBezTo>
                <a:close/>
                <a:moveTo>
                  <a:pt x="705326" y="762654"/>
                </a:moveTo>
                <a:cubicBezTo>
                  <a:pt x="711041" y="774084"/>
                  <a:pt x="719614" y="783609"/>
                  <a:pt x="719614" y="792181"/>
                </a:cubicBezTo>
                <a:cubicBezTo>
                  <a:pt x="718661" y="812184"/>
                  <a:pt x="727234" y="826471"/>
                  <a:pt x="739616" y="840759"/>
                </a:cubicBezTo>
                <a:cubicBezTo>
                  <a:pt x="746284" y="848379"/>
                  <a:pt x="751046" y="857904"/>
                  <a:pt x="752951" y="867429"/>
                </a:cubicBezTo>
                <a:cubicBezTo>
                  <a:pt x="756761" y="893146"/>
                  <a:pt x="758666" y="919816"/>
                  <a:pt x="760571" y="945534"/>
                </a:cubicBezTo>
                <a:cubicBezTo>
                  <a:pt x="765334" y="999826"/>
                  <a:pt x="768191" y="1055071"/>
                  <a:pt x="775811" y="1109364"/>
                </a:cubicBezTo>
                <a:cubicBezTo>
                  <a:pt x="789146" y="1206519"/>
                  <a:pt x="821531" y="1297006"/>
                  <a:pt x="866299" y="1383684"/>
                </a:cubicBezTo>
                <a:cubicBezTo>
                  <a:pt x="872966" y="1397019"/>
                  <a:pt x="880586" y="1410354"/>
                  <a:pt x="890111" y="1427499"/>
                </a:cubicBezTo>
                <a:cubicBezTo>
                  <a:pt x="899636" y="1404639"/>
                  <a:pt x="907256" y="1387494"/>
                  <a:pt x="914876" y="1369396"/>
                </a:cubicBezTo>
                <a:cubicBezTo>
                  <a:pt x="945356" y="1291291"/>
                  <a:pt x="974884" y="1213186"/>
                  <a:pt x="1006316" y="1135081"/>
                </a:cubicBezTo>
                <a:cubicBezTo>
                  <a:pt x="1022509" y="1094124"/>
                  <a:pt x="1042511" y="1055071"/>
                  <a:pt x="1058704" y="1014114"/>
                </a:cubicBezTo>
                <a:cubicBezTo>
                  <a:pt x="1063466" y="1002684"/>
                  <a:pt x="1061561" y="987444"/>
                  <a:pt x="1060609" y="974109"/>
                </a:cubicBezTo>
                <a:cubicBezTo>
                  <a:pt x="1058704" y="943629"/>
                  <a:pt x="1054894" y="912196"/>
                  <a:pt x="1052989" y="881716"/>
                </a:cubicBezTo>
                <a:cubicBezTo>
                  <a:pt x="1052989" y="876001"/>
                  <a:pt x="1058704" y="865524"/>
                  <a:pt x="1063466" y="863619"/>
                </a:cubicBezTo>
                <a:cubicBezTo>
                  <a:pt x="1091089" y="852189"/>
                  <a:pt x="1113949" y="835996"/>
                  <a:pt x="1126331" y="804564"/>
                </a:cubicBezTo>
                <a:cubicBezTo>
                  <a:pt x="1145381" y="835996"/>
                  <a:pt x="1173956" y="844569"/>
                  <a:pt x="1206341" y="850284"/>
                </a:cubicBezTo>
                <a:cubicBezTo>
                  <a:pt x="1192054" y="790276"/>
                  <a:pt x="1109186" y="661689"/>
                  <a:pt x="1067276" y="633114"/>
                </a:cubicBezTo>
                <a:cubicBezTo>
                  <a:pt x="1054894" y="656926"/>
                  <a:pt x="1046321" y="680739"/>
                  <a:pt x="1049179" y="710266"/>
                </a:cubicBezTo>
                <a:cubicBezTo>
                  <a:pt x="1051084" y="732174"/>
                  <a:pt x="1044416" y="755034"/>
                  <a:pt x="1040606" y="776941"/>
                </a:cubicBezTo>
                <a:cubicBezTo>
                  <a:pt x="1038701" y="789324"/>
                  <a:pt x="1033939" y="800754"/>
                  <a:pt x="1030129" y="814089"/>
                </a:cubicBezTo>
                <a:cubicBezTo>
                  <a:pt x="1008221" y="813136"/>
                  <a:pt x="1000601" y="831234"/>
                  <a:pt x="997744" y="848379"/>
                </a:cubicBezTo>
                <a:cubicBezTo>
                  <a:pt x="986314" y="908386"/>
                  <a:pt x="935831" y="942676"/>
                  <a:pt x="904399" y="990301"/>
                </a:cubicBezTo>
                <a:cubicBezTo>
                  <a:pt x="903446" y="992206"/>
                  <a:pt x="899636" y="992206"/>
                  <a:pt x="897731" y="993159"/>
                </a:cubicBezTo>
                <a:cubicBezTo>
                  <a:pt x="891064" y="973156"/>
                  <a:pt x="888206" y="952201"/>
                  <a:pt x="878681" y="936009"/>
                </a:cubicBezTo>
                <a:cubicBezTo>
                  <a:pt x="861536" y="908386"/>
                  <a:pt x="838676" y="883621"/>
                  <a:pt x="818674" y="856951"/>
                </a:cubicBezTo>
                <a:cubicBezTo>
                  <a:pt x="809149" y="844569"/>
                  <a:pt x="797719" y="835044"/>
                  <a:pt x="780574" y="843616"/>
                </a:cubicBezTo>
                <a:cubicBezTo>
                  <a:pt x="735806" y="768369"/>
                  <a:pt x="741521" y="683596"/>
                  <a:pt x="797719" y="592156"/>
                </a:cubicBezTo>
                <a:cubicBezTo>
                  <a:pt x="740569" y="601681"/>
                  <a:pt x="645319" y="736936"/>
                  <a:pt x="634841" y="825519"/>
                </a:cubicBezTo>
                <a:cubicBezTo>
                  <a:pt x="658654" y="805516"/>
                  <a:pt x="680561" y="786466"/>
                  <a:pt x="705326" y="762654"/>
                </a:cubicBezTo>
                <a:close/>
                <a:moveTo>
                  <a:pt x="1273969" y="1329391"/>
                </a:moveTo>
                <a:cubicBezTo>
                  <a:pt x="1276826" y="1338916"/>
                  <a:pt x="1278731" y="1347489"/>
                  <a:pt x="1280636" y="1357014"/>
                </a:cubicBezTo>
                <a:cubicBezTo>
                  <a:pt x="1285399" y="1378921"/>
                  <a:pt x="1291114" y="1401781"/>
                  <a:pt x="1294924" y="1423689"/>
                </a:cubicBezTo>
                <a:cubicBezTo>
                  <a:pt x="1302544" y="1467504"/>
                  <a:pt x="1308259" y="1512271"/>
                  <a:pt x="1315879" y="1556086"/>
                </a:cubicBezTo>
                <a:cubicBezTo>
                  <a:pt x="1322546" y="1594186"/>
                  <a:pt x="1334929" y="1631334"/>
                  <a:pt x="1337786" y="1669434"/>
                </a:cubicBezTo>
                <a:cubicBezTo>
                  <a:pt x="1340644" y="1708486"/>
                  <a:pt x="1354931" y="1741824"/>
                  <a:pt x="1370171" y="1777066"/>
                </a:cubicBezTo>
                <a:cubicBezTo>
                  <a:pt x="1385411" y="1810404"/>
                  <a:pt x="1405414" y="1822786"/>
                  <a:pt x="1441609" y="1820881"/>
                </a:cubicBezTo>
                <a:cubicBezTo>
                  <a:pt x="1461611" y="1819929"/>
                  <a:pt x="1470184" y="1813261"/>
                  <a:pt x="1473041" y="1796116"/>
                </a:cubicBezTo>
                <a:cubicBezTo>
                  <a:pt x="1477804" y="1759921"/>
                  <a:pt x="1494949" y="1729441"/>
                  <a:pt x="1516856" y="1700866"/>
                </a:cubicBezTo>
                <a:cubicBezTo>
                  <a:pt x="1524476" y="1691341"/>
                  <a:pt x="1534954" y="1682769"/>
                  <a:pt x="1537811" y="1671339"/>
                </a:cubicBezTo>
                <a:cubicBezTo>
                  <a:pt x="1543526" y="1653241"/>
                  <a:pt x="1541621" y="1633239"/>
                  <a:pt x="1547336" y="1614189"/>
                </a:cubicBezTo>
                <a:cubicBezTo>
                  <a:pt x="1551146" y="1599901"/>
                  <a:pt x="1560671" y="1586566"/>
                  <a:pt x="1568291" y="1573231"/>
                </a:cubicBezTo>
                <a:cubicBezTo>
                  <a:pt x="1571149" y="1568469"/>
                  <a:pt x="1576864" y="1562754"/>
                  <a:pt x="1575911" y="1558944"/>
                </a:cubicBezTo>
                <a:cubicBezTo>
                  <a:pt x="1570196" y="1522749"/>
                  <a:pt x="1572101" y="1486554"/>
                  <a:pt x="1582579" y="1450359"/>
                </a:cubicBezTo>
                <a:cubicBezTo>
                  <a:pt x="1583531" y="1446549"/>
                  <a:pt x="1581626" y="1438929"/>
                  <a:pt x="1577816" y="1436071"/>
                </a:cubicBezTo>
                <a:cubicBezTo>
                  <a:pt x="1541621" y="1396066"/>
                  <a:pt x="1504474" y="1357966"/>
                  <a:pt x="1470184" y="1317009"/>
                </a:cubicBezTo>
                <a:cubicBezTo>
                  <a:pt x="1442561" y="1283671"/>
                  <a:pt x="1419701" y="1247476"/>
                  <a:pt x="1383506" y="1220806"/>
                </a:cubicBezTo>
                <a:cubicBezTo>
                  <a:pt x="1371124" y="1212234"/>
                  <a:pt x="1363504" y="1207471"/>
                  <a:pt x="1353026" y="1221759"/>
                </a:cubicBezTo>
                <a:cubicBezTo>
                  <a:pt x="1329214" y="1253191"/>
                  <a:pt x="1304449" y="1283671"/>
                  <a:pt x="1280636" y="1315104"/>
                </a:cubicBezTo>
                <a:cubicBezTo>
                  <a:pt x="1276826" y="1318914"/>
                  <a:pt x="1275874" y="1324629"/>
                  <a:pt x="1273969" y="1329391"/>
                </a:cubicBezTo>
                <a:close/>
                <a:moveTo>
                  <a:pt x="599599" y="1884699"/>
                </a:moveTo>
                <a:cubicBezTo>
                  <a:pt x="601504" y="1883746"/>
                  <a:pt x="602456" y="1882794"/>
                  <a:pt x="604361" y="1880889"/>
                </a:cubicBezTo>
                <a:cubicBezTo>
                  <a:pt x="601504" y="1873269"/>
                  <a:pt x="599599" y="1865649"/>
                  <a:pt x="596741" y="1858029"/>
                </a:cubicBezTo>
                <a:cubicBezTo>
                  <a:pt x="581501" y="1814214"/>
                  <a:pt x="580549" y="1767541"/>
                  <a:pt x="581501" y="1721821"/>
                </a:cubicBezTo>
                <a:cubicBezTo>
                  <a:pt x="582454" y="1705629"/>
                  <a:pt x="586264" y="1688484"/>
                  <a:pt x="583406" y="1673244"/>
                </a:cubicBezTo>
                <a:cubicBezTo>
                  <a:pt x="577691" y="1645621"/>
                  <a:pt x="567214" y="1618951"/>
                  <a:pt x="558641" y="1591329"/>
                </a:cubicBezTo>
                <a:cubicBezTo>
                  <a:pt x="556736" y="1583709"/>
                  <a:pt x="554831" y="1576089"/>
                  <a:pt x="555784" y="1568469"/>
                </a:cubicBezTo>
                <a:cubicBezTo>
                  <a:pt x="561499" y="1517034"/>
                  <a:pt x="547211" y="1469409"/>
                  <a:pt x="531019" y="1421784"/>
                </a:cubicBezTo>
                <a:cubicBezTo>
                  <a:pt x="521494" y="1392256"/>
                  <a:pt x="511016" y="1362729"/>
                  <a:pt x="503396" y="1333201"/>
                </a:cubicBezTo>
                <a:cubicBezTo>
                  <a:pt x="495776" y="1300816"/>
                  <a:pt x="491014" y="1268431"/>
                  <a:pt x="484346" y="1236046"/>
                </a:cubicBezTo>
                <a:cubicBezTo>
                  <a:pt x="482441" y="1228426"/>
                  <a:pt x="476726" y="1222711"/>
                  <a:pt x="472916" y="1215091"/>
                </a:cubicBezTo>
                <a:cubicBezTo>
                  <a:pt x="465296" y="1218901"/>
                  <a:pt x="454819" y="1221759"/>
                  <a:pt x="451009" y="1228426"/>
                </a:cubicBezTo>
                <a:cubicBezTo>
                  <a:pt x="443389" y="1241761"/>
                  <a:pt x="439579" y="1257954"/>
                  <a:pt x="431959" y="1271289"/>
                </a:cubicBezTo>
                <a:cubicBezTo>
                  <a:pt x="414814" y="1302721"/>
                  <a:pt x="402431" y="1339869"/>
                  <a:pt x="375761" y="1361776"/>
                </a:cubicBezTo>
                <a:cubicBezTo>
                  <a:pt x="339566" y="1390351"/>
                  <a:pt x="345281" y="1431309"/>
                  <a:pt x="330994" y="1464646"/>
                </a:cubicBezTo>
                <a:cubicBezTo>
                  <a:pt x="330041" y="1466551"/>
                  <a:pt x="332899" y="1470361"/>
                  <a:pt x="333851" y="1471314"/>
                </a:cubicBezTo>
                <a:cubicBezTo>
                  <a:pt x="354806" y="1492269"/>
                  <a:pt x="355759" y="1517986"/>
                  <a:pt x="353854" y="1544656"/>
                </a:cubicBezTo>
                <a:cubicBezTo>
                  <a:pt x="353854" y="1552276"/>
                  <a:pt x="356711" y="1563706"/>
                  <a:pt x="361474" y="1568469"/>
                </a:cubicBezTo>
                <a:cubicBezTo>
                  <a:pt x="385286" y="1593234"/>
                  <a:pt x="392906" y="1622761"/>
                  <a:pt x="390049" y="1656099"/>
                </a:cubicBezTo>
                <a:cubicBezTo>
                  <a:pt x="389096" y="1662766"/>
                  <a:pt x="391001" y="1671339"/>
                  <a:pt x="395764" y="1677054"/>
                </a:cubicBezTo>
                <a:cubicBezTo>
                  <a:pt x="431006" y="1721821"/>
                  <a:pt x="456724" y="1772304"/>
                  <a:pt x="474821" y="1826596"/>
                </a:cubicBezTo>
                <a:cubicBezTo>
                  <a:pt x="479584" y="1842789"/>
                  <a:pt x="489109" y="1853266"/>
                  <a:pt x="507206" y="1858029"/>
                </a:cubicBezTo>
                <a:cubicBezTo>
                  <a:pt x="524351" y="1861839"/>
                  <a:pt x="539591" y="1874221"/>
                  <a:pt x="558641" y="1866601"/>
                </a:cubicBezTo>
                <a:cubicBezTo>
                  <a:pt x="562451" y="1865649"/>
                  <a:pt x="568166" y="1870411"/>
                  <a:pt x="573881" y="1872316"/>
                </a:cubicBezTo>
                <a:cubicBezTo>
                  <a:pt x="584359" y="1877079"/>
                  <a:pt x="591979" y="1880889"/>
                  <a:pt x="599599" y="1884699"/>
                </a:cubicBezTo>
                <a:close/>
                <a:moveTo>
                  <a:pt x="930116" y="1638954"/>
                </a:moveTo>
                <a:cubicBezTo>
                  <a:pt x="932974" y="1620856"/>
                  <a:pt x="914876" y="1615141"/>
                  <a:pt x="905351" y="1617046"/>
                </a:cubicBezTo>
                <a:cubicBezTo>
                  <a:pt x="894874" y="1619904"/>
                  <a:pt x="883444" y="1634191"/>
                  <a:pt x="880586" y="1644669"/>
                </a:cubicBezTo>
                <a:cubicBezTo>
                  <a:pt x="877729" y="1657051"/>
                  <a:pt x="887254" y="1669434"/>
                  <a:pt x="903446" y="1670386"/>
                </a:cubicBezTo>
                <a:cubicBezTo>
                  <a:pt x="917734" y="1671339"/>
                  <a:pt x="930116" y="1657051"/>
                  <a:pt x="930116" y="1638954"/>
                </a:cubicBezTo>
                <a:close/>
                <a:moveTo>
                  <a:pt x="912019" y="1539894"/>
                </a:moveTo>
                <a:cubicBezTo>
                  <a:pt x="911066" y="1525606"/>
                  <a:pt x="909161" y="1509414"/>
                  <a:pt x="889159" y="1510366"/>
                </a:cubicBezTo>
                <a:cubicBezTo>
                  <a:pt x="873919" y="1510366"/>
                  <a:pt x="871061" y="1522749"/>
                  <a:pt x="871061" y="1535131"/>
                </a:cubicBezTo>
                <a:cubicBezTo>
                  <a:pt x="871061" y="1549419"/>
                  <a:pt x="875824" y="1563706"/>
                  <a:pt x="892969" y="1563706"/>
                </a:cubicBezTo>
                <a:cubicBezTo>
                  <a:pt x="908209" y="1563706"/>
                  <a:pt x="912971" y="1553229"/>
                  <a:pt x="912019" y="1539894"/>
                </a:cubicBezTo>
                <a:close/>
                <a:moveTo>
                  <a:pt x="918686" y="1769446"/>
                </a:moveTo>
                <a:cubicBezTo>
                  <a:pt x="931069" y="1758016"/>
                  <a:pt x="943451" y="1751349"/>
                  <a:pt x="946309" y="1741824"/>
                </a:cubicBezTo>
                <a:cubicBezTo>
                  <a:pt x="947261" y="1736109"/>
                  <a:pt x="934879" y="1723726"/>
                  <a:pt x="926306" y="1718964"/>
                </a:cubicBezTo>
                <a:cubicBezTo>
                  <a:pt x="914876" y="1713249"/>
                  <a:pt x="895826" y="1726584"/>
                  <a:pt x="897731" y="1738014"/>
                </a:cubicBezTo>
                <a:cubicBezTo>
                  <a:pt x="899636" y="1747539"/>
                  <a:pt x="908209" y="1756111"/>
                  <a:pt x="918686" y="1769446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5" name="CustomShape 26"/>
          <p:cNvSpPr/>
          <p:nvPr/>
        </p:nvSpPr>
        <p:spPr>
          <a:xfrm>
            <a:off x="1710720" y="6294600"/>
            <a:ext cx="1042560" cy="392760"/>
          </a:xfrm>
          <a:custGeom>
            <a:avLst/>
            <a:gdLst/>
            <a:ahLst/>
            <a:rect l="l" t="t" r="r" b="b"/>
            <a:pathLst>
              <a:path w="2168250" h="818207">
                <a:moveTo>
                  <a:pt x="1941333" y="525699"/>
                </a:moveTo>
                <a:cubicBezTo>
                  <a:pt x="1789965" y="370239"/>
                  <a:pt x="1785874" y="30683"/>
                  <a:pt x="1785874" y="30683"/>
                </a:cubicBezTo>
                <a:lnTo>
                  <a:pt x="1114943" y="30683"/>
                </a:lnTo>
                <a:lnTo>
                  <a:pt x="1065851" y="30683"/>
                </a:lnTo>
                <a:lnTo>
                  <a:pt x="390830" y="30683"/>
                </a:lnTo>
                <a:cubicBezTo>
                  <a:pt x="390830" y="30683"/>
                  <a:pt x="386739" y="366148"/>
                  <a:pt x="235370" y="525699"/>
                </a:cubicBezTo>
                <a:cubicBezTo>
                  <a:pt x="84002" y="681158"/>
                  <a:pt x="-149188" y="816162"/>
                  <a:pt x="259916" y="816162"/>
                </a:cubicBezTo>
                <a:cubicBezTo>
                  <a:pt x="587199" y="816162"/>
                  <a:pt x="939029" y="816162"/>
                  <a:pt x="1065851" y="816162"/>
                </a:cubicBezTo>
                <a:cubicBezTo>
                  <a:pt x="1098579" y="816162"/>
                  <a:pt x="1114943" y="816162"/>
                  <a:pt x="1114943" y="816162"/>
                </a:cubicBezTo>
                <a:cubicBezTo>
                  <a:pt x="1245857" y="816162"/>
                  <a:pt x="1597686" y="816162"/>
                  <a:pt x="1920878" y="816162"/>
                </a:cubicBezTo>
                <a:cubicBezTo>
                  <a:pt x="2329982" y="816162"/>
                  <a:pt x="2092702" y="681158"/>
                  <a:pt x="1941333" y="525699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53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6" name="CustomShape 27"/>
          <p:cNvSpPr/>
          <p:nvPr/>
        </p:nvSpPr>
        <p:spPr>
          <a:xfrm>
            <a:off x="497880" y="3941280"/>
            <a:ext cx="3504240" cy="2381760"/>
          </a:xfrm>
          <a:custGeom>
            <a:avLst/>
            <a:gdLst/>
            <a:ahLst/>
            <a:rect l="l" t="t" r="r" b="b"/>
            <a:pathLst>
              <a:path w="7282048" h="4950157">
                <a:moveTo>
                  <a:pt x="7038632" y="30683"/>
                </a:moveTo>
                <a:lnTo>
                  <a:pt x="3704436" y="30683"/>
                </a:lnTo>
                <a:lnTo>
                  <a:pt x="3589886" y="30683"/>
                </a:lnTo>
                <a:lnTo>
                  <a:pt x="259781" y="30683"/>
                </a:lnTo>
                <a:cubicBezTo>
                  <a:pt x="141141" y="30683"/>
                  <a:pt x="30683" y="128868"/>
                  <a:pt x="30683" y="259781"/>
                </a:cubicBezTo>
                <a:lnTo>
                  <a:pt x="30683" y="4698558"/>
                </a:lnTo>
                <a:cubicBezTo>
                  <a:pt x="30683" y="4829472"/>
                  <a:pt x="124777" y="4931748"/>
                  <a:pt x="239326" y="4931748"/>
                </a:cubicBezTo>
                <a:lnTo>
                  <a:pt x="7042723" y="4931748"/>
                </a:lnTo>
                <a:cubicBezTo>
                  <a:pt x="7157272" y="4931748"/>
                  <a:pt x="7251366" y="4825380"/>
                  <a:pt x="7251366" y="4698558"/>
                </a:cubicBezTo>
                <a:lnTo>
                  <a:pt x="7251366" y="259781"/>
                </a:lnTo>
                <a:cubicBezTo>
                  <a:pt x="7251366" y="128868"/>
                  <a:pt x="7157272" y="30683"/>
                  <a:pt x="7038632" y="30683"/>
                </a:cubicBezTo>
                <a:close/>
              </a:path>
            </a:pathLst>
          </a:custGeom>
          <a:solidFill>
            <a:srgbClr val="99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7" name="CustomShape 28"/>
          <p:cNvSpPr/>
          <p:nvPr/>
        </p:nvSpPr>
        <p:spPr>
          <a:xfrm>
            <a:off x="3512160" y="6290640"/>
            <a:ext cx="235080" cy="38160"/>
          </a:xfrm>
          <a:custGeom>
            <a:avLst/>
            <a:gdLst/>
            <a:ahLst/>
            <a:rect l="l" t="t" r="r" b="b"/>
            <a:pathLst>
              <a:path w="490924" h="81820">
                <a:moveTo>
                  <a:pt x="32212" y="30683"/>
                </a:moveTo>
                <a:cubicBezTo>
                  <a:pt x="32212" y="30683"/>
                  <a:pt x="19938" y="67502"/>
                  <a:pt x="64939" y="71593"/>
                </a:cubicBezTo>
                <a:lnTo>
                  <a:pt x="461771" y="71593"/>
                </a:lnTo>
                <a:cubicBezTo>
                  <a:pt x="461771" y="71593"/>
                  <a:pt x="502681" y="75684"/>
                  <a:pt x="498590" y="30683"/>
                </a:cubicBezTo>
                <a:lnTo>
                  <a:pt x="32212" y="30683"/>
                </a:lnTo>
                <a:close/>
              </a:path>
            </a:pathLst>
          </a:custGeom>
          <a:solidFill>
            <a:srgbClr val="99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8" name="CustomShape 29"/>
          <p:cNvSpPr/>
          <p:nvPr/>
        </p:nvSpPr>
        <p:spPr>
          <a:xfrm>
            <a:off x="515520" y="3961080"/>
            <a:ext cx="3464640" cy="2086200"/>
          </a:xfrm>
          <a:custGeom>
            <a:avLst/>
            <a:gdLst/>
            <a:ahLst/>
            <a:rect l="l" t="t" r="r" b="b"/>
            <a:pathLst>
              <a:path w="7200227" h="4336501">
                <a:moveTo>
                  <a:pt x="6973175" y="30683"/>
                </a:moveTo>
                <a:lnTo>
                  <a:pt x="3671707" y="30683"/>
                </a:lnTo>
                <a:lnTo>
                  <a:pt x="3561249" y="30683"/>
                </a:lnTo>
                <a:lnTo>
                  <a:pt x="259781" y="30683"/>
                </a:lnTo>
                <a:cubicBezTo>
                  <a:pt x="141141" y="30683"/>
                  <a:pt x="30683" y="112504"/>
                  <a:pt x="30683" y="231144"/>
                </a:cubicBezTo>
                <a:lnTo>
                  <a:pt x="30683" y="4330365"/>
                </a:lnTo>
                <a:lnTo>
                  <a:pt x="7185909" y="4330365"/>
                </a:lnTo>
                <a:lnTo>
                  <a:pt x="7185909" y="231144"/>
                </a:lnTo>
                <a:cubicBezTo>
                  <a:pt x="7185909" y="112504"/>
                  <a:pt x="7091815" y="30683"/>
                  <a:pt x="6973175" y="30683"/>
                </a:cubicBezTo>
                <a:close/>
              </a:path>
            </a:pathLst>
          </a:custGeom>
          <a:solidFill>
            <a:srgbClr val="231f2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9" name="CustomShape 30"/>
          <p:cNvSpPr/>
          <p:nvPr/>
        </p:nvSpPr>
        <p:spPr>
          <a:xfrm>
            <a:off x="1712880" y="6639120"/>
            <a:ext cx="1042560" cy="57960"/>
          </a:xfrm>
          <a:custGeom>
            <a:avLst/>
            <a:gdLst/>
            <a:ahLst/>
            <a:rect l="l" t="t" r="r" b="b"/>
            <a:pathLst>
              <a:path w="2168250" h="122731">
                <a:moveTo>
                  <a:pt x="30683" y="34774"/>
                </a:moveTo>
                <a:lnTo>
                  <a:pt x="30683" y="34774"/>
                </a:lnTo>
                <a:cubicBezTo>
                  <a:pt x="30683" y="38865"/>
                  <a:pt x="30683" y="38865"/>
                  <a:pt x="30683" y="38865"/>
                </a:cubicBezTo>
                <a:lnTo>
                  <a:pt x="30683" y="38865"/>
                </a:lnTo>
                <a:cubicBezTo>
                  <a:pt x="30683" y="79775"/>
                  <a:pt x="96139" y="96140"/>
                  <a:pt x="263872" y="96140"/>
                </a:cubicBezTo>
                <a:cubicBezTo>
                  <a:pt x="591155" y="96140"/>
                  <a:pt x="942984" y="96140"/>
                  <a:pt x="1069807" y="96140"/>
                </a:cubicBezTo>
                <a:cubicBezTo>
                  <a:pt x="1102535" y="96140"/>
                  <a:pt x="1118899" y="96140"/>
                  <a:pt x="1118899" y="96140"/>
                </a:cubicBezTo>
                <a:cubicBezTo>
                  <a:pt x="1249812" y="96140"/>
                  <a:pt x="1601642" y="96140"/>
                  <a:pt x="1924834" y="96140"/>
                </a:cubicBezTo>
                <a:cubicBezTo>
                  <a:pt x="2092566" y="96140"/>
                  <a:pt x="2149841" y="75684"/>
                  <a:pt x="2153932" y="30683"/>
                </a:cubicBezTo>
                <a:lnTo>
                  <a:pt x="2137568" y="30683"/>
                </a:lnTo>
                <a:lnTo>
                  <a:pt x="2137568" y="30683"/>
                </a:lnTo>
                <a:lnTo>
                  <a:pt x="30683" y="3068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0" name="CustomShape 31"/>
          <p:cNvSpPr/>
          <p:nvPr/>
        </p:nvSpPr>
        <p:spPr>
          <a:xfrm>
            <a:off x="515520" y="6034680"/>
            <a:ext cx="3464640" cy="274680"/>
          </a:xfrm>
          <a:custGeom>
            <a:avLst/>
            <a:gdLst/>
            <a:ahLst/>
            <a:rect l="l" t="t" r="r" b="b"/>
            <a:pathLst>
              <a:path w="7200227" h="572745">
                <a:moveTo>
                  <a:pt x="30683" y="362057"/>
                </a:moveTo>
                <a:cubicBezTo>
                  <a:pt x="30683" y="464333"/>
                  <a:pt x="141141" y="562518"/>
                  <a:pt x="259781" y="562518"/>
                </a:cubicBezTo>
                <a:lnTo>
                  <a:pt x="3561249" y="562518"/>
                </a:lnTo>
                <a:lnTo>
                  <a:pt x="3671707" y="562518"/>
                </a:lnTo>
                <a:lnTo>
                  <a:pt x="6973175" y="562518"/>
                </a:lnTo>
                <a:cubicBezTo>
                  <a:pt x="7091815" y="562518"/>
                  <a:pt x="7185909" y="464333"/>
                  <a:pt x="7185909" y="362057"/>
                </a:cubicBezTo>
                <a:lnTo>
                  <a:pt x="7185909" y="30683"/>
                </a:lnTo>
                <a:lnTo>
                  <a:pt x="30683" y="30683"/>
                </a:lnTo>
                <a:lnTo>
                  <a:pt x="30683" y="36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1" name="CustomShape 32"/>
          <p:cNvSpPr/>
          <p:nvPr/>
        </p:nvSpPr>
        <p:spPr>
          <a:xfrm>
            <a:off x="643680" y="4112640"/>
            <a:ext cx="3212280" cy="1810440"/>
          </a:xfrm>
          <a:custGeom>
            <a:avLst/>
            <a:gdLst/>
            <a:ahLst/>
            <a:rect l="l" t="t" r="r" b="b"/>
            <a:pathLst>
              <a:path w="6586571" h="3763755">
                <a:moveTo>
                  <a:pt x="30683" y="30683"/>
                </a:moveTo>
                <a:lnTo>
                  <a:pt x="6564071" y="30683"/>
                </a:lnTo>
                <a:lnTo>
                  <a:pt x="6564071" y="3753528"/>
                </a:lnTo>
                <a:lnTo>
                  <a:pt x="30683" y="3753528"/>
                </a:lnTo>
                <a:close/>
              </a:path>
            </a:pathLst>
          </a:cu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2" name="CustomShape 33"/>
          <p:cNvSpPr/>
          <p:nvPr/>
        </p:nvSpPr>
        <p:spPr>
          <a:xfrm>
            <a:off x="2043000" y="4126320"/>
            <a:ext cx="1813320" cy="1797480"/>
          </a:xfrm>
          <a:custGeom>
            <a:avLst/>
            <a:gdLst/>
            <a:ahLst/>
            <a:rect l="l" t="t" r="r" b="b"/>
            <a:pathLst>
              <a:path w="3976489" h="4035268">
                <a:moveTo>
                  <a:pt x="2473335" y="0"/>
                </a:moveTo>
                <a:lnTo>
                  <a:pt x="3976489" y="10635"/>
                </a:lnTo>
                <a:cubicBezTo>
                  <a:pt x="3973762" y="1342950"/>
                  <a:pt x="3971034" y="2702953"/>
                  <a:pt x="3968307" y="4035268"/>
                </a:cubicBezTo>
                <a:lnTo>
                  <a:pt x="0" y="4035268"/>
                </a:lnTo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3" name="CustomShape 34"/>
          <p:cNvSpPr/>
          <p:nvPr/>
        </p:nvSpPr>
        <p:spPr>
          <a:xfrm>
            <a:off x="6001200" y="4327200"/>
            <a:ext cx="1170000" cy="2021760"/>
          </a:xfrm>
          <a:prstGeom prst="roundRect">
            <a:avLst>
              <a:gd name="adj" fmla="val 13580"/>
            </a:avLst>
          </a:prstGeom>
          <a:solidFill>
            <a:srgbClr val="262626"/>
          </a:solidFill>
          <a:ln w="88920">
            <a:noFill/>
          </a:ln>
          <a:scene3d>
            <a:camera prst="perspectiveFront"/>
            <a:lightRig dir="t" rig="threePt"/>
          </a:scene3d>
          <a:sp3d prstMaterial="plastic">
            <a:bevelT w="127000" h="50800"/>
            <a:bevelB w="127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4" name="CustomShape 35"/>
          <p:cNvSpPr/>
          <p:nvPr/>
        </p:nvSpPr>
        <p:spPr>
          <a:xfrm>
            <a:off x="6509520" y="4414320"/>
            <a:ext cx="153000" cy="28800"/>
          </a:xfrm>
          <a:prstGeom prst="rect">
            <a:avLst/>
          </a:prstGeom>
          <a:solidFill>
            <a:srgbClr val="b0b0b0"/>
          </a:solidFill>
          <a:ln w="889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5" name="CustomShape 36"/>
          <p:cNvSpPr/>
          <p:nvPr/>
        </p:nvSpPr>
        <p:spPr>
          <a:xfrm>
            <a:off x="6530040" y="6172920"/>
            <a:ext cx="112320" cy="123840"/>
          </a:xfrm>
          <a:prstGeom prst="ellipse">
            <a:avLst/>
          </a:prstGeom>
          <a:gradFill>
            <a:gsLst>
              <a:gs pos="0">
                <a:schemeClr val="tx1">
                  <a:lumMod val="94000"/>
                  <a:lumOff val="6000"/>
                </a:schemeClr>
              </a:gs>
              <a:gs pos="56000">
                <a:schemeClr val="tx1">
                  <a:lumMod val="65000"/>
                  <a:lumOff val="35000"/>
                </a:schemeClr>
              </a:gs>
              <a:gs pos="91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/>
          </a:gradFill>
          <a:ln>
            <a:solidFill>
              <a:srgbClr val="262626"/>
            </a:solidFill>
            <a:round/>
          </a:ln>
          <a:scene3d>
            <a:camera prst="perspectiveFront"/>
            <a:lightRig dir="t" rig="threePt"/>
          </a:scene3d>
          <a:sp3d>
            <a:bevelT w="635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6" name="CustomShape 37"/>
          <p:cNvSpPr/>
          <p:nvPr/>
        </p:nvSpPr>
        <p:spPr>
          <a:xfrm>
            <a:off x="6560640" y="6206760"/>
            <a:ext cx="50760" cy="56520"/>
          </a:xfrm>
          <a:prstGeom prst="roundRect">
            <a:avLst>
              <a:gd name="adj" fmla="val 16667"/>
            </a:avLst>
          </a:prstGeom>
          <a:solidFill>
            <a:srgbClr val="737373"/>
          </a:solidFill>
          <a:ln w="6480">
            <a:solidFill>
              <a:srgbClr val="b0b0b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7" name="CustomShape 38"/>
          <p:cNvSpPr/>
          <p:nvPr/>
        </p:nvSpPr>
        <p:spPr>
          <a:xfrm>
            <a:off x="6412680" y="4500360"/>
            <a:ext cx="692640" cy="1624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8" name="CustomShape 39"/>
          <p:cNvSpPr/>
          <p:nvPr/>
        </p:nvSpPr>
        <p:spPr>
          <a:xfrm>
            <a:off x="4348440" y="4327200"/>
            <a:ext cx="1170000" cy="2021760"/>
          </a:xfrm>
          <a:prstGeom prst="roundRect">
            <a:avLst>
              <a:gd name="adj" fmla="val 13580"/>
            </a:avLst>
          </a:prstGeom>
          <a:solidFill>
            <a:srgbClr val="262626"/>
          </a:solidFill>
          <a:ln w="88920">
            <a:noFill/>
          </a:ln>
          <a:scene3d>
            <a:camera prst="perspectiveFront"/>
            <a:lightRig dir="t" rig="threePt"/>
          </a:scene3d>
          <a:sp3d prstMaterial="plastic">
            <a:bevelT w="127000" h="50800"/>
            <a:bevelB w="127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9" name="CustomShape 40"/>
          <p:cNvSpPr/>
          <p:nvPr/>
        </p:nvSpPr>
        <p:spPr>
          <a:xfrm>
            <a:off x="4856760" y="4427640"/>
            <a:ext cx="153000" cy="28800"/>
          </a:xfrm>
          <a:prstGeom prst="rect">
            <a:avLst/>
          </a:prstGeom>
          <a:solidFill>
            <a:srgbClr val="b0b0b0"/>
          </a:solidFill>
          <a:ln w="889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0" name="CustomShape 41"/>
          <p:cNvSpPr/>
          <p:nvPr/>
        </p:nvSpPr>
        <p:spPr>
          <a:xfrm>
            <a:off x="4877280" y="6172920"/>
            <a:ext cx="112320" cy="123840"/>
          </a:xfrm>
          <a:prstGeom prst="ellipse">
            <a:avLst/>
          </a:prstGeom>
          <a:gradFill>
            <a:gsLst>
              <a:gs pos="0">
                <a:schemeClr val="tx1">
                  <a:lumMod val="94000"/>
                  <a:lumOff val="6000"/>
                </a:schemeClr>
              </a:gs>
              <a:gs pos="56000">
                <a:schemeClr val="tx1">
                  <a:lumMod val="65000"/>
                  <a:lumOff val="35000"/>
                </a:schemeClr>
              </a:gs>
              <a:gs pos="91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/>
          </a:gradFill>
          <a:ln>
            <a:solidFill>
              <a:srgbClr val="262626"/>
            </a:solidFill>
            <a:round/>
          </a:ln>
          <a:scene3d>
            <a:camera prst="perspectiveFront"/>
            <a:lightRig dir="t" rig="threePt"/>
          </a:scene3d>
          <a:sp3d>
            <a:bevelT w="635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1" name="CustomShape 42"/>
          <p:cNvSpPr/>
          <p:nvPr/>
        </p:nvSpPr>
        <p:spPr>
          <a:xfrm>
            <a:off x="4907880" y="6206760"/>
            <a:ext cx="50760" cy="56520"/>
          </a:xfrm>
          <a:prstGeom prst="roundRect">
            <a:avLst>
              <a:gd name="adj" fmla="val 16667"/>
            </a:avLst>
          </a:prstGeom>
          <a:solidFill>
            <a:srgbClr val="737373"/>
          </a:solidFill>
          <a:ln w="6480">
            <a:solidFill>
              <a:srgbClr val="b0b0b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2" name="CustomShape 43"/>
          <p:cNvSpPr/>
          <p:nvPr/>
        </p:nvSpPr>
        <p:spPr>
          <a:xfrm>
            <a:off x="4427640" y="4500360"/>
            <a:ext cx="692640" cy="1624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3" name="CustomShape 44"/>
          <p:cNvSpPr/>
          <p:nvPr/>
        </p:nvSpPr>
        <p:spPr>
          <a:xfrm>
            <a:off x="5113800" y="4192560"/>
            <a:ext cx="1287000" cy="2223720"/>
          </a:xfrm>
          <a:prstGeom prst="roundRect">
            <a:avLst>
              <a:gd name="adj" fmla="val 13580"/>
            </a:avLst>
          </a:prstGeom>
          <a:solidFill>
            <a:srgbClr val="262626"/>
          </a:solidFill>
          <a:ln w="88920">
            <a:noFill/>
          </a:ln>
          <a:scene3d>
            <a:camera prst="perspectiveFront"/>
            <a:lightRig dir="t" rig="threePt"/>
          </a:scene3d>
          <a:sp3d prstMaterial="plastic">
            <a:bevelT w="127000" h="50800"/>
            <a:bevelB w="127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4" name="CustomShape 45"/>
          <p:cNvSpPr/>
          <p:nvPr/>
        </p:nvSpPr>
        <p:spPr>
          <a:xfrm>
            <a:off x="5680800" y="4297680"/>
            <a:ext cx="153000" cy="28800"/>
          </a:xfrm>
          <a:prstGeom prst="rect">
            <a:avLst/>
          </a:prstGeom>
          <a:solidFill>
            <a:srgbClr val="b0b0b0"/>
          </a:solidFill>
          <a:ln w="889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5" name="CustomShape 46"/>
          <p:cNvSpPr/>
          <p:nvPr/>
        </p:nvSpPr>
        <p:spPr>
          <a:xfrm>
            <a:off x="5695560" y="6212880"/>
            <a:ext cx="123840" cy="136080"/>
          </a:xfrm>
          <a:prstGeom prst="ellipse">
            <a:avLst/>
          </a:prstGeom>
          <a:gradFill>
            <a:gsLst>
              <a:gs pos="0">
                <a:schemeClr val="tx1">
                  <a:lumMod val="94000"/>
                  <a:lumOff val="6000"/>
                </a:schemeClr>
              </a:gs>
              <a:gs pos="56000">
                <a:schemeClr val="tx1">
                  <a:lumMod val="65000"/>
                  <a:lumOff val="35000"/>
                </a:schemeClr>
              </a:gs>
              <a:gs pos="91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/>
          </a:gradFill>
          <a:ln>
            <a:solidFill>
              <a:srgbClr val="262626"/>
            </a:solidFill>
            <a:round/>
          </a:ln>
          <a:scene3d>
            <a:camera prst="perspectiveFront"/>
            <a:lightRig dir="t" rig="threePt"/>
          </a:scene3d>
          <a:sp3d>
            <a:bevelT w="635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6" name="CustomShape 47"/>
          <p:cNvSpPr/>
          <p:nvPr/>
        </p:nvSpPr>
        <p:spPr>
          <a:xfrm>
            <a:off x="5729400" y="6249960"/>
            <a:ext cx="56160" cy="62280"/>
          </a:xfrm>
          <a:prstGeom prst="roundRect">
            <a:avLst>
              <a:gd name="adj" fmla="val 16667"/>
            </a:avLst>
          </a:prstGeom>
          <a:solidFill>
            <a:srgbClr val="737373"/>
          </a:solidFill>
          <a:ln w="6480">
            <a:solidFill>
              <a:srgbClr val="b0b0b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7" name="CustomShape 48"/>
          <p:cNvSpPr/>
          <p:nvPr/>
        </p:nvSpPr>
        <p:spPr>
          <a:xfrm>
            <a:off x="5195520" y="4375800"/>
            <a:ext cx="1130760" cy="178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CustomShape 1"/>
          <p:cNvSpPr/>
          <p:nvPr/>
        </p:nvSpPr>
        <p:spPr>
          <a:xfrm>
            <a:off x="323640" y="123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Fully Editable Icon Sets: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9" name="CustomShape 2"/>
          <p:cNvSpPr/>
          <p:nvPr/>
        </p:nvSpPr>
        <p:spPr>
          <a:xfrm>
            <a:off x="6112080" y="1492200"/>
            <a:ext cx="522000" cy="523440"/>
          </a:xfrm>
          <a:custGeom>
            <a:avLst/>
            <a:gdLst/>
            <a:ah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0" name="CustomShape 3"/>
          <p:cNvSpPr/>
          <p:nvPr/>
        </p:nvSpPr>
        <p:spPr>
          <a:xfrm>
            <a:off x="5273280" y="1562760"/>
            <a:ext cx="522000" cy="382680"/>
          </a:xfrm>
          <a:custGeom>
            <a:avLst/>
            <a:gdLst/>
            <a:ah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1" name="CustomShape 4"/>
          <p:cNvSpPr/>
          <p:nvPr/>
        </p:nvSpPr>
        <p:spPr>
          <a:xfrm>
            <a:off x="6114240" y="4520160"/>
            <a:ext cx="312120" cy="706680"/>
          </a:xfrm>
          <a:custGeom>
            <a:avLst/>
            <a:gdLst/>
            <a:ahLst/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2" name="CustomShape 5"/>
          <p:cNvSpPr/>
          <p:nvPr/>
        </p:nvSpPr>
        <p:spPr>
          <a:xfrm rot="18900000">
            <a:off x="9585000" y="3654720"/>
            <a:ext cx="224640" cy="501480"/>
          </a:xfrm>
          <a:custGeom>
            <a:avLst/>
            <a:gdLst/>
            <a:ah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3" name="CustomShape 6"/>
          <p:cNvSpPr/>
          <p:nvPr/>
        </p:nvSpPr>
        <p:spPr>
          <a:xfrm flipH="1">
            <a:off x="5265720" y="4641840"/>
            <a:ext cx="463320" cy="463320"/>
          </a:xfrm>
          <a:custGeom>
            <a:avLst/>
            <a:gdLst/>
            <a:ah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4" name="CustomShape 7"/>
          <p:cNvSpPr/>
          <p:nvPr/>
        </p:nvSpPr>
        <p:spPr>
          <a:xfrm>
            <a:off x="7745400" y="3642480"/>
            <a:ext cx="459720" cy="452160"/>
          </a:xfrm>
          <a:custGeom>
            <a:avLst/>
            <a:gdLst/>
            <a:ah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5" name="CustomShape 8"/>
          <p:cNvSpPr/>
          <p:nvPr/>
        </p:nvSpPr>
        <p:spPr>
          <a:xfrm>
            <a:off x="11063880" y="3600720"/>
            <a:ext cx="463320" cy="461880"/>
          </a:xfrm>
          <a:custGeom>
            <a:avLst/>
            <a:gdLst/>
            <a:ah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6" name="CustomShape 9"/>
          <p:cNvSpPr/>
          <p:nvPr/>
        </p:nvSpPr>
        <p:spPr>
          <a:xfrm>
            <a:off x="6950880" y="1518840"/>
            <a:ext cx="470520" cy="47052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7" name="CustomShape 10"/>
          <p:cNvSpPr/>
          <p:nvPr/>
        </p:nvSpPr>
        <p:spPr>
          <a:xfrm rot="5400000">
            <a:off x="7738560" y="1518840"/>
            <a:ext cx="471240" cy="470520"/>
          </a:xfrm>
          <a:custGeom>
            <a:avLst/>
            <a:gdLst/>
            <a:ah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8" name="CustomShape 11"/>
          <p:cNvSpPr/>
          <p:nvPr/>
        </p:nvSpPr>
        <p:spPr>
          <a:xfrm>
            <a:off x="6809760" y="4619160"/>
            <a:ext cx="512280" cy="509400"/>
          </a:xfrm>
          <a:custGeom>
            <a:avLst/>
            <a:gdLst/>
            <a:ah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9" name="CustomShape 12"/>
          <p:cNvSpPr/>
          <p:nvPr/>
        </p:nvSpPr>
        <p:spPr>
          <a:xfrm flipH="1">
            <a:off x="11036880" y="2527920"/>
            <a:ext cx="513720" cy="515160"/>
          </a:xfrm>
          <a:custGeom>
            <a:avLst/>
            <a:gdLst/>
            <a:ah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0" name="CustomShape 13"/>
          <p:cNvSpPr/>
          <p:nvPr/>
        </p:nvSpPr>
        <p:spPr>
          <a:xfrm rot="16200000">
            <a:off x="8525160" y="1471680"/>
            <a:ext cx="566280" cy="566640"/>
          </a:xfrm>
          <a:custGeom>
            <a:avLst/>
            <a:gdLst/>
            <a:ah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1" name="CustomShape 14"/>
          <p:cNvSpPr/>
          <p:nvPr/>
        </p:nvSpPr>
        <p:spPr>
          <a:xfrm>
            <a:off x="9408600" y="1424160"/>
            <a:ext cx="472320" cy="659160"/>
          </a:xfrm>
          <a:custGeom>
            <a:avLst/>
            <a:gdLst/>
            <a:ah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2" name="CustomShape 15"/>
          <p:cNvSpPr/>
          <p:nvPr/>
        </p:nvSpPr>
        <p:spPr>
          <a:xfrm>
            <a:off x="7705800" y="4600800"/>
            <a:ext cx="384840" cy="545400"/>
          </a:xfrm>
          <a:custGeom>
            <a:avLst/>
            <a:gdLst/>
            <a:ah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3" name="CustomShape 16"/>
          <p:cNvSpPr/>
          <p:nvPr/>
        </p:nvSpPr>
        <p:spPr>
          <a:xfrm>
            <a:off x="4418640" y="5469120"/>
            <a:ext cx="408600" cy="777960"/>
          </a:xfrm>
          <a:custGeom>
            <a:avLst/>
            <a:gdLst/>
            <a:ah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4" name="CustomShape 17"/>
          <p:cNvSpPr/>
          <p:nvPr/>
        </p:nvSpPr>
        <p:spPr>
          <a:xfrm rot="16200000">
            <a:off x="8536680" y="3546000"/>
            <a:ext cx="597600" cy="646920"/>
          </a:xfrm>
          <a:custGeom>
            <a:avLst/>
            <a:gdLst/>
            <a:ah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5" name="CustomShape 18"/>
          <p:cNvSpPr/>
          <p:nvPr/>
        </p:nvSpPr>
        <p:spPr>
          <a:xfrm rot="10800000">
            <a:off x="10469880" y="3852720"/>
            <a:ext cx="385560" cy="435600"/>
          </a:xfrm>
          <a:custGeom>
            <a:avLst/>
            <a:gdLst/>
            <a:ah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6" name="CustomShape 19"/>
          <p:cNvSpPr/>
          <p:nvPr/>
        </p:nvSpPr>
        <p:spPr>
          <a:xfrm>
            <a:off x="6967080" y="3587400"/>
            <a:ext cx="471240" cy="562680"/>
          </a:xfrm>
          <a:custGeom>
            <a:avLst/>
            <a:gdLst/>
            <a:ah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7" name="CustomShape 20"/>
          <p:cNvSpPr/>
          <p:nvPr/>
        </p:nvSpPr>
        <p:spPr>
          <a:xfrm>
            <a:off x="4360320" y="1481040"/>
            <a:ext cx="596520" cy="546120"/>
          </a:xfrm>
          <a:custGeom>
            <a:avLst/>
            <a:gdLst/>
            <a:ah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8" name="CustomShape 21"/>
          <p:cNvSpPr/>
          <p:nvPr/>
        </p:nvSpPr>
        <p:spPr>
          <a:xfrm>
            <a:off x="8534160" y="2516040"/>
            <a:ext cx="371160" cy="491400"/>
          </a:xfrm>
          <a:custGeom>
            <a:avLst/>
            <a:gdLst/>
            <a:ah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9" name="CustomShape 22"/>
          <p:cNvSpPr/>
          <p:nvPr/>
        </p:nvSpPr>
        <p:spPr>
          <a:xfrm>
            <a:off x="10179720" y="3623400"/>
            <a:ext cx="490320" cy="49032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0" name="CustomShape 23"/>
          <p:cNvSpPr/>
          <p:nvPr/>
        </p:nvSpPr>
        <p:spPr>
          <a:xfrm>
            <a:off x="5324040" y="2538360"/>
            <a:ext cx="528840" cy="446760"/>
          </a:xfrm>
          <a:custGeom>
            <a:avLst/>
            <a:gdLst/>
            <a:ah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1" name="CustomShape 24"/>
          <p:cNvSpPr/>
          <p:nvPr/>
        </p:nvSpPr>
        <p:spPr>
          <a:xfrm>
            <a:off x="7858080" y="2527560"/>
            <a:ext cx="270360" cy="468360"/>
          </a:xfrm>
          <a:custGeom>
            <a:avLst/>
            <a:gdLst/>
            <a:ah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2" name="CustomShape 25"/>
          <p:cNvSpPr/>
          <p:nvPr/>
        </p:nvSpPr>
        <p:spPr>
          <a:xfrm>
            <a:off x="6258600" y="2567160"/>
            <a:ext cx="489960" cy="389160"/>
          </a:xfrm>
          <a:custGeom>
            <a:avLst/>
            <a:gdLst/>
            <a:ah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3" name="CustomShape 26"/>
          <p:cNvSpPr/>
          <p:nvPr/>
        </p:nvSpPr>
        <p:spPr>
          <a:xfrm>
            <a:off x="7154640" y="2552040"/>
            <a:ext cx="298080" cy="419400"/>
          </a:xfrm>
          <a:custGeom>
            <a:avLst/>
            <a:gdLst/>
            <a:ah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4" name="CustomShape 27"/>
          <p:cNvSpPr/>
          <p:nvPr/>
        </p:nvSpPr>
        <p:spPr>
          <a:xfrm>
            <a:off x="5919840" y="5535360"/>
            <a:ext cx="511560" cy="645840"/>
          </a:xfrm>
          <a:custGeom>
            <a:avLst/>
            <a:gdLst/>
            <a:ah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5" name="CustomShape 28"/>
          <p:cNvSpPr/>
          <p:nvPr/>
        </p:nvSpPr>
        <p:spPr>
          <a:xfrm>
            <a:off x="4411440" y="2471760"/>
            <a:ext cx="507240" cy="515520"/>
          </a:xfrm>
          <a:custGeom>
            <a:avLst/>
            <a:gdLst/>
            <a:ah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6" name="CustomShape 29"/>
          <p:cNvSpPr/>
          <p:nvPr/>
        </p:nvSpPr>
        <p:spPr>
          <a:xfrm rot="20700000">
            <a:off x="6136560" y="3633120"/>
            <a:ext cx="547560" cy="469080"/>
          </a:xfrm>
          <a:custGeom>
            <a:avLst/>
            <a:gdLst/>
            <a:ah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7" name="CustomShape 30"/>
          <p:cNvSpPr/>
          <p:nvPr/>
        </p:nvSpPr>
        <p:spPr>
          <a:xfrm rot="10800000">
            <a:off x="6316920" y="7721640"/>
            <a:ext cx="375480" cy="744480"/>
          </a:xfrm>
          <a:custGeom>
            <a:avLst/>
            <a:gdLst/>
            <a:ah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8" name="CustomShape 31"/>
          <p:cNvSpPr/>
          <p:nvPr/>
        </p:nvSpPr>
        <p:spPr>
          <a:xfrm>
            <a:off x="7616880" y="5578920"/>
            <a:ext cx="558720" cy="55872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9" name="CustomShape 32"/>
          <p:cNvSpPr/>
          <p:nvPr/>
        </p:nvSpPr>
        <p:spPr>
          <a:xfrm>
            <a:off x="10160640" y="5578920"/>
            <a:ext cx="558720" cy="55872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0" name="CustomShape 33"/>
          <p:cNvSpPr/>
          <p:nvPr/>
        </p:nvSpPr>
        <p:spPr>
          <a:xfrm>
            <a:off x="8469000" y="5581800"/>
            <a:ext cx="552600" cy="55260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1" name="CustomShape 34"/>
          <p:cNvSpPr/>
          <p:nvPr/>
        </p:nvSpPr>
        <p:spPr>
          <a:xfrm>
            <a:off x="11012400" y="5575320"/>
            <a:ext cx="565560" cy="56556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2" name="CustomShape 35"/>
          <p:cNvSpPr/>
          <p:nvPr/>
        </p:nvSpPr>
        <p:spPr>
          <a:xfrm>
            <a:off x="9314640" y="5581800"/>
            <a:ext cx="552600" cy="55260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3" name="CustomShape 36"/>
          <p:cNvSpPr/>
          <p:nvPr/>
        </p:nvSpPr>
        <p:spPr>
          <a:xfrm rot="2700000">
            <a:off x="5325840" y="3519720"/>
            <a:ext cx="388440" cy="696960"/>
          </a:xfrm>
          <a:custGeom>
            <a:avLst/>
            <a:gdLst/>
            <a:ah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4" name="CustomShape 37"/>
          <p:cNvSpPr/>
          <p:nvPr/>
        </p:nvSpPr>
        <p:spPr>
          <a:xfrm>
            <a:off x="4401000" y="3545280"/>
            <a:ext cx="526320" cy="49248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5" name="CustomShape 38"/>
          <p:cNvSpPr/>
          <p:nvPr/>
        </p:nvSpPr>
        <p:spPr>
          <a:xfrm rot="2700000">
            <a:off x="6978960" y="5475600"/>
            <a:ext cx="189720" cy="763560"/>
          </a:xfrm>
          <a:custGeom>
            <a:avLst/>
            <a:gdLst/>
            <a:ah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6" name="CustomShape 39"/>
          <p:cNvSpPr/>
          <p:nvPr/>
        </p:nvSpPr>
        <p:spPr>
          <a:xfrm>
            <a:off x="4376160" y="4613400"/>
            <a:ext cx="507240" cy="50724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7" name="CustomShape 40"/>
          <p:cNvSpPr/>
          <p:nvPr/>
        </p:nvSpPr>
        <p:spPr>
          <a:xfrm flipH="1">
            <a:off x="10100880" y="2554200"/>
            <a:ext cx="503640" cy="415080"/>
          </a:xfrm>
          <a:custGeom>
            <a:avLst/>
            <a:gdLst/>
            <a:ahLst/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8" name="CustomShape 41"/>
          <p:cNvSpPr/>
          <p:nvPr/>
        </p:nvSpPr>
        <p:spPr>
          <a:xfrm rot="18805800">
            <a:off x="10125720" y="1539360"/>
            <a:ext cx="550800" cy="545040"/>
          </a:xfrm>
          <a:custGeom>
            <a:avLst/>
            <a:gdLst/>
            <a:ah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9" name="CustomShape 42"/>
          <p:cNvSpPr/>
          <p:nvPr/>
        </p:nvSpPr>
        <p:spPr>
          <a:xfrm>
            <a:off x="10932840" y="1539360"/>
            <a:ext cx="543600" cy="546120"/>
          </a:xfrm>
          <a:custGeom>
            <a:avLst/>
            <a:gdLst/>
            <a:ah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0" name="CustomShape 43"/>
          <p:cNvSpPr/>
          <p:nvPr/>
        </p:nvSpPr>
        <p:spPr>
          <a:xfrm>
            <a:off x="9363600" y="4578120"/>
            <a:ext cx="477000" cy="568080"/>
          </a:xfrm>
          <a:custGeom>
            <a:avLst/>
            <a:gdLst/>
            <a:ah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1" name="CustomShape 44"/>
          <p:cNvSpPr/>
          <p:nvPr/>
        </p:nvSpPr>
        <p:spPr>
          <a:xfrm>
            <a:off x="8488440" y="4578120"/>
            <a:ext cx="477000" cy="568080"/>
          </a:xfrm>
          <a:custGeom>
            <a:avLst/>
            <a:gdLst/>
            <a:ah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2" name="CustomShape 45"/>
          <p:cNvSpPr/>
          <p:nvPr/>
        </p:nvSpPr>
        <p:spPr>
          <a:xfrm>
            <a:off x="10238400" y="4578120"/>
            <a:ext cx="477000" cy="568080"/>
          </a:xfrm>
          <a:custGeom>
            <a:avLst/>
            <a:gdLst/>
            <a:ah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3" name="CustomShape 46"/>
          <p:cNvSpPr/>
          <p:nvPr/>
        </p:nvSpPr>
        <p:spPr>
          <a:xfrm>
            <a:off x="11113560" y="4578120"/>
            <a:ext cx="477000" cy="568080"/>
          </a:xfrm>
          <a:custGeom>
            <a:avLst/>
            <a:gdLst/>
            <a:ah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CustomShape 1"/>
          <p:cNvSpPr/>
          <p:nvPr/>
        </p:nvSpPr>
        <p:spPr>
          <a:xfrm>
            <a:off x="323640" y="123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Fully Editable Icon Sets: 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5" name="CustomShape 2"/>
          <p:cNvSpPr/>
          <p:nvPr/>
        </p:nvSpPr>
        <p:spPr>
          <a:xfrm>
            <a:off x="4430880" y="1410480"/>
            <a:ext cx="529200" cy="528840"/>
          </a:xfrm>
          <a:custGeom>
            <a:avLst/>
            <a:gdLst/>
            <a:ahLst/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6" name="CustomShape 3"/>
          <p:cNvSpPr/>
          <p:nvPr/>
        </p:nvSpPr>
        <p:spPr>
          <a:xfrm>
            <a:off x="5277960" y="1454760"/>
            <a:ext cx="528840" cy="440280"/>
          </a:xfrm>
          <a:custGeom>
            <a:avLst/>
            <a:gdLst/>
            <a:ah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7" name="CustomShape 4"/>
          <p:cNvSpPr/>
          <p:nvPr/>
        </p:nvSpPr>
        <p:spPr>
          <a:xfrm>
            <a:off x="6995520" y="1440000"/>
            <a:ext cx="469800" cy="469800"/>
          </a:xfrm>
          <a:custGeom>
            <a:avLst/>
            <a:gdLst/>
            <a:ahLst/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8" name="CustomShape 5"/>
          <p:cNvSpPr/>
          <p:nvPr/>
        </p:nvSpPr>
        <p:spPr>
          <a:xfrm>
            <a:off x="6116040" y="1451880"/>
            <a:ext cx="528840" cy="446400"/>
          </a:xfrm>
          <a:custGeom>
            <a:avLst/>
            <a:gdLst/>
            <a:ah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9" name="CustomShape 6"/>
          <p:cNvSpPr/>
          <p:nvPr/>
        </p:nvSpPr>
        <p:spPr>
          <a:xfrm rot="18900000">
            <a:off x="7840080" y="2475000"/>
            <a:ext cx="511920" cy="436680"/>
          </a:xfrm>
          <a:custGeom>
            <a:avLst/>
            <a:gdLst/>
            <a:ah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0" name="CustomShape 7"/>
          <p:cNvSpPr/>
          <p:nvPr/>
        </p:nvSpPr>
        <p:spPr>
          <a:xfrm>
            <a:off x="8560800" y="1444320"/>
            <a:ext cx="618120" cy="461520"/>
          </a:xfrm>
          <a:custGeom>
            <a:avLst/>
            <a:gdLst/>
            <a:ah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1" name="CustomShape 8"/>
          <p:cNvSpPr/>
          <p:nvPr/>
        </p:nvSpPr>
        <p:spPr>
          <a:xfrm>
            <a:off x="10277280" y="1539720"/>
            <a:ext cx="528840" cy="270360"/>
          </a:xfrm>
          <a:custGeom>
            <a:avLst/>
            <a:gdLst/>
            <a:ah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2" name="CustomShape 9"/>
          <p:cNvSpPr/>
          <p:nvPr/>
        </p:nvSpPr>
        <p:spPr>
          <a:xfrm>
            <a:off x="7902720" y="1432080"/>
            <a:ext cx="387720" cy="485280"/>
          </a:xfrm>
          <a:custGeom>
            <a:avLst/>
            <a:gdLst/>
            <a:ah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3" name="CustomShape 10"/>
          <p:cNvSpPr/>
          <p:nvPr/>
        </p:nvSpPr>
        <p:spPr>
          <a:xfrm>
            <a:off x="9460440" y="1433160"/>
            <a:ext cx="485640" cy="483480"/>
          </a:xfrm>
          <a:custGeom>
            <a:avLst/>
            <a:gdLst/>
            <a:ah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4" name="CustomShape 11"/>
          <p:cNvSpPr/>
          <p:nvPr/>
        </p:nvSpPr>
        <p:spPr>
          <a:xfrm>
            <a:off x="11180520" y="1486080"/>
            <a:ext cx="283680" cy="378000"/>
          </a:xfrm>
          <a:custGeom>
            <a:avLst/>
            <a:gdLst/>
            <a:ahLst/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5" name="CustomShape 12"/>
          <p:cNvSpPr/>
          <p:nvPr/>
        </p:nvSpPr>
        <p:spPr>
          <a:xfrm>
            <a:off x="8777520" y="2429280"/>
            <a:ext cx="254520" cy="170640"/>
          </a:xfrm>
          <a:custGeom>
            <a:avLst/>
            <a:gdLst/>
            <a:ahLst/>
            <a:rect l="l" t="t" r="r" b="b"/>
            <a:pathLst>
              <a:path w="1505435" h="1015754">
                <a:moveTo>
                  <a:pt x="800209" y="204349"/>
                </a:moveTo>
                <a:cubicBezTo>
                  <a:pt x="598895" y="140461"/>
                  <a:pt x="302164" y="-50647"/>
                  <a:pt x="196266" y="12686"/>
                </a:cubicBezTo>
                <a:cubicBezTo>
                  <a:pt x="103106" y="72064"/>
                  <a:pt x="168969" y="214930"/>
                  <a:pt x="147370" y="306113"/>
                </a:cubicBezTo>
                <a:cubicBezTo>
                  <a:pt x="102254" y="376805"/>
                  <a:pt x="-42253" y="455447"/>
                  <a:pt x="12021" y="518188"/>
                </a:cubicBezTo>
                <a:cubicBezTo>
                  <a:pt x="164480" y="669383"/>
                  <a:pt x="559454" y="713233"/>
                  <a:pt x="636377" y="741181"/>
                </a:cubicBezTo>
                <a:cubicBezTo>
                  <a:pt x="696624" y="733941"/>
                  <a:pt x="677361" y="671042"/>
                  <a:pt x="705803" y="624047"/>
                </a:cubicBezTo>
                <a:lnTo>
                  <a:pt x="859369" y="679765"/>
                </a:lnTo>
                <a:cubicBezTo>
                  <a:pt x="850034" y="889051"/>
                  <a:pt x="1063333" y="847870"/>
                  <a:pt x="1189170" y="914032"/>
                </a:cubicBezTo>
                <a:cubicBezTo>
                  <a:pt x="1618678" y="1176386"/>
                  <a:pt x="1495571" y="862271"/>
                  <a:pt x="1467881" y="742961"/>
                </a:cubicBezTo>
                <a:cubicBezTo>
                  <a:pt x="1356424" y="685542"/>
                  <a:pt x="1304603" y="671853"/>
                  <a:pt x="1173267" y="634312"/>
                </a:cubicBezTo>
                <a:cubicBezTo>
                  <a:pt x="1199040" y="568902"/>
                  <a:pt x="1292398" y="479637"/>
                  <a:pt x="1250585" y="438081"/>
                </a:cubicBezTo>
                <a:cubicBezTo>
                  <a:pt x="1165850" y="405662"/>
                  <a:pt x="1045335" y="381196"/>
                  <a:pt x="964576" y="344802"/>
                </a:cubicBezTo>
                <a:cubicBezTo>
                  <a:pt x="930279" y="379871"/>
                  <a:pt x="927786" y="414939"/>
                  <a:pt x="909391" y="450008"/>
                </a:cubicBezTo>
                <a:lnTo>
                  <a:pt x="766089" y="388593"/>
                </a:lnTo>
                <a:lnTo>
                  <a:pt x="800209" y="2043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6" name="CustomShape 13"/>
          <p:cNvSpPr/>
          <p:nvPr/>
        </p:nvSpPr>
        <p:spPr>
          <a:xfrm rot="21255600">
            <a:off x="8723520" y="2538720"/>
            <a:ext cx="254520" cy="170640"/>
          </a:xfrm>
          <a:custGeom>
            <a:avLst/>
            <a:gdLst/>
            <a:ahLst/>
            <a:rect l="l" t="t" r="r" b="b"/>
            <a:pathLst>
              <a:path w="1505435" h="1015754">
                <a:moveTo>
                  <a:pt x="800209" y="204349"/>
                </a:moveTo>
                <a:cubicBezTo>
                  <a:pt x="598895" y="140461"/>
                  <a:pt x="302164" y="-50647"/>
                  <a:pt x="196266" y="12686"/>
                </a:cubicBezTo>
                <a:cubicBezTo>
                  <a:pt x="103106" y="72064"/>
                  <a:pt x="168969" y="214930"/>
                  <a:pt x="147370" y="306113"/>
                </a:cubicBezTo>
                <a:cubicBezTo>
                  <a:pt x="102254" y="376805"/>
                  <a:pt x="-42253" y="455447"/>
                  <a:pt x="12021" y="518188"/>
                </a:cubicBezTo>
                <a:cubicBezTo>
                  <a:pt x="164480" y="669383"/>
                  <a:pt x="559454" y="713233"/>
                  <a:pt x="636377" y="741181"/>
                </a:cubicBezTo>
                <a:cubicBezTo>
                  <a:pt x="696624" y="733941"/>
                  <a:pt x="677361" y="671042"/>
                  <a:pt x="705803" y="624047"/>
                </a:cubicBezTo>
                <a:lnTo>
                  <a:pt x="859369" y="679765"/>
                </a:lnTo>
                <a:cubicBezTo>
                  <a:pt x="850034" y="889051"/>
                  <a:pt x="1063333" y="847870"/>
                  <a:pt x="1189170" y="914032"/>
                </a:cubicBezTo>
                <a:cubicBezTo>
                  <a:pt x="1618678" y="1176386"/>
                  <a:pt x="1495571" y="862271"/>
                  <a:pt x="1467881" y="742961"/>
                </a:cubicBezTo>
                <a:cubicBezTo>
                  <a:pt x="1356424" y="685542"/>
                  <a:pt x="1304603" y="671853"/>
                  <a:pt x="1173267" y="634312"/>
                </a:cubicBezTo>
                <a:cubicBezTo>
                  <a:pt x="1199040" y="568902"/>
                  <a:pt x="1292398" y="479637"/>
                  <a:pt x="1250585" y="438081"/>
                </a:cubicBezTo>
                <a:cubicBezTo>
                  <a:pt x="1165850" y="405662"/>
                  <a:pt x="1045335" y="381196"/>
                  <a:pt x="964576" y="344802"/>
                </a:cubicBezTo>
                <a:cubicBezTo>
                  <a:pt x="930279" y="379871"/>
                  <a:pt x="927786" y="414939"/>
                  <a:pt x="909391" y="450008"/>
                </a:cubicBezTo>
                <a:lnTo>
                  <a:pt x="766089" y="388593"/>
                </a:lnTo>
                <a:lnTo>
                  <a:pt x="800209" y="2043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7" name="CustomShape 14"/>
          <p:cNvSpPr/>
          <p:nvPr/>
        </p:nvSpPr>
        <p:spPr>
          <a:xfrm rot="20640000">
            <a:off x="8706240" y="2666520"/>
            <a:ext cx="254520" cy="170640"/>
          </a:xfrm>
          <a:custGeom>
            <a:avLst/>
            <a:gdLst/>
            <a:ahLst/>
            <a:rect l="l" t="t" r="r" b="b"/>
            <a:pathLst>
              <a:path w="1505435" h="1015754">
                <a:moveTo>
                  <a:pt x="800209" y="204349"/>
                </a:moveTo>
                <a:cubicBezTo>
                  <a:pt x="598895" y="140461"/>
                  <a:pt x="302164" y="-50647"/>
                  <a:pt x="196266" y="12686"/>
                </a:cubicBezTo>
                <a:cubicBezTo>
                  <a:pt x="103106" y="72064"/>
                  <a:pt x="168969" y="214930"/>
                  <a:pt x="147370" y="306113"/>
                </a:cubicBezTo>
                <a:cubicBezTo>
                  <a:pt x="102254" y="376805"/>
                  <a:pt x="-42253" y="455447"/>
                  <a:pt x="12021" y="518188"/>
                </a:cubicBezTo>
                <a:cubicBezTo>
                  <a:pt x="164480" y="669383"/>
                  <a:pt x="559454" y="713233"/>
                  <a:pt x="636377" y="741181"/>
                </a:cubicBezTo>
                <a:cubicBezTo>
                  <a:pt x="696624" y="733941"/>
                  <a:pt x="677361" y="671042"/>
                  <a:pt x="705803" y="624047"/>
                </a:cubicBezTo>
                <a:lnTo>
                  <a:pt x="859369" y="679765"/>
                </a:lnTo>
                <a:cubicBezTo>
                  <a:pt x="850034" y="889051"/>
                  <a:pt x="1063333" y="847870"/>
                  <a:pt x="1189170" y="914032"/>
                </a:cubicBezTo>
                <a:cubicBezTo>
                  <a:pt x="1618678" y="1176386"/>
                  <a:pt x="1495571" y="862271"/>
                  <a:pt x="1467881" y="742961"/>
                </a:cubicBezTo>
                <a:cubicBezTo>
                  <a:pt x="1356424" y="685542"/>
                  <a:pt x="1304603" y="671853"/>
                  <a:pt x="1173267" y="634312"/>
                </a:cubicBezTo>
                <a:cubicBezTo>
                  <a:pt x="1199040" y="568902"/>
                  <a:pt x="1292398" y="479637"/>
                  <a:pt x="1250585" y="438081"/>
                </a:cubicBezTo>
                <a:cubicBezTo>
                  <a:pt x="1165850" y="405662"/>
                  <a:pt x="1045335" y="381196"/>
                  <a:pt x="964576" y="344802"/>
                </a:cubicBezTo>
                <a:cubicBezTo>
                  <a:pt x="930279" y="379871"/>
                  <a:pt x="927786" y="414939"/>
                  <a:pt x="909391" y="450008"/>
                </a:cubicBezTo>
                <a:lnTo>
                  <a:pt x="766089" y="388593"/>
                </a:lnTo>
                <a:lnTo>
                  <a:pt x="800209" y="2043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8" name="CustomShape 15"/>
          <p:cNvSpPr/>
          <p:nvPr/>
        </p:nvSpPr>
        <p:spPr>
          <a:xfrm rot="19642200">
            <a:off x="8738640" y="2787120"/>
            <a:ext cx="254160" cy="170640"/>
          </a:xfrm>
          <a:custGeom>
            <a:avLst/>
            <a:gdLst/>
            <a:ahLst/>
            <a:rect l="l" t="t" r="r" b="b"/>
            <a:pathLst>
              <a:path w="1505435" h="1015754">
                <a:moveTo>
                  <a:pt x="800209" y="204349"/>
                </a:moveTo>
                <a:cubicBezTo>
                  <a:pt x="598895" y="140461"/>
                  <a:pt x="302164" y="-50647"/>
                  <a:pt x="196266" y="12686"/>
                </a:cubicBezTo>
                <a:cubicBezTo>
                  <a:pt x="103106" y="72064"/>
                  <a:pt x="168969" y="214930"/>
                  <a:pt x="147370" y="306113"/>
                </a:cubicBezTo>
                <a:cubicBezTo>
                  <a:pt x="102254" y="376805"/>
                  <a:pt x="-42253" y="455447"/>
                  <a:pt x="12021" y="518188"/>
                </a:cubicBezTo>
                <a:cubicBezTo>
                  <a:pt x="164480" y="669383"/>
                  <a:pt x="559454" y="713233"/>
                  <a:pt x="636377" y="741181"/>
                </a:cubicBezTo>
                <a:cubicBezTo>
                  <a:pt x="696624" y="733941"/>
                  <a:pt x="677361" y="671042"/>
                  <a:pt x="705803" y="624047"/>
                </a:cubicBezTo>
                <a:lnTo>
                  <a:pt x="859369" y="679765"/>
                </a:lnTo>
                <a:cubicBezTo>
                  <a:pt x="850034" y="889051"/>
                  <a:pt x="1063333" y="847870"/>
                  <a:pt x="1189170" y="914032"/>
                </a:cubicBezTo>
                <a:cubicBezTo>
                  <a:pt x="1618678" y="1176386"/>
                  <a:pt x="1495571" y="862271"/>
                  <a:pt x="1467881" y="742961"/>
                </a:cubicBezTo>
                <a:cubicBezTo>
                  <a:pt x="1356424" y="685542"/>
                  <a:pt x="1304603" y="671853"/>
                  <a:pt x="1173267" y="634312"/>
                </a:cubicBezTo>
                <a:cubicBezTo>
                  <a:pt x="1199040" y="568902"/>
                  <a:pt x="1292398" y="479637"/>
                  <a:pt x="1250585" y="438081"/>
                </a:cubicBezTo>
                <a:cubicBezTo>
                  <a:pt x="1165850" y="405662"/>
                  <a:pt x="1045335" y="381196"/>
                  <a:pt x="964576" y="344802"/>
                </a:cubicBezTo>
                <a:cubicBezTo>
                  <a:pt x="930279" y="379871"/>
                  <a:pt x="927786" y="414939"/>
                  <a:pt x="909391" y="450008"/>
                </a:cubicBezTo>
                <a:lnTo>
                  <a:pt x="766089" y="388593"/>
                </a:lnTo>
                <a:lnTo>
                  <a:pt x="800209" y="2043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9" name="CustomShape 16"/>
          <p:cNvSpPr/>
          <p:nvPr/>
        </p:nvSpPr>
        <p:spPr>
          <a:xfrm>
            <a:off x="9618840" y="2429280"/>
            <a:ext cx="168840" cy="528840"/>
          </a:xfrm>
          <a:custGeom>
            <a:avLst/>
            <a:gdLst/>
            <a:ahLst/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0" name="CustomShape 17"/>
          <p:cNvSpPr/>
          <p:nvPr/>
        </p:nvSpPr>
        <p:spPr>
          <a:xfrm>
            <a:off x="6130080" y="2416680"/>
            <a:ext cx="500760" cy="553320"/>
          </a:xfrm>
          <a:custGeom>
            <a:avLst/>
            <a:gdLst/>
            <a:ah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1" name="CustomShape 18"/>
          <p:cNvSpPr/>
          <p:nvPr/>
        </p:nvSpPr>
        <p:spPr>
          <a:xfrm>
            <a:off x="6967440" y="2428920"/>
            <a:ext cx="525960" cy="528840"/>
          </a:xfrm>
          <a:custGeom>
            <a:avLst/>
            <a:gdLst/>
            <a:ah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2" name="CustomShape 19"/>
          <p:cNvSpPr/>
          <p:nvPr/>
        </p:nvSpPr>
        <p:spPr>
          <a:xfrm>
            <a:off x="5292000" y="2416680"/>
            <a:ext cx="500760" cy="553320"/>
          </a:xfrm>
          <a:custGeom>
            <a:avLst/>
            <a:gdLst/>
            <a:ahLst/>
            <a:rect l="l" t="t" r="r" b="b"/>
            <a:pathLst>
              <a:path w="5331558" h="5891405">
                <a:moveTo>
                  <a:pt x="2980491" y="968"/>
                </a:moveTo>
                <a:cubicBezTo>
                  <a:pt x="1784302" y="-22254"/>
                  <a:pt x="1040642" y="372305"/>
                  <a:pt x="726547" y="1181117"/>
                </a:cubicBezTo>
                <a:cubicBezTo>
                  <a:pt x="528785" y="1834793"/>
                  <a:pt x="744238" y="2066938"/>
                  <a:pt x="486068" y="2371366"/>
                </a:cubicBezTo>
                <a:cubicBezTo>
                  <a:pt x="239818" y="2677225"/>
                  <a:pt x="-40213" y="2911644"/>
                  <a:pt x="4803" y="3079808"/>
                </a:cubicBezTo>
                <a:cubicBezTo>
                  <a:pt x="109541" y="3181162"/>
                  <a:pt x="260766" y="3266498"/>
                  <a:pt x="460575" y="3328959"/>
                </a:cubicBezTo>
                <a:cubicBezTo>
                  <a:pt x="403546" y="3464559"/>
                  <a:pt x="198074" y="3641722"/>
                  <a:pt x="289487" y="3735758"/>
                </a:cubicBezTo>
                <a:lnTo>
                  <a:pt x="480873" y="3871219"/>
                </a:lnTo>
                <a:cubicBezTo>
                  <a:pt x="428032" y="3935014"/>
                  <a:pt x="303940" y="3939433"/>
                  <a:pt x="322351" y="4062605"/>
                </a:cubicBezTo>
                <a:cubicBezTo>
                  <a:pt x="362395" y="4195168"/>
                  <a:pt x="550882" y="4226788"/>
                  <a:pt x="513737" y="4317787"/>
                </a:cubicBezTo>
                <a:cubicBezTo>
                  <a:pt x="397470" y="4561276"/>
                  <a:pt x="358392" y="4876020"/>
                  <a:pt x="449942" y="4977005"/>
                </a:cubicBezTo>
                <a:cubicBezTo>
                  <a:pt x="636587" y="5158310"/>
                  <a:pt x="1197305" y="5208988"/>
                  <a:pt x="1704584" y="5039972"/>
                </a:cubicBezTo>
                <a:lnTo>
                  <a:pt x="1895970" y="5891405"/>
                </a:lnTo>
                <a:lnTo>
                  <a:pt x="4734863" y="5859508"/>
                </a:lnTo>
                <a:cubicBezTo>
                  <a:pt x="4366268" y="4516262"/>
                  <a:pt x="4422975" y="3927926"/>
                  <a:pt x="4841189" y="3520345"/>
                </a:cubicBezTo>
                <a:cubicBezTo>
                  <a:pt x="6117095" y="1964448"/>
                  <a:pt x="4692333" y="36409"/>
                  <a:pt x="2980491" y="9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3" name="CustomShape 20"/>
          <p:cNvSpPr/>
          <p:nvPr/>
        </p:nvSpPr>
        <p:spPr>
          <a:xfrm rot="18100800">
            <a:off x="5475600" y="2394360"/>
            <a:ext cx="245520" cy="366840"/>
          </a:xfrm>
          <a:custGeom>
            <a:avLst/>
            <a:gdLst/>
            <a:ahLst/>
            <a:rect l="l" t="t" r="r" b="b"/>
            <a:pathLst>
              <a:path w="1170491" h="1745209">
                <a:moveTo>
                  <a:pt x="429221" y="671495"/>
                </a:moveTo>
                <a:cubicBezTo>
                  <a:pt x="415869" y="670322"/>
                  <a:pt x="402356" y="670624"/>
                  <a:pt x="388917" y="672439"/>
                </a:cubicBezTo>
                <a:cubicBezTo>
                  <a:pt x="370997" y="674859"/>
                  <a:pt x="353207" y="679968"/>
                  <a:pt x="336101" y="687858"/>
                </a:cubicBezTo>
                <a:lnTo>
                  <a:pt x="344770" y="708640"/>
                </a:lnTo>
                <a:cubicBezTo>
                  <a:pt x="405276" y="680369"/>
                  <a:pt x="475531" y="691805"/>
                  <a:pt x="523918" y="737799"/>
                </a:cubicBezTo>
                <a:cubicBezTo>
                  <a:pt x="569388" y="781022"/>
                  <a:pt x="587723" y="847396"/>
                  <a:pt x="571504" y="910067"/>
                </a:cubicBezTo>
                <a:lnTo>
                  <a:pt x="593243" y="915886"/>
                </a:lnTo>
                <a:cubicBezTo>
                  <a:pt x="611678" y="844923"/>
                  <a:pt x="590662" y="769719"/>
                  <a:pt x="538740" y="720849"/>
                </a:cubicBezTo>
                <a:cubicBezTo>
                  <a:pt x="507886" y="691808"/>
                  <a:pt x="469277" y="675014"/>
                  <a:pt x="429221" y="671495"/>
                </a:cubicBezTo>
                <a:close/>
                <a:moveTo>
                  <a:pt x="588421" y="580980"/>
                </a:moveTo>
                <a:cubicBezTo>
                  <a:pt x="534186" y="581239"/>
                  <a:pt x="482134" y="605639"/>
                  <a:pt x="446738" y="649695"/>
                </a:cubicBezTo>
                <a:lnTo>
                  <a:pt x="463760" y="664437"/>
                </a:lnTo>
                <a:cubicBezTo>
                  <a:pt x="505329" y="612166"/>
                  <a:pt x="573320" y="591099"/>
                  <a:pt x="637132" y="610714"/>
                </a:cubicBezTo>
                <a:cubicBezTo>
                  <a:pt x="697098" y="629147"/>
                  <a:pt x="743088" y="680397"/>
                  <a:pt x="756495" y="743730"/>
                </a:cubicBezTo>
                <a:lnTo>
                  <a:pt x="778549" y="739251"/>
                </a:lnTo>
                <a:cubicBezTo>
                  <a:pt x="763432" y="667508"/>
                  <a:pt x="711108" y="609548"/>
                  <a:pt x="642848" y="588934"/>
                </a:cubicBezTo>
                <a:cubicBezTo>
                  <a:pt x="624821" y="583490"/>
                  <a:pt x="606500" y="580894"/>
                  <a:pt x="588421" y="580980"/>
                </a:cubicBezTo>
                <a:close/>
                <a:moveTo>
                  <a:pt x="533817" y="0"/>
                </a:moveTo>
                <a:cubicBezTo>
                  <a:pt x="617807" y="1"/>
                  <a:pt x="687626" y="60667"/>
                  <a:pt x="697680" y="141081"/>
                </a:cubicBezTo>
                <a:cubicBezTo>
                  <a:pt x="603869" y="182843"/>
                  <a:pt x="547102" y="268997"/>
                  <a:pt x="562024" y="352718"/>
                </a:cubicBezTo>
                <a:lnTo>
                  <a:pt x="584367" y="347971"/>
                </a:lnTo>
                <a:cubicBezTo>
                  <a:pt x="570422" y="267354"/>
                  <a:pt x="633895" y="183716"/>
                  <a:pt x="732836" y="150639"/>
                </a:cubicBezTo>
                <a:cubicBezTo>
                  <a:pt x="738208" y="147500"/>
                  <a:pt x="743991" y="147205"/>
                  <a:pt x="749842" y="147205"/>
                </a:cubicBezTo>
                <a:cubicBezTo>
                  <a:pt x="844103" y="147205"/>
                  <a:pt x="920515" y="223618"/>
                  <a:pt x="920515" y="317877"/>
                </a:cubicBezTo>
                <a:lnTo>
                  <a:pt x="910716" y="366417"/>
                </a:lnTo>
                <a:lnTo>
                  <a:pt x="920515" y="366418"/>
                </a:lnTo>
                <a:lnTo>
                  <a:pt x="920515" y="371433"/>
                </a:lnTo>
                <a:cubicBezTo>
                  <a:pt x="997755" y="379016"/>
                  <a:pt x="1056877" y="445155"/>
                  <a:pt x="1056877" y="525101"/>
                </a:cubicBezTo>
                <a:lnTo>
                  <a:pt x="1047351" y="572282"/>
                </a:lnTo>
                <a:cubicBezTo>
                  <a:pt x="1119671" y="602218"/>
                  <a:pt x="1170491" y="673500"/>
                  <a:pt x="1170491" y="756650"/>
                </a:cubicBezTo>
                <a:cubicBezTo>
                  <a:pt x="1170490" y="802863"/>
                  <a:pt x="1154794" y="845409"/>
                  <a:pt x="1127569" y="878235"/>
                </a:cubicBezTo>
                <a:cubicBezTo>
                  <a:pt x="1080615" y="934488"/>
                  <a:pt x="1014142" y="959925"/>
                  <a:pt x="954678" y="939840"/>
                </a:cubicBezTo>
                <a:lnTo>
                  <a:pt x="947373" y="961469"/>
                </a:lnTo>
                <a:cubicBezTo>
                  <a:pt x="1000817" y="979520"/>
                  <a:pt x="1058949" y="966083"/>
                  <a:pt x="1106746" y="928282"/>
                </a:cubicBezTo>
                <a:cubicBezTo>
                  <a:pt x="1128548" y="955588"/>
                  <a:pt x="1138907" y="990708"/>
                  <a:pt x="1138907" y="1028247"/>
                </a:cubicBezTo>
                <a:cubicBezTo>
                  <a:pt x="1138907" y="1124134"/>
                  <a:pt x="1071328" y="1204237"/>
                  <a:pt x="981133" y="1223220"/>
                </a:cubicBezTo>
                <a:cubicBezTo>
                  <a:pt x="889088" y="1236998"/>
                  <a:pt x="805358" y="1200898"/>
                  <a:pt x="777272" y="1134408"/>
                </a:cubicBezTo>
                <a:cubicBezTo>
                  <a:pt x="791057" y="1124903"/>
                  <a:pt x="802061" y="1111678"/>
                  <a:pt x="810210" y="1096167"/>
                </a:cubicBezTo>
                <a:cubicBezTo>
                  <a:pt x="831546" y="1055553"/>
                  <a:pt x="830022" y="1005443"/>
                  <a:pt x="806195" y="964175"/>
                </a:cubicBezTo>
                <a:lnTo>
                  <a:pt x="787267" y="975103"/>
                </a:lnTo>
                <a:cubicBezTo>
                  <a:pt x="807161" y="1009560"/>
                  <a:pt x="808703" y="1051275"/>
                  <a:pt x="791333" y="1085110"/>
                </a:cubicBezTo>
                <a:cubicBezTo>
                  <a:pt x="784855" y="1097727"/>
                  <a:pt x="776117" y="1108536"/>
                  <a:pt x="763385" y="1114320"/>
                </a:cubicBezTo>
                <a:lnTo>
                  <a:pt x="744063" y="1119497"/>
                </a:lnTo>
                <a:lnTo>
                  <a:pt x="747716" y="1128718"/>
                </a:lnTo>
                <a:cubicBezTo>
                  <a:pt x="731558" y="1137628"/>
                  <a:pt x="712804" y="1141697"/>
                  <a:pt x="693327" y="1140344"/>
                </a:cubicBezTo>
                <a:cubicBezTo>
                  <a:pt x="655409" y="1137711"/>
                  <a:pt x="620494" y="1114908"/>
                  <a:pt x="601213" y="1080185"/>
                </a:cubicBezTo>
                <a:lnTo>
                  <a:pt x="582082" y="1090754"/>
                </a:lnTo>
                <a:cubicBezTo>
                  <a:pt x="605167" y="1132362"/>
                  <a:pt x="647281" y="1159482"/>
                  <a:pt x="693051" y="1162221"/>
                </a:cubicBezTo>
                <a:cubicBezTo>
                  <a:pt x="715413" y="1163558"/>
                  <a:pt x="736989" y="1158982"/>
                  <a:pt x="755684" y="1148835"/>
                </a:cubicBezTo>
                <a:cubicBezTo>
                  <a:pt x="792539" y="1222022"/>
                  <a:pt x="887119" y="1262260"/>
                  <a:pt x="989751" y="1247587"/>
                </a:cubicBezTo>
                <a:cubicBezTo>
                  <a:pt x="1000157" y="1267987"/>
                  <a:pt x="1004489" y="1291252"/>
                  <a:pt x="1004488" y="1315531"/>
                </a:cubicBezTo>
                <a:cubicBezTo>
                  <a:pt x="1004488" y="1381750"/>
                  <a:pt x="972258" y="1440443"/>
                  <a:pt x="920375" y="1473506"/>
                </a:cubicBezTo>
                <a:lnTo>
                  <a:pt x="913116" y="1474079"/>
                </a:lnTo>
                <a:cubicBezTo>
                  <a:pt x="850536" y="1469665"/>
                  <a:pt x="794159" y="1430126"/>
                  <a:pt x="766796" y="1371458"/>
                </a:cubicBezTo>
                <a:lnTo>
                  <a:pt x="746323" y="1380801"/>
                </a:lnTo>
                <a:cubicBezTo>
                  <a:pt x="776874" y="1446464"/>
                  <a:pt x="839753" y="1490827"/>
                  <a:pt x="909888" y="1496052"/>
                </a:cubicBezTo>
                <a:cubicBezTo>
                  <a:pt x="891948" y="1561049"/>
                  <a:pt x="840393" y="1611456"/>
                  <a:pt x="774838" y="1628054"/>
                </a:cubicBezTo>
                <a:cubicBezTo>
                  <a:pt x="686646" y="1642970"/>
                  <a:pt x="605133" y="1612285"/>
                  <a:pt x="571751" y="1552195"/>
                </a:cubicBezTo>
                <a:lnTo>
                  <a:pt x="550649" y="1566422"/>
                </a:lnTo>
                <a:cubicBezTo>
                  <a:pt x="577499" y="1609979"/>
                  <a:pt x="626419" y="1639383"/>
                  <a:pt x="685031" y="1648114"/>
                </a:cubicBezTo>
                <a:cubicBezTo>
                  <a:pt x="659684" y="1706013"/>
                  <a:pt x="601329" y="1745210"/>
                  <a:pt x="533818" y="1745209"/>
                </a:cubicBezTo>
                <a:cubicBezTo>
                  <a:pt x="455549" y="1745210"/>
                  <a:pt x="416747" y="1692524"/>
                  <a:pt x="372301" y="1619888"/>
                </a:cubicBezTo>
                <a:lnTo>
                  <a:pt x="366380" y="1592106"/>
                </a:lnTo>
                <a:cubicBezTo>
                  <a:pt x="305091" y="1567105"/>
                  <a:pt x="259811" y="1511085"/>
                  <a:pt x="250590" y="1443452"/>
                </a:cubicBezTo>
                <a:cubicBezTo>
                  <a:pt x="203712" y="1453117"/>
                  <a:pt x="158965" y="1444975"/>
                  <a:pt x="117260" y="1407178"/>
                </a:cubicBezTo>
                <a:cubicBezTo>
                  <a:pt x="55030" y="1350772"/>
                  <a:pt x="44039" y="1258933"/>
                  <a:pt x="90593" y="1192598"/>
                </a:cubicBezTo>
                <a:cubicBezTo>
                  <a:pt x="186799" y="1224213"/>
                  <a:pt x="285304" y="1199642"/>
                  <a:pt x="330760" y="1129474"/>
                </a:cubicBezTo>
                <a:lnTo>
                  <a:pt x="344999" y="1132822"/>
                </a:lnTo>
                <a:cubicBezTo>
                  <a:pt x="420009" y="1139731"/>
                  <a:pt x="490500" y="1101048"/>
                  <a:pt x="524987" y="1034051"/>
                </a:cubicBezTo>
                <a:lnTo>
                  <a:pt x="505360" y="1023014"/>
                </a:lnTo>
                <a:cubicBezTo>
                  <a:pt x="475089" y="1082544"/>
                  <a:pt x="412689" y="1116790"/>
                  <a:pt x="346243" y="1110339"/>
                </a:cubicBezTo>
                <a:cubicBezTo>
                  <a:pt x="283801" y="1104277"/>
                  <a:pt x="228486" y="1063265"/>
                  <a:pt x="202679" y="1003895"/>
                </a:cubicBezTo>
                <a:lnTo>
                  <a:pt x="181967" y="1012696"/>
                </a:lnTo>
                <a:cubicBezTo>
                  <a:pt x="205492" y="1066954"/>
                  <a:pt x="250941" y="1107583"/>
                  <a:pt x="305288" y="1123484"/>
                </a:cubicBezTo>
                <a:cubicBezTo>
                  <a:pt x="260051" y="1186174"/>
                  <a:pt x="162021" y="1201884"/>
                  <a:pt x="70961" y="1161909"/>
                </a:cubicBezTo>
                <a:cubicBezTo>
                  <a:pt x="64874" y="1160625"/>
                  <a:pt x="60391" y="1156961"/>
                  <a:pt x="56055" y="1153032"/>
                </a:cubicBezTo>
                <a:cubicBezTo>
                  <a:pt x="-13786" y="1089729"/>
                  <a:pt x="-19088" y="981796"/>
                  <a:pt x="44214" y="911953"/>
                </a:cubicBezTo>
                <a:lnTo>
                  <a:pt x="84073" y="882569"/>
                </a:lnTo>
                <a:lnTo>
                  <a:pt x="76811" y="875989"/>
                </a:lnTo>
                <a:lnTo>
                  <a:pt x="80179" y="872273"/>
                </a:lnTo>
                <a:cubicBezTo>
                  <a:pt x="28040" y="814783"/>
                  <a:pt x="28651" y="726072"/>
                  <a:pt x="82340" y="666836"/>
                </a:cubicBezTo>
                <a:lnTo>
                  <a:pt x="121082" y="638275"/>
                </a:lnTo>
                <a:cubicBezTo>
                  <a:pt x="89526" y="571593"/>
                  <a:pt x="96788" y="490523"/>
                  <a:pt x="145805" y="430894"/>
                </a:cubicBezTo>
                <a:cubicBezTo>
                  <a:pt x="198586" y="400645"/>
                  <a:pt x="259015" y="385179"/>
                  <a:pt x="321878" y="383347"/>
                </a:cubicBezTo>
                <a:lnTo>
                  <a:pt x="321111" y="357014"/>
                </a:lnTo>
                <a:cubicBezTo>
                  <a:pt x="257723" y="358862"/>
                  <a:pt x="196668" y="373772"/>
                  <a:pt x="141180" y="399723"/>
                </a:cubicBezTo>
                <a:cubicBezTo>
                  <a:pt x="117813" y="370058"/>
                  <a:pt x="106816" y="332072"/>
                  <a:pt x="106816" y="291518"/>
                </a:cubicBezTo>
                <a:cubicBezTo>
                  <a:pt x="106816" y="170286"/>
                  <a:pt x="205094" y="72008"/>
                  <a:pt x="326327" y="72008"/>
                </a:cubicBezTo>
                <a:cubicBezTo>
                  <a:pt x="350305" y="72008"/>
                  <a:pt x="373385" y="75853"/>
                  <a:pt x="394659" y="83948"/>
                </a:cubicBezTo>
                <a:cubicBezTo>
                  <a:pt x="425371" y="33609"/>
                  <a:pt x="467237" y="0"/>
                  <a:pt x="5338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4" name="CustomShape 21"/>
          <p:cNvSpPr/>
          <p:nvPr/>
        </p:nvSpPr>
        <p:spPr>
          <a:xfrm>
            <a:off x="4471200" y="2446920"/>
            <a:ext cx="448560" cy="493200"/>
          </a:xfrm>
          <a:custGeom>
            <a:avLst/>
            <a:gdLst/>
            <a:ah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5" name="CustomShape 22"/>
          <p:cNvSpPr/>
          <p:nvPr/>
        </p:nvSpPr>
        <p:spPr>
          <a:xfrm>
            <a:off x="10267560" y="2429280"/>
            <a:ext cx="548280" cy="528840"/>
          </a:xfrm>
          <a:custGeom>
            <a:avLst/>
            <a:gdLst/>
            <a:ahLst/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6" name="CustomShape 23"/>
          <p:cNvSpPr/>
          <p:nvPr/>
        </p:nvSpPr>
        <p:spPr>
          <a:xfrm>
            <a:off x="4509720" y="3570840"/>
            <a:ext cx="371520" cy="528840"/>
          </a:xfrm>
          <a:custGeom>
            <a:avLst/>
            <a:gdLst/>
            <a:ah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7" name="CustomShape 24"/>
          <p:cNvSpPr/>
          <p:nvPr/>
        </p:nvSpPr>
        <p:spPr>
          <a:xfrm>
            <a:off x="11058120" y="2429280"/>
            <a:ext cx="528840" cy="52884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8" name="CustomShape 25"/>
          <p:cNvSpPr/>
          <p:nvPr/>
        </p:nvSpPr>
        <p:spPr>
          <a:xfrm>
            <a:off x="5308200" y="3570840"/>
            <a:ext cx="468000" cy="528840"/>
          </a:xfrm>
          <a:custGeom>
            <a:avLst/>
            <a:gdLst/>
            <a:ah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9" name="CustomShape 26"/>
          <p:cNvSpPr/>
          <p:nvPr/>
        </p:nvSpPr>
        <p:spPr>
          <a:xfrm>
            <a:off x="7846560" y="3588480"/>
            <a:ext cx="500040" cy="490320"/>
          </a:xfrm>
          <a:custGeom>
            <a:avLst/>
            <a:gdLst/>
            <a:ah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0" name="CustomShape 27"/>
          <p:cNvSpPr/>
          <p:nvPr/>
        </p:nvSpPr>
        <p:spPr>
          <a:xfrm>
            <a:off x="6982200" y="3626280"/>
            <a:ext cx="496440" cy="418320"/>
          </a:xfrm>
          <a:custGeom>
            <a:avLst/>
            <a:gdLst/>
            <a:ah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1" name="CustomShape 28"/>
          <p:cNvSpPr/>
          <p:nvPr/>
        </p:nvSpPr>
        <p:spPr>
          <a:xfrm>
            <a:off x="6132240" y="3589200"/>
            <a:ext cx="496440" cy="492120"/>
          </a:xfrm>
          <a:custGeom>
            <a:avLst/>
            <a:gdLst/>
            <a:ah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2" name="CustomShape 29"/>
          <p:cNvSpPr/>
          <p:nvPr/>
        </p:nvSpPr>
        <p:spPr>
          <a:xfrm rot="2941800">
            <a:off x="8639280" y="3589200"/>
            <a:ext cx="461520" cy="491040"/>
          </a:xfrm>
          <a:custGeom>
            <a:avLst/>
            <a:gdLst/>
            <a:ah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3" name="CustomShape 30"/>
          <p:cNvSpPr/>
          <p:nvPr/>
        </p:nvSpPr>
        <p:spPr>
          <a:xfrm flipH="1" rot="18924600">
            <a:off x="6297480" y="4621320"/>
            <a:ext cx="161640" cy="634320"/>
          </a:xfrm>
          <a:custGeom>
            <a:avLst/>
            <a:gdLst/>
            <a:ah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4" name="CustomShape 31"/>
          <p:cNvSpPr/>
          <p:nvPr/>
        </p:nvSpPr>
        <p:spPr>
          <a:xfrm>
            <a:off x="11156400" y="3570840"/>
            <a:ext cx="331920" cy="528840"/>
          </a:xfrm>
          <a:custGeom>
            <a:avLst/>
            <a:gdLst/>
            <a:ah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5" name="CustomShape 32"/>
          <p:cNvSpPr/>
          <p:nvPr/>
        </p:nvSpPr>
        <p:spPr>
          <a:xfrm>
            <a:off x="9438840" y="3570840"/>
            <a:ext cx="528840" cy="52884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6" name="CustomShape 33"/>
          <p:cNvSpPr/>
          <p:nvPr/>
        </p:nvSpPr>
        <p:spPr>
          <a:xfrm>
            <a:off x="10277640" y="3570840"/>
            <a:ext cx="528120" cy="528840"/>
          </a:xfrm>
          <a:custGeom>
            <a:avLst/>
            <a:gdLst/>
            <a:ah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7" name="CustomShape 34"/>
          <p:cNvSpPr/>
          <p:nvPr/>
        </p:nvSpPr>
        <p:spPr>
          <a:xfrm rot="10800000">
            <a:off x="6763320" y="6263640"/>
            <a:ext cx="487440" cy="528840"/>
          </a:xfrm>
          <a:custGeom>
            <a:avLst/>
            <a:gdLst/>
            <a:ah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8" name="CustomShape 35"/>
          <p:cNvSpPr/>
          <p:nvPr/>
        </p:nvSpPr>
        <p:spPr>
          <a:xfrm rot="10800000">
            <a:off x="9669240" y="6220800"/>
            <a:ext cx="318960" cy="519840"/>
          </a:xfrm>
          <a:custGeom>
            <a:avLst/>
            <a:gdLst/>
            <a:ah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9" name="CustomShape 36"/>
          <p:cNvSpPr/>
          <p:nvPr/>
        </p:nvSpPr>
        <p:spPr>
          <a:xfrm>
            <a:off x="6977880" y="4798080"/>
            <a:ext cx="504720" cy="282240"/>
          </a:xfrm>
          <a:custGeom>
            <a:avLst/>
            <a:gdLst/>
            <a:ah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0" name="CustomShape 37"/>
          <p:cNvSpPr/>
          <p:nvPr/>
        </p:nvSpPr>
        <p:spPr>
          <a:xfrm>
            <a:off x="11061720" y="4700160"/>
            <a:ext cx="521280" cy="522000"/>
          </a:xfrm>
          <a:custGeom>
            <a:avLst/>
            <a:gdLst/>
            <a:ah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1" name="CustomShape 38"/>
          <p:cNvSpPr/>
          <p:nvPr/>
        </p:nvSpPr>
        <p:spPr>
          <a:xfrm flipH="1" rot="16200000">
            <a:off x="9442080" y="5629320"/>
            <a:ext cx="540360" cy="509040"/>
          </a:xfrm>
          <a:custGeom>
            <a:avLst/>
            <a:gdLst/>
            <a:ah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2" name="CustomShape 39"/>
          <p:cNvSpPr/>
          <p:nvPr/>
        </p:nvSpPr>
        <p:spPr>
          <a:xfrm>
            <a:off x="7895160" y="4737960"/>
            <a:ext cx="403200" cy="402840"/>
          </a:xfrm>
          <a:custGeom>
            <a:avLst/>
            <a:gdLst/>
            <a:ah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3" name="CustomShape 40"/>
          <p:cNvSpPr/>
          <p:nvPr/>
        </p:nvSpPr>
        <p:spPr>
          <a:xfrm>
            <a:off x="9438840" y="4805280"/>
            <a:ext cx="528840" cy="268560"/>
          </a:xfrm>
          <a:custGeom>
            <a:avLst/>
            <a:gdLst/>
            <a:ah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4" name="CustomShape 41"/>
          <p:cNvSpPr/>
          <p:nvPr/>
        </p:nvSpPr>
        <p:spPr>
          <a:xfrm rot="2160000">
            <a:off x="10296360" y="4674240"/>
            <a:ext cx="489960" cy="528840"/>
          </a:xfrm>
          <a:custGeom>
            <a:avLst/>
            <a:gdLst/>
            <a:ah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5" name="CustomShape 42"/>
          <p:cNvSpPr/>
          <p:nvPr/>
        </p:nvSpPr>
        <p:spPr>
          <a:xfrm>
            <a:off x="4477320" y="4674960"/>
            <a:ext cx="435960" cy="528840"/>
          </a:xfrm>
          <a:custGeom>
            <a:avLst/>
            <a:gdLst/>
            <a:ah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6" name="CustomShape 43"/>
          <p:cNvSpPr/>
          <p:nvPr/>
        </p:nvSpPr>
        <p:spPr>
          <a:xfrm>
            <a:off x="5283360" y="5634720"/>
            <a:ext cx="518040" cy="518040"/>
          </a:xfrm>
          <a:custGeom>
            <a:avLst/>
            <a:gdLst/>
            <a:ahLst/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7" name="CustomShape 44"/>
          <p:cNvSpPr/>
          <p:nvPr/>
        </p:nvSpPr>
        <p:spPr>
          <a:xfrm>
            <a:off x="4436280" y="5634720"/>
            <a:ext cx="518400" cy="518040"/>
          </a:xfrm>
          <a:custGeom>
            <a:avLst/>
            <a:gdLst/>
            <a:ahLst/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8" name="CustomShape 45"/>
          <p:cNvSpPr/>
          <p:nvPr/>
        </p:nvSpPr>
        <p:spPr>
          <a:xfrm>
            <a:off x="6971400" y="5634720"/>
            <a:ext cx="518040" cy="518040"/>
          </a:xfrm>
          <a:custGeom>
            <a:avLst/>
            <a:gdLst/>
            <a:ahLst/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9" name="CustomShape 46"/>
          <p:cNvSpPr/>
          <p:nvPr/>
        </p:nvSpPr>
        <p:spPr>
          <a:xfrm>
            <a:off x="6121440" y="5634720"/>
            <a:ext cx="518040" cy="518040"/>
          </a:xfrm>
          <a:custGeom>
            <a:avLst/>
            <a:gdLst/>
            <a:ah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0" name="CustomShape 47"/>
          <p:cNvSpPr/>
          <p:nvPr/>
        </p:nvSpPr>
        <p:spPr>
          <a:xfrm>
            <a:off x="7836480" y="5624280"/>
            <a:ext cx="520200" cy="528840"/>
          </a:xfrm>
          <a:custGeom>
            <a:avLst/>
            <a:gdLst/>
            <a:ah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1" name="CustomShape 48"/>
          <p:cNvSpPr/>
          <p:nvPr/>
        </p:nvSpPr>
        <p:spPr>
          <a:xfrm>
            <a:off x="8625960" y="5660640"/>
            <a:ext cx="487440" cy="492120"/>
          </a:xfrm>
          <a:custGeom>
            <a:avLst/>
            <a:gdLst/>
            <a:ahLst/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2" name="CustomShape 49"/>
          <p:cNvSpPr/>
          <p:nvPr/>
        </p:nvSpPr>
        <p:spPr>
          <a:xfrm>
            <a:off x="11089080" y="5624280"/>
            <a:ext cx="543240" cy="528840"/>
          </a:xfrm>
          <a:custGeom>
            <a:avLst/>
            <a:gdLst/>
            <a:ah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3" name="CustomShape 50"/>
          <p:cNvSpPr/>
          <p:nvPr/>
        </p:nvSpPr>
        <p:spPr>
          <a:xfrm>
            <a:off x="10359360" y="5625360"/>
            <a:ext cx="425160" cy="536400"/>
          </a:xfrm>
          <a:custGeom>
            <a:avLst/>
            <a:gdLst/>
            <a:ah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CustomShape 1"/>
          <p:cNvSpPr/>
          <p:nvPr/>
        </p:nvSpPr>
        <p:spPr>
          <a:xfrm>
            <a:off x="323640" y="123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Fully Editable Icon Sets: 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5" name="CustomShape 2"/>
          <p:cNvSpPr/>
          <p:nvPr/>
        </p:nvSpPr>
        <p:spPr>
          <a:xfrm rot="10800000">
            <a:off x="8533080" y="6670800"/>
            <a:ext cx="219600" cy="686160"/>
          </a:xfrm>
          <a:custGeom>
            <a:avLst/>
            <a:gdLst/>
            <a:ah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6" name="CustomShape 3"/>
          <p:cNvSpPr/>
          <p:nvPr/>
        </p:nvSpPr>
        <p:spPr>
          <a:xfrm>
            <a:off x="8435520" y="4689720"/>
            <a:ext cx="528480" cy="527400"/>
          </a:xfrm>
          <a:custGeom>
            <a:avLst/>
            <a:gdLst/>
            <a:ah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7" name="CustomShape 4"/>
          <p:cNvSpPr/>
          <p:nvPr/>
        </p:nvSpPr>
        <p:spPr>
          <a:xfrm rot="16200000">
            <a:off x="4359240" y="3635280"/>
            <a:ext cx="443160" cy="528480"/>
          </a:xfrm>
          <a:custGeom>
            <a:avLst/>
            <a:gdLst/>
            <a:ah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8" name="CustomShape 5"/>
          <p:cNvSpPr/>
          <p:nvPr/>
        </p:nvSpPr>
        <p:spPr>
          <a:xfrm>
            <a:off x="9475200" y="3608640"/>
            <a:ext cx="485280" cy="579960"/>
          </a:xfrm>
          <a:custGeom>
            <a:avLst/>
            <a:gdLst/>
            <a:ah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9" name="CustomShape 6"/>
          <p:cNvSpPr/>
          <p:nvPr/>
        </p:nvSpPr>
        <p:spPr>
          <a:xfrm>
            <a:off x="10104840" y="4747680"/>
            <a:ext cx="510120" cy="411480"/>
          </a:xfrm>
          <a:custGeom>
            <a:avLst/>
            <a:gdLst/>
            <a:ah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0" name="CustomShape 7"/>
          <p:cNvSpPr/>
          <p:nvPr/>
        </p:nvSpPr>
        <p:spPr>
          <a:xfrm>
            <a:off x="10252440" y="3641760"/>
            <a:ext cx="513360" cy="51336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1" name="CustomShape 8"/>
          <p:cNvSpPr/>
          <p:nvPr/>
        </p:nvSpPr>
        <p:spPr>
          <a:xfrm>
            <a:off x="10998360" y="5652720"/>
            <a:ext cx="535320" cy="572040"/>
          </a:xfrm>
          <a:custGeom>
            <a:avLst/>
            <a:gdLst/>
            <a:ahLst/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2" name="CustomShape 9"/>
          <p:cNvSpPr/>
          <p:nvPr/>
        </p:nvSpPr>
        <p:spPr>
          <a:xfrm>
            <a:off x="10972800" y="2640960"/>
            <a:ext cx="586080" cy="429120"/>
          </a:xfrm>
          <a:custGeom>
            <a:avLst/>
            <a:gdLst/>
            <a:ah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3" name="CustomShape 10"/>
          <p:cNvSpPr/>
          <p:nvPr/>
        </p:nvSpPr>
        <p:spPr>
          <a:xfrm>
            <a:off x="9453960" y="5654160"/>
            <a:ext cx="562320" cy="569520"/>
          </a:xfrm>
          <a:custGeom>
            <a:avLst/>
            <a:gdLst/>
            <a:ah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4" name="CustomShape 11"/>
          <p:cNvSpPr/>
          <p:nvPr/>
        </p:nvSpPr>
        <p:spPr>
          <a:xfrm rot="9900000">
            <a:off x="10208880" y="1535400"/>
            <a:ext cx="578880" cy="491400"/>
          </a:xfrm>
          <a:custGeom>
            <a:avLst/>
            <a:gdLst/>
            <a:ah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5" name="CustomShape 12"/>
          <p:cNvSpPr/>
          <p:nvPr/>
        </p:nvSpPr>
        <p:spPr>
          <a:xfrm>
            <a:off x="4246200" y="4665960"/>
            <a:ext cx="574560" cy="57456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6" name="CustomShape 13"/>
          <p:cNvSpPr/>
          <p:nvPr/>
        </p:nvSpPr>
        <p:spPr>
          <a:xfrm>
            <a:off x="8766360" y="3640680"/>
            <a:ext cx="416880" cy="515880"/>
          </a:xfrm>
          <a:custGeom>
            <a:avLst/>
            <a:gdLst/>
            <a:ahLst/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7" name="CustomShape 14"/>
          <p:cNvSpPr/>
          <p:nvPr/>
        </p:nvSpPr>
        <p:spPr>
          <a:xfrm>
            <a:off x="5164920" y="4708800"/>
            <a:ext cx="585000" cy="48888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8" name="CustomShape 15"/>
          <p:cNvSpPr/>
          <p:nvPr/>
        </p:nvSpPr>
        <p:spPr>
          <a:xfrm>
            <a:off x="8316360" y="1548720"/>
            <a:ext cx="604080" cy="46404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9" name="CustomShape 16"/>
          <p:cNvSpPr/>
          <p:nvPr/>
        </p:nvSpPr>
        <p:spPr>
          <a:xfrm>
            <a:off x="9257760" y="1515600"/>
            <a:ext cx="614160" cy="52992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0" name="CustomShape 17"/>
          <p:cNvSpPr/>
          <p:nvPr/>
        </p:nvSpPr>
        <p:spPr>
          <a:xfrm>
            <a:off x="11124720" y="1472040"/>
            <a:ext cx="282600" cy="617040"/>
          </a:xfrm>
          <a:custGeom>
            <a:avLst/>
            <a:gdLst/>
            <a:ah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1" name="CustomShape 18"/>
          <p:cNvSpPr/>
          <p:nvPr/>
        </p:nvSpPr>
        <p:spPr>
          <a:xfrm>
            <a:off x="6093720" y="4751640"/>
            <a:ext cx="614160" cy="40356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2" name="CustomShape 19"/>
          <p:cNvSpPr/>
          <p:nvPr/>
        </p:nvSpPr>
        <p:spPr>
          <a:xfrm>
            <a:off x="5137200" y="3750840"/>
            <a:ext cx="615240" cy="295920"/>
          </a:xfrm>
          <a:custGeom>
            <a:avLst/>
            <a:gdLst/>
            <a:ah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3" name="CustomShape 20"/>
          <p:cNvSpPr/>
          <p:nvPr/>
        </p:nvSpPr>
        <p:spPr>
          <a:xfrm>
            <a:off x="6044400" y="3750840"/>
            <a:ext cx="615240" cy="295920"/>
          </a:xfrm>
          <a:custGeom>
            <a:avLst/>
            <a:gdLst/>
            <a:ah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4" name="CustomShape 21"/>
          <p:cNvSpPr/>
          <p:nvPr/>
        </p:nvSpPr>
        <p:spPr>
          <a:xfrm>
            <a:off x="6951600" y="3750840"/>
            <a:ext cx="615240" cy="295920"/>
          </a:xfrm>
          <a:custGeom>
            <a:avLst/>
            <a:gdLst/>
            <a:ah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5" name="CustomShape 22"/>
          <p:cNvSpPr/>
          <p:nvPr/>
        </p:nvSpPr>
        <p:spPr>
          <a:xfrm>
            <a:off x="7859160" y="3750840"/>
            <a:ext cx="615240" cy="295920"/>
          </a:xfrm>
          <a:custGeom>
            <a:avLst/>
            <a:gdLst/>
            <a:ah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6" name="CustomShape 23"/>
          <p:cNvSpPr/>
          <p:nvPr/>
        </p:nvSpPr>
        <p:spPr>
          <a:xfrm rot="8100000">
            <a:off x="11058480" y="3690720"/>
            <a:ext cx="416520" cy="416520"/>
          </a:xfrm>
          <a:custGeom>
            <a:avLst/>
            <a:gdLst/>
            <a:ah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7" name="CustomShape 24"/>
          <p:cNvSpPr/>
          <p:nvPr/>
        </p:nvSpPr>
        <p:spPr>
          <a:xfrm>
            <a:off x="5773680" y="2544480"/>
            <a:ext cx="616320" cy="621360"/>
          </a:xfrm>
          <a:custGeom>
            <a:avLst/>
            <a:gdLst/>
            <a:ah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8" name="CustomShape 25"/>
          <p:cNvSpPr/>
          <p:nvPr/>
        </p:nvSpPr>
        <p:spPr>
          <a:xfrm>
            <a:off x="6733440" y="2544120"/>
            <a:ext cx="483840" cy="622440"/>
          </a:xfrm>
          <a:custGeom>
            <a:avLst/>
            <a:gdLst/>
            <a:ah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9" name="CustomShape 26"/>
          <p:cNvSpPr/>
          <p:nvPr/>
        </p:nvSpPr>
        <p:spPr>
          <a:xfrm>
            <a:off x="7436160" y="1509120"/>
            <a:ext cx="543240" cy="543240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0" name="CustomShape 27"/>
          <p:cNvSpPr/>
          <p:nvPr/>
        </p:nvSpPr>
        <p:spPr>
          <a:xfrm>
            <a:off x="10302120" y="5685120"/>
            <a:ext cx="410760" cy="507600"/>
          </a:xfrm>
          <a:custGeom>
            <a:avLst/>
            <a:gdLst/>
            <a:ah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1" name="CustomShape 28"/>
          <p:cNvSpPr/>
          <p:nvPr/>
        </p:nvSpPr>
        <p:spPr>
          <a:xfrm>
            <a:off x="4242240" y="5739840"/>
            <a:ext cx="677160" cy="397800"/>
          </a:xfrm>
          <a:custGeom>
            <a:avLst/>
            <a:gdLst/>
            <a:ah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2" name="CustomShape 29"/>
          <p:cNvSpPr/>
          <p:nvPr/>
        </p:nvSpPr>
        <p:spPr>
          <a:xfrm>
            <a:off x="8665200" y="5684760"/>
            <a:ext cx="503280" cy="508320"/>
          </a:xfrm>
          <a:custGeom>
            <a:avLst/>
            <a:gdLst/>
            <a:ah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3" name="CustomShape 30"/>
          <p:cNvSpPr/>
          <p:nvPr/>
        </p:nvSpPr>
        <p:spPr>
          <a:xfrm>
            <a:off x="5963040" y="5716440"/>
            <a:ext cx="690840" cy="444960"/>
          </a:xfrm>
          <a:custGeom>
            <a:avLst/>
            <a:gdLst/>
            <a:ah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4" name="CustomShape 31"/>
          <p:cNvSpPr/>
          <p:nvPr/>
        </p:nvSpPr>
        <p:spPr>
          <a:xfrm>
            <a:off x="6939720" y="5653440"/>
            <a:ext cx="578880" cy="570960"/>
          </a:xfrm>
          <a:custGeom>
            <a:avLst/>
            <a:gdLst/>
            <a:ah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5" name="CustomShape 32"/>
          <p:cNvSpPr/>
          <p:nvPr/>
        </p:nvSpPr>
        <p:spPr>
          <a:xfrm rot="18900000">
            <a:off x="5204520" y="5698800"/>
            <a:ext cx="472680" cy="479880"/>
          </a:xfrm>
          <a:custGeom>
            <a:avLst/>
            <a:gdLst/>
            <a:ah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6" name="CustomShape 33"/>
          <p:cNvSpPr/>
          <p:nvPr/>
        </p:nvSpPr>
        <p:spPr>
          <a:xfrm>
            <a:off x="7804080" y="5649480"/>
            <a:ext cx="575280" cy="578880"/>
          </a:xfrm>
          <a:custGeom>
            <a:avLst/>
            <a:gdLst/>
            <a:ah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7" name="CustomShape 34"/>
          <p:cNvSpPr/>
          <p:nvPr/>
        </p:nvSpPr>
        <p:spPr>
          <a:xfrm>
            <a:off x="4455720" y="1450440"/>
            <a:ext cx="250200" cy="660960"/>
          </a:xfrm>
          <a:custGeom>
            <a:avLst/>
            <a:gdLst/>
            <a:ahLst/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8" name="CustomShape 35"/>
          <p:cNvSpPr/>
          <p:nvPr/>
        </p:nvSpPr>
        <p:spPr>
          <a:xfrm rot="10800000">
            <a:off x="5981400" y="3450600"/>
            <a:ext cx="312120" cy="667080"/>
          </a:xfrm>
          <a:custGeom>
            <a:avLst/>
            <a:gdLst/>
            <a:ahLst/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9" name="CustomShape 36"/>
          <p:cNvSpPr/>
          <p:nvPr/>
        </p:nvSpPr>
        <p:spPr>
          <a:xfrm>
            <a:off x="5691960" y="1540080"/>
            <a:ext cx="506520" cy="520560"/>
          </a:xfrm>
          <a:custGeom>
            <a:avLst/>
            <a:gdLst/>
            <a:ah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0" name="CustomShape 37"/>
          <p:cNvSpPr/>
          <p:nvPr/>
        </p:nvSpPr>
        <p:spPr>
          <a:xfrm>
            <a:off x="6568560" y="1501920"/>
            <a:ext cx="531000" cy="542520"/>
          </a:xfrm>
          <a:custGeom>
            <a:avLst/>
            <a:gdLst/>
            <a:ah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1" name="CustomShape 38"/>
          <p:cNvSpPr/>
          <p:nvPr/>
        </p:nvSpPr>
        <p:spPr>
          <a:xfrm>
            <a:off x="7560720" y="2604600"/>
            <a:ext cx="506880" cy="501480"/>
          </a:xfrm>
          <a:custGeom>
            <a:avLst/>
            <a:gdLst/>
            <a:ah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2" name="CustomShape 39"/>
          <p:cNvSpPr/>
          <p:nvPr/>
        </p:nvSpPr>
        <p:spPr>
          <a:xfrm>
            <a:off x="5081760" y="2603520"/>
            <a:ext cx="348480" cy="503640"/>
          </a:xfrm>
          <a:custGeom>
            <a:avLst/>
            <a:gdLst/>
            <a:ah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3" name="CustomShape 40"/>
          <p:cNvSpPr/>
          <p:nvPr/>
        </p:nvSpPr>
        <p:spPr>
          <a:xfrm>
            <a:off x="8411040" y="2603520"/>
            <a:ext cx="455040" cy="503640"/>
          </a:xfrm>
          <a:custGeom>
            <a:avLst/>
            <a:gdLst/>
            <a:ah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4" name="CustomShape 41"/>
          <p:cNvSpPr/>
          <p:nvPr/>
        </p:nvSpPr>
        <p:spPr>
          <a:xfrm>
            <a:off x="10130760" y="2599920"/>
            <a:ext cx="498600" cy="511200"/>
          </a:xfrm>
          <a:custGeom>
            <a:avLst/>
            <a:gdLst/>
            <a:ahLst/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5" name="CustomShape 42"/>
          <p:cNvSpPr/>
          <p:nvPr/>
        </p:nvSpPr>
        <p:spPr>
          <a:xfrm>
            <a:off x="10959120" y="4745880"/>
            <a:ext cx="613440" cy="415080"/>
          </a:xfrm>
          <a:custGeom>
            <a:avLst/>
            <a:gdLst/>
            <a:ah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6" name="CustomShape 43"/>
          <p:cNvSpPr/>
          <p:nvPr/>
        </p:nvSpPr>
        <p:spPr>
          <a:xfrm>
            <a:off x="4423320" y="2468520"/>
            <a:ext cx="315000" cy="773640"/>
          </a:xfrm>
          <a:custGeom>
            <a:avLst/>
            <a:gdLst/>
            <a:ah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7" name="CustomShape 44"/>
          <p:cNvSpPr/>
          <p:nvPr/>
        </p:nvSpPr>
        <p:spPr>
          <a:xfrm>
            <a:off x="9209160" y="2626920"/>
            <a:ext cx="578160" cy="456840"/>
          </a:xfrm>
          <a:custGeom>
            <a:avLst/>
            <a:gdLst/>
            <a:ah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8" name="CustomShape 45"/>
          <p:cNvSpPr/>
          <p:nvPr/>
        </p:nvSpPr>
        <p:spPr>
          <a:xfrm>
            <a:off x="7052040" y="4713480"/>
            <a:ext cx="475920" cy="47988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9" name="CustomShape 46"/>
          <p:cNvSpPr/>
          <p:nvPr/>
        </p:nvSpPr>
        <p:spPr>
          <a:xfrm>
            <a:off x="9307800" y="4680720"/>
            <a:ext cx="452880" cy="545400"/>
          </a:xfrm>
          <a:custGeom>
            <a:avLst/>
            <a:gdLst/>
            <a:ah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CustomShape 1"/>
          <p:cNvSpPr/>
          <p:nvPr/>
        </p:nvSpPr>
        <p:spPr>
          <a:xfrm rot="16200000">
            <a:off x="5866200" y="-952200"/>
            <a:ext cx="456120" cy="12190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CustomShape 2"/>
          <p:cNvSpPr/>
          <p:nvPr/>
        </p:nvSpPr>
        <p:spPr>
          <a:xfrm rot="16200000">
            <a:off x="5866200" y="-1406160"/>
            <a:ext cx="456120" cy="12190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CustomShape 3"/>
          <p:cNvSpPr/>
          <p:nvPr/>
        </p:nvSpPr>
        <p:spPr>
          <a:xfrm rot="16200000">
            <a:off x="5866200" y="-1860120"/>
            <a:ext cx="456120" cy="12190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CustomShape 4"/>
          <p:cNvSpPr/>
          <p:nvPr/>
        </p:nvSpPr>
        <p:spPr>
          <a:xfrm rot="16200000">
            <a:off x="5866200" y="-2314440"/>
            <a:ext cx="456120" cy="12190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CustomShape 5"/>
          <p:cNvSpPr/>
          <p:nvPr/>
        </p:nvSpPr>
        <p:spPr>
          <a:xfrm>
            <a:off x="0" y="3550680"/>
            <a:ext cx="12191040" cy="1816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CustomShape 6"/>
          <p:cNvSpPr/>
          <p:nvPr/>
        </p:nvSpPr>
        <p:spPr>
          <a:xfrm>
            <a:off x="0" y="3726720"/>
            <a:ext cx="1219104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Component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9" name="CustomShape 7"/>
          <p:cNvSpPr/>
          <p:nvPr/>
        </p:nvSpPr>
        <p:spPr>
          <a:xfrm flipH="1" rot="8929800">
            <a:off x="5810040" y="1901160"/>
            <a:ext cx="108000" cy="7092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CustomShape 8"/>
          <p:cNvSpPr/>
          <p:nvPr/>
        </p:nvSpPr>
        <p:spPr>
          <a:xfrm flipH="1" rot="10295400">
            <a:off x="5855400" y="2082240"/>
            <a:ext cx="78840" cy="7308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CustomShape 9"/>
          <p:cNvSpPr/>
          <p:nvPr/>
        </p:nvSpPr>
        <p:spPr>
          <a:xfrm flipH="1" rot="8929800">
            <a:off x="5725800" y="1721520"/>
            <a:ext cx="153360" cy="20412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CustomShape 10"/>
          <p:cNvSpPr/>
          <p:nvPr/>
        </p:nvSpPr>
        <p:spPr>
          <a:xfrm flipH="1" rot="10295400">
            <a:off x="5825520" y="1946520"/>
            <a:ext cx="111600" cy="14796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CustomShape 11"/>
          <p:cNvSpPr/>
          <p:nvPr/>
        </p:nvSpPr>
        <p:spPr>
          <a:xfrm flipH="1" rot="11885400">
            <a:off x="5836680" y="2125080"/>
            <a:ext cx="70920" cy="13788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CustomShape 12"/>
          <p:cNvSpPr/>
          <p:nvPr/>
        </p:nvSpPr>
        <p:spPr>
          <a:xfrm rot="7898400">
            <a:off x="5215680" y="1000440"/>
            <a:ext cx="343440" cy="860760"/>
          </a:xfrm>
          <a:prstGeom prst="trapezoid">
            <a:avLst>
              <a:gd name="adj" fmla="val 9168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CustomShape 13"/>
          <p:cNvSpPr/>
          <p:nvPr/>
        </p:nvSpPr>
        <p:spPr>
          <a:xfrm rot="7898400">
            <a:off x="5252400" y="1082520"/>
            <a:ext cx="124200" cy="860760"/>
          </a:xfrm>
          <a:custGeom>
            <a:avLst/>
            <a:gdLst/>
            <a:ahLst/>
            <a:rect l="l" t="t" r="r" b="b"/>
            <a:pathLst>
              <a:path w="182880" h="1664988">
                <a:moveTo>
                  <a:pt x="0" y="1664988"/>
                </a:moveTo>
                <a:lnTo>
                  <a:pt x="0" y="0"/>
                </a:lnTo>
                <a:lnTo>
                  <a:pt x="133619" y="3079"/>
                </a:lnTo>
                <a:lnTo>
                  <a:pt x="182880" y="1664988"/>
                </a:lnTo>
                <a:lnTo>
                  <a:pt x="0" y="16649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CustomShape 14"/>
          <p:cNvSpPr/>
          <p:nvPr/>
        </p:nvSpPr>
        <p:spPr>
          <a:xfrm rot="14391600">
            <a:off x="4182480" y="729720"/>
            <a:ext cx="413280" cy="137196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CustomShape 15"/>
          <p:cNvSpPr/>
          <p:nvPr/>
        </p:nvSpPr>
        <p:spPr>
          <a:xfrm rot="14391600">
            <a:off x="4383000" y="856440"/>
            <a:ext cx="150840" cy="137196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CustomShape 16"/>
          <p:cNvSpPr/>
          <p:nvPr/>
        </p:nvSpPr>
        <p:spPr>
          <a:xfrm rot="1062600">
            <a:off x="4838760" y="932040"/>
            <a:ext cx="436320" cy="436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CustomShape 17"/>
          <p:cNvSpPr/>
          <p:nvPr/>
        </p:nvSpPr>
        <p:spPr>
          <a:xfrm rot="1062600">
            <a:off x="4885920" y="979920"/>
            <a:ext cx="342000" cy="34200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0" name="CustomShape 18"/>
          <p:cNvSpPr/>
          <p:nvPr/>
        </p:nvSpPr>
        <p:spPr>
          <a:xfrm rot="1062600">
            <a:off x="4972320" y="1065960"/>
            <a:ext cx="170280" cy="16920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CustomShape 19"/>
          <p:cNvSpPr/>
          <p:nvPr/>
        </p:nvSpPr>
        <p:spPr>
          <a:xfrm rot="1062600">
            <a:off x="5029200" y="1122840"/>
            <a:ext cx="55800" cy="55800"/>
          </a:xfrm>
          <a:prstGeom prst="ellipse">
            <a:avLst/>
          </a:prstGeom>
          <a:solidFill>
            <a:schemeClr val="bg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CustomShape 20"/>
          <p:cNvSpPr/>
          <p:nvPr/>
        </p:nvSpPr>
        <p:spPr>
          <a:xfrm>
            <a:off x="2940120" y="3151080"/>
            <a:ext cx="1617480" cy="2548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CustomShape 21"/>
          <p:cNvSpPr/>
          <p:nvPr/>
        </p:nvSpPr>
        <p:spPr>
          <a:xfrm rot="21552000">
            <a:off x="3557880" y="1805400"/>
            <a:ext cx="383400" cy="1130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CustomShape 22"/>
          <p:cNvSpPr/>
          <p:nvPr/>
        </p:nvSpPr>
        <p:spPr>
          <a:xfrm rot="21552000">
            <a:off x="3545280" y="1804680"/>
            <a:ext cx="139680" cy="113040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CustomShape 23"/>
          <p:cNvSpPr/>
          <p:nvPr/>
        </p:nvSpPr>
        <p:spPr>
          <a:xfrm>
            <a:off x="3460320" y="1575000"/>
            <a:ext cx="524880" cy="5248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CustomShape 24"/>
          <p:cNvSpPr/>
          <p:nvPr/>
        </p:nvSpPr>
        <p:spPr>
          <a:xfrm>
            <a:off x="3517200" y="1631880"/>
            <a:ext cx="411480" cy="41148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CustomShape 25"/>
          <p:cNvSpPr/>
          <p:nvPr/>
        </p:nvSpPr>
        <p:spPr>
          <a:xfrm>
            <a:off x="3620520" y="1735560"/>
            <a:ext cx="204840" cy="20376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CustomShape 26"/>
          <p:cNvSpPr/>
          <p:nvPr/>
        </p:nvSpPr>
        <p:spPr>
          <a:xfrm>
            <a:off x="3689280" y="1803600"/>
            <a:ext cx="67320" cy="67320"/>
          </a:xfrm>
          <a:prstGeom prst="ellipse">
            <a:avLst/>
          </a:prstGeom>
          <a:solidFill>
            <a:schemeClr val="bg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CustomShape 27"/>
          <p:cNvSpPr/>
          <p:nvPr/>
        </p:nvSpPr>
        <p:spPr>
          <a:xfrm>
            <a:off x="3126240" y="3080160"/>
            <a:ext cx="1244880" cy="70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CustomShape 28"/>
          <p:cNvSpPr/>
          <p:nvPr/>
        </p:nvSpPr>
        <p:spPr>
          <a:xfrm>
            <a:off x="3288960" y="2828880"/>
            <a:ext cx="919440" cy="2548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CustomShape 29"/>
          <p:cNvSpPr/>
          <p:nvPr/>
        </p:nvSpPr>
        <p:spPr>
          <a:xfrm>
            <a:off x="0" y="3417120"/>
            <a:ext cx="12190680" cy="69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CustomShape 30"/>
          <p:cNvSpPr/>
          <p:nvPr/>
        </p:nvSpPr>
        <p:spPr>
          <a:xfrm>
            <a:off x="0" y="5427000"/>
            <a:ext cx="12190680" cy="69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CustomShape 31"/>
          <p:cNvSpPr/>
          <p:nvPr/>
        </p:nvSpPr>
        <p:spPr>
          <a:xfrm>
            <a:off x="5391720" y="2750400"/>
            <a:ext cx="3859200" cy="560880"/>
          </a:xfrm>
          <a:custGeom>
            <a:avLst/>
            <a:gdLst/>
            <a:ahLst/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80000">
                <a:schemeClr val="accent1"/>
              </a:gs>
              <a:gs pos="100000">
                <a:schemeClr val="bg1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CustomShape 32"/>
          <p:cNvSpPr/>
          <p:nvPr/>
        </p:nvSpPr>
        <p:spPr>
          <a:xfrm rot="1330200">
            <a:off x="5517000" y="1825920"/>
            <a:ext cx="810360" cy="688320"/>
          </a:xfrm>
          <a:custGeom>
            <a:avLst/>
            <a:gdLst/>
            <a:ahLst/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98000">
                <a:schemeClr val="accent1"/>
              </a:gs>
            </a:gsLst>
            <a:lin ang="108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5" name="CustomShape 33"/>
          <p:cNvSpPr/>
          <p:nvPr/>
        </p:nvSpPr>
        <p:spPr>
          <a:xfrm>
            <a:off x="6334200" y="1900800"/>
            <a:ext cx="771840" cy="77040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2"/>
              </a:gs>
            </a:gsLst>
            <a:lin ang="108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CustomShape 34"/>
          <p:cNvSpPr/>
          <p:nvPr/>
        </p:nvSpPr>
        <p:spPr>
          <a:xfrm>
            <a:off x="6467040" y="2033640"/>
            <a:ext cx="506160" cy="50472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2"/>
              </a:gs>
            </a:gsLst>
            <a:lin ang="108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7" name="CustomShape 35"/>
          <p:cNvSpPr/>
          <p:nvPr/>
        </p:nvSpPr>
        <p:spPr>
          <a:xfrm flipH="1" rot="1778400">
            <a:off x="5497200" y="1884240"/>
            <a:ext cx="108000" cy="7164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CustomShape 36"/>
          <p:cNvSpPr/>
          <p:nvPr/>
        </p:nvSpPr>
        <p:spPr>
          <a:xfrm flipH="1" rot="1778400">
            <a:off x="5533920" y="1703160"/>
            <a:ext cx="153360" cy="20520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CustomShape 37"/>
          <p:cNvSpPr/>
          <p:nvPr/>
        </p:nvSpPr>
        <p:spPr>
          <a:xfrm flipH="1" rot="413400">
            <a:off x="5486400" y="2064960"/>
            <a:ext cx="78840" cy="74160"/>
          </a:xfrm>
          <a:prstGeom prst="trapezoid">
            <a:avLst>
              <a:gd name="adj" fmla="val 1238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CustomShape 38"/>
          <p:cNvSpPr/>
          <p:nvPr/>
        </p:nvSpPr>
        <p:spPr>
          <a:xfrm flipH="1" rot="413400">
            <a:off x="5480280" y="1929600"/>
            <a:ext cx="111600" cy="14940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CustomShape 39"/>
          <p:cNvSpPr/>
          <p:nvPr/>
        </p:nvSpPr>
        <p:spPr>
          <a:xfrm flipH="1" rot="20423400">
            <a:off x="5510880" y="2108160"/>
            <a:ext cx="70920" cy="140760"/>
          </a:xfrm>
          <a:prstGeom prst="trapezoid">
            <a:avLst>
              <a:gd name="adj" fmla="val 12383"/>
            </a:avLst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CustomShape 40"/>
          <p:cNvSpPr/>
          <p:nvPr/>
        </p:nvSpPr>
        <p:spPr>
          <a:xfrm rot="2713800">
            <a:off x="5532480" y="1540800"/>
            <a:ext cx="288000" cy="288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CustomShape 41"/>
          <p:cNvSpPr/>
          <p:nvPr/>
        </p:nvSpPr>
        <p:spPr>
          <a:xfrm rot="2713800">
            <a:off x="5577840" y="1587240"/>
            <a:ext cx="196560" cy="196200"/>
          </a:xfrm>
          <a:custGeom>
            <a:avLst/>
            <a:gdLst/>
            <a:ahLst/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chemeClr val="bg1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Component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5" name="CustomShape 2"/>
          <p:cNvSpPr/>
          <p:nvPr/>
        </p:nvSpPr>
        <p:spPr>
          <a:xfrm>
            <a:off x="8686440" y="1728360"/>
            <a:ext cx="27370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Queries &amp; Mutation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6" name="CustomShape 3"/>
          <p:cNvSpPr/>
          <p:nvPr/>
        </p:nvSpPr>
        <p:spPr>
          <a:xfrm>
            <a:off x="8686440" y="2043000"/>
            <a:ext cx="273708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The request you make to your GraphQL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7" name="CustomShape 4"/>
          <p:cNvSpPr/>
          <p:nvPr/>
        </p:nvSpPr>
        <p:spPr>
          <a:xfrm>
            <a:off x="810360" y="4954680"/>
            <a:ext cx="27370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Resolvers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8" name="CustomShape 5"/>
          <p:cNvSpPr/>
          <p:nvPr/>
        </p:nvSpPr>
        <p:spPr>
          <a:xfrm>
            <a:off x="599400" y="5269320"/>
            <a:ext cx="29480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 resolver tells GraphQL how and where to fetch the data corresponding to a given 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9" name="CustomShape 6"/>
          <p:cNvSpPr/>
          <p:nvPr/>
        </p:nvSpPr>
        <p:spPr>
          <a:xfrm>
            <a:off x="497880" y="1787040"/>
            <a:ext cx="3049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Schema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0" name="CustomShape 7"/>
          <p:cNvSpPr/>
          <p:nvPr/>
        </p:nvSpPr>
        <p:spPr>
          <a:xfrm>
            <a:off x="497880" y="2101680"/>
            <a:ext cx="304956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This Schema is used as a transaction between the client and server to determine how the client can access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1" name="CustomShape 8"/>
          <p:cNvSpPr/>
          <p:nvPr/>
        </p:nvSpPr>
        <p:spPr>
          <a:xfrm>
            <a:off x="8686440" y="5015880"/>
            <a:ext cx="27370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2" name="CustomShape 9"/>
          <p:cNvSpPr/>
          <p:nvPr/>
        </p:nvSpPr>
        <p:spPr>
          <a:xfrm>
            <a:off x="8686440" y="5269320"/>
            <a:ext cx="27370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hope and I believe that this Template will your 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3" name="CustomShape 10"/>
          <p:cNvSpPr/>
          <p:nvPr/>
        </p:nvSpPr>
        <p:spPr>
          <a:xfrm flipV="1">
            <a:off x="6692760" y="1925280"/>
            <a:ext cx="1779120" cy="1330920"/>
          </a:xfrm>
          <a:prstGeom prst="bentConnector3">
            <a:avLst>
              <a:gd name="adj1" fmla="val -274"/>
            </a:avLst>
          </a:prstGeom>
          <a:noFill/>
          <a:ln>
            <a:solidFill>
              <a:schemeClr val="bg1">
                <a:lumMod val="65000"/>
              </a:schemeClr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CustomShape 11"/>
          <p:cNvSpPr/>
          <p:nvPr/>
        </p:nvSpPr>
        <p:spPr>
          <a:xfrm rot="10800000">
            <a:off x="11137320" y="6669360"/>
            <a:ext cx="1331640" cy="757800"/>
          </a:xfrm>
          <a:prstGeom prst="bentConnector3">
            <a:avLst>
              <a:gd name="adj1" fmla="val 98905"/>
            </a:avLst>
          </a:prstGeom>
          <a:noFill/>
          <a:ln>
            <a:solidFill>
              <a:schemeClr val="bg1">
                <a:lumMod val="65000"/>
              </a:schemeClr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CustomShape 12"/>
          <p:cNvSpPr/>
          <p:nvPr/>
        </p:nvSpPr>
        <p:spPr>
          <a:xfrm flipV="1">
            <a:off x="2845440" y="4421520"/>
            <a:ext cx="1596600" cy="528120"/>
          </a:xfrm>
          <a:prstGeom prst="bentConnector3">
            <a:avLst>
              <a:gd name="adj1" fmla="val -530"/>
            </a:avLst>
          </a:prstGeom>
          <a:noFill/>
          <a:ln>
            <a:solidFill>
              <a:schemeClr val="bg1">
                <a:lumMod val="65000"/>
              </a:schemeClr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CustomShape 13"/>
          <p:cNvSpPr/>
          <p:nvPr/>
        </p:nvSpPr>
        <p:spPr>
          <a:xfrm>
            <a:off x="3720960" y="1985040"/>
            <a:ext cx="1149480" cy="268920"/>
          </a:xfrm>
          <a:prstGeom prst="bentConnector3">
            <a:avLst>
              <a:gd name="adj1" fmla="val 99880"/>
            </a:avLst>
          </a:prstGeom>
          <a:noFill/>
          <a:ln>
            <a:solidFill>
              <a:schemeClr val="bg1">
                <a:lumMod val="65000"/>
              </a:schemeClr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CustomShape 14"/>
          <p:cNvSpPr/>
          <p:nvPr/>
        </p:nvSpPr>
        <p:spPr>
          <a:xfrm>
            <a:off x="5151600" y="3025800"/>
            <a:ext cx="1809360" cy="1813320"/>
          </a:xfrm>
          <a:custGeom>
            <a:avLst/>
            <a:gdLst/>
            <a:ahLst/>
            <a:rect l="l" t="t" r="r" b="b"/>
            <a:pathLst>
              <a:path w="1792010" h="1796239">
                <a:moveTo>
                  <a:pt x="1702614" y="878442"/>
                </a:moveTo>
                <a:lnTo>
                  <a:pt x="1710060" y="883022"/>
                </a:lnTo>
                <a:lnTo>
                  <a:pt x="1702614" y="881183"/>
                </a:lnTo>
                <a:close/>
                <a:moveTo>
                  <a:pt x="896004" y="384279"/>
                </a:moveTo>
                <a:cubicBezTo>
                  <a:pt x="610735" y="384279"/>
                  <a:pt x="379479" y="615535"/>
                  <a:pt x="379479" y="900804"/>
                </a:cubicBezTo>
                <a:cubicBezTo>
                  <a:pt x="379479" y="1186073"/>
                  <a:pt x="610735" y="1417329"/>
                  <a:pt x="896004" y="1417329"/>
                </a:cubicBezTo>
                <a:cubicBezTo>
                  <a:pt x="1181273" y="1417329"/>
                  <a:pt x="1412529" y="1186073"/>
                  <a:pt x="1412529" y="900804"/>
                </a:cubicBezTo>
                <a:cubicBezTo>
                  <a:pt x="1412529" y="615535"/>
                  <a:pt x="1181273" y="384279"/>
                  <a:pt x="896004" y="384279"/>
                </a:cubicBezTo>
                <a:close/>
                <a:moveTo>
                  <a:pt x="998892" y="0"/>
                </a:moveTo>
                <a:lnTo>
                  <a:pt x="1263685" y="70112"/>
                </a:lnTo>
                <a:lnTo>
                  <a:pt x="1259890" y="292970"/>
                </a:lnTo>
                <a:lnTo>
                  <a:pt x="1252964" y="291136"/>
                </a:lnTo>
                <a:cubicBezTo>
                  <a:pt x="1309401" y="322522"/>
                  <a:pt x="1360410" y="361009"/>
                  <a:pt x="1403555" y="406648"/>
                </a:cubicBezTo>
                <a:lnTo>
                  <a:pt x="1604328" y="357315"/>
                </a:lnTo>
                <a:lnTo>
                  <a:pt x="1733027" y="596499"/>
                </a:lnTo>
                <a:lnTo>
                  <a:pt x="1589970" y="723947"/>
                </a:lnTo>
                <a:cubicBezTo>
                  <a:pt x="1607903" y="788494"/>
                  <a:pt x="1616355" y="856084"/>
                  <a:pt x="1613321" y="924788"/>
                </a:cubicBezTo>
                <a:lnTo>
                  <a:pt x="1792010" y="1022811"/>
                </a:lnTo>
                <a:lnTo>
                  <a:pt x="1721058" y="1284473"/>
                </a:lnTo>
                <a:lnTo>
                  <a:pt x="1504230" y="1280870"/>
                </a:lnTo>
                <a:cubicBezTo>
                  <a:pt x="1476815" y="1326134"/>
                  <a:pt x="1443601" y="1366958"/>
                  <a:pt x="1406384" y="1403402"/>
                </a:cubicBezTo>
                <a:lnTo>
                  <a:pt x="1477592" y="1587057"/>
                </a:lnTo>
                <a:lnTo>
                  <a:pt x="1253035" y="1742435"/>
                </a:lnTo>
                <a:lnTo>
                  <a:pt x="1163834" y="1665910"/>
                </a:lnTo>
                <a:lnTo>
                  <a:pt x="1163667" y="1666097"/>
                </a:lnTo>
                <a:lnTo>
                  <a:pt x="1144343" y="1649188"/>
                </a:lnTo>
                <a:lnTo>
                  <a:pt x="1082710" y="1596313"/>
                </a:lnTo>
                <a:lnTo>
                  <a:pt x="1083384" y="1595846"/>
                </a:lnTo>
                <a:lnTo>
                  <a:pt x="1076108" y="1589478"/>
                </a:lnTo>
                <a:cubicBezTo>
                  <a:pt x="1019150" y="1605403"/>
                  <a:pt x="959511" y="1612813"/>
                  <a:pt x="898869" y="1612479"/>
                </a:cubicBezTo>
                <a:lnTo>
                  <a:pt x="795635" y="1796239"/>
                </a:lnTo>
                <a:lnTo>
                  <a:pt x="530840" y="1726127"/>
                </a:lnTo>
                <a:lnTo>
                  <a:pt x="534419" y="1515981"/>
                </a:lnTo>
                <a:cubicBezTo>
                  <a:pt x="478307" y="1484379"/>
                  <a:pt x="427627" y="1445732"/>
                  <a:pt x="384791" y="1400008"/>
                </a:cubicBezTo>
                <a:lnTo>
                  <a:pt x="388223" y="1407281"/>
                </a:lnTo>
                <a:lnTo>
                  <a:pt x="166784" y="1449671"/>
                </a:lnTo>
                <a:lnTo>
                  <a:pt x="50929" y="1204159"/>
                </a:lnTo>
                <a:lnTo>
                  <a:pt x="200689" y="1084166"/>
                </a:lnTo>
                <a:cubicBezTo>
                  <a:pt x="184704" y="1026270"/>
                  <a:pt x="176353" y="965934"/>
                  <a:pt x="176341" y="904529"/>
                </a:cubicBezTo>
                <a:lnTo>
                  <a:pt x="0" y="807794"/>
                </a:lnTo>
                <a:lnTo>
                  <a:pt x="70951" y="546132"/>
                </a:lnTo>
                <a:lnTo>
                  <a:pt x="273028" y="549491"/>
                </a:lnTo>
                <a:cubicBezTo>
                  <a:pt x="300443" y="501683"/>
                  <a:pt x="333547" y="458094"/>
                  <a:pt x="370996" y="419078"/>
                </a:cubicBezTo>
                <a:lnTo>
                  <a:pt x="303314" y="212794"/>
                </a:lnTo>
                <a:lnTo>
                  <a:pt x="535794" y="69242"/>
                </a:lnTo>
                <a:lnTo>
                  <a:pt x="698144" y="223973"/>
                </a:lnTo>
                <a:lnTo>
                  <a:pt x="696512" y="224981"/>
                </a:lnTo>
                <a:cubicBezTo>
                  <a:pt x="760334" y="205136"/>
                  <a:pt x="827716" y="195964"/>
                  <a:pt x="896341" y="196709"/>
                </a:cubicBezTo>
                <a:lnTo>
                  <a:pt x="889414" y="1948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CustomShape 15"/>
          <p:cNvSpPr/>
          <p:nvPr/>
        </p:nvSpPr>
        <p:spPr>
          <a:xfrm>
            <a:off x="6952680" y="3357000"/>
            <a:ext cx="1253160" cy="1256040"/>
          </a:xfrm>
          <a:custGeom>
            <a:avLst/>
            <a:gdLst/>
            <a:ahLst/>
            <a:rect l="l" t="t" r="r" b="b"/>
            <a:pathLst>
              <a:path w="1792010" h="1796239">
                <a:moveTo>
                  <a:pt x="1702614" y="878442"/>
                </a:moveTo>
                <a:lnTo>
                  <a:pt x="1710060" y="883022"/>
                </a:lnTo>
                <a:lnTo>
                  <a:pt x="1702614" y="881183"/>
                </a:lnTo>
                <a:close/>
                <a:moveTo>
                  <a:pt x="896004" y="384279"/>
                </a:moveTo>
                <a:cubicBezTo>
                  <a:pt x="610735" y="384279"/>
                  <a:pt x="379479" y="615535"/>
                  <a:pt x="379479" y="900804"/>
                </a:cubicBezTo>
                <a:cubicBezTo>
                  <a:pt x="379479" y="1186073"/>
                  <a:pt x="610735" y="1417329"/>
                  <a:pt x="896004" y="1417329"/>
                </a:cubicBezTo>
                <a:cubicBezTo>
                  <a:pt x="1181273" y="1417329"/>
                  <a:pt x="1412529" y="1186073"/>
                  <a:pt x="1412529" y="900804"/>
                </a:cubicBezTo>
                <a:cubicBezTo>
                  <a:pt x="1412529" y="615535"/>
                  <a:pt x="1181273" y="384279"/>
                  <a:pt x="896004" y="384279"/>
                </a:cubicBezTo>
                <a:close/>
                <a:moveTo>
                  <a:pt x="998892" y="0"/>
                </a:moveTo>
                <a:lnTo>
                  <a:pt x="1263685" y="70112"/>
                </a:lnTo>
                <a:lnTo>
                  <a:pt x="1259890" y="292970"/>
                </a:lnTo>
                <a:lnTo>
                  <a:pt x="1252964" y="291136"/>
                </a:lnTo>
                <a:cubicBezTo>
                  <a:pt x="1309401" y="322522"/>
                  <a:pt x="1360410" y="361009"/>
                  <a:pt x="1403555" y="406648"/>
                </a:cubicBezTo>
                <a:lnTo>
                  <a:pt x="1604328" y="357315"/>
                </a:lnTo>
                <a:lnTo>
                  <a:pt x="1733027" y="596499"/>
                </a:lnTo>
                <a:lnTo>
                  <a:pt x="1589970" y="723947"/>
                </a:lnTo>
                <a:cubicBezTo>
                  <a:pt x="1607903" y="788494"/>
                  <a:pt x="1616355" y="856084"/>
                  <a:pt x="1613321" y="924788"/>
                </a:cubicBezTo>
                <a:lnTo>
                  <a:pt x="1792010" y="1022811"/>
                </a:lnTo>
                <a:lnTo>
                  <a:pt x="1721058" y="1284473"/>
                </a:lnTo>
                <a:lnTo>
                  <a:pt x="1504230" y="1280870"/>
                </a:lnTo>
                <a:cubicBezTo>
                  <a:pt x="1476815" y="1326134"/>
                  <a:pt x="1443601" y="1366958"/>
                  <a:pt x="1406384" y="1403402"/>
                </a:cubicBezTo>
                <a:lnTo>
                  <a:pt x="1477592" y="1587057"/>
                </a:lnTo>
                <a:lnTo>
                  <a:pt x="1253035" y="1742435"/>
                </a:lnTo>
                <a:lnTo>
                  <a:pt x="1163834" y="1665910"/>
                </a:lnTo>
                <a:lnTo>
                  <a:pt x="1163667" y="1666097"/>
                </a:lnTo>
                <a:lnTo>
                  <a:pt x="1144343" y="1649188"/>
                </a:lnTo>
                <a:lnTo>
                  <a:pt x="1082710" y="1596313"/>
                </a:lnTo>
                <a:lnTo>
                  <a:pt x="1083384" y="1595846"/>
                </a:lnTo>
                <a:lnTo>
                  <a:pt x="1076108" y="1589478"/>
                </a:lnTo>
                <a:cubicBezTo>
                  <a:pt x="1019150" y="1605403"/>
                  <a:pt x="959511" y="1612813"/>
                  <a:pt x="898869" y="1612479"/>
                </a:cubicBezTo>
                <a:lnTo>
                  <a:pt x="795635" y="1796239"/>
                </a:lnTo>
                <a:lnTo>
                  <a:pt x="530840" y="1726127"/>
                </a:lnTo>
                <a:lnTo>
                  <a:pt x="534419" y="1515981"/>
                </a:lnTo>
                <a:cubicBezTo>
                  <a:pt x="478307" y="1484379"/>
                  <a:pt x="427627" y="1445732"/>
                  <a:pt x="384791" y="1400008"/>
                </a:cubicBezTo>
                <a:lnTo>
                  <a:pt x="388223" y="1407281"/>
                </a:lnTo>
                <a:lnTo>
                  <a:pt x="166784" y="1449671"/>
                </a:lnTo>
                <a:lnTo>
                  <a:pt x="50929" y="1204159"/>
                </a:lnTo>
                <a:lnTo>
                  <a:pt x="200689" y="1084166"/>
                </a:lnTo>
                <a:cubicBezTo>
                  <a:pt x="184704" y="1026270"/>
                  <a:pt x="176353" y="965934"/>
                  <a:pt x="176341" y="904529"/>
                </a:cubicBezTo>
                <a:lnTo>
                  <a:pt x="0" y="807794"/>
                </a:lnTo>
                <a:lnTo>
                  <a:pt x="70951" y="546132"/>
                </a:lnTo>
                <a:lnTo>
                  <a:pt x="273028" y="549491"/>
                </a:lnTo>
                <a:cubicBezTo>
                  <a:pt x="300443" y="501683"/>
                  <a:pt x="333547" y="458094"/>
                  <a:pt x="370996" y="419078"/>
                </a:cubicBezTo>
                <a:lnTo>
                  <a:pt x="303314" y="212794"/>
                </a:lnTo>
                <a:lnTo>
                  <a:pt x="535794" y="69242"/>
                </a:lnTo>
                <a:lnTo>
                  <a:pt x="698144" y="223973"/>
                </a:lnTo>
                <a:lnTo>
                  <a:pt x="696512" y="224981"/>
                </a:lnTo>
                <a:cubicBezTo>
                  <a:pt x="760334" y="205136"/>
                  <a:pt x="827716" y="195964"/>
                  <a:pt x="896341" y="196709"/>
                </a:cubicBezTo>
                <a:lnTo>
                  <a:pt x="889414" y="1948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CustomShape 16"/>
          <p:cNvSpPr/>
          <p:nvPr/>
        </p:nvSpPr>
        <p:spPr>
          <a:xfrm>
            <a:off x="4407480" y="2271240"/>
            <a:ext cx="1253160" cy="1256040"/>
          </a:xfrm>
          <a:custGeom>
            <a:avLst/>
            <a:gdLst/>
            <a:ahLst/>
            <a:rect l="l" t="t" r="r" b="b"/>
            <a:pathLst>
              <a:path w="1792010" h="1796239">
                <a:moveTo>
                  <a:pt x="1702614" y="878442"/>
                </a:moveTo>
                <a:lnTo>
                  <a:pt x="1710060" y="883022"/>
                </a:lnTo>
                <a:lnTo>
                  <a:pt x="1702614" y="881183"/>
                </a:lnTo>
                <a:close/>
                <a:moveTo>
                  <a:pt x="896004" y="384279"/>
                </a:moveTo>
                <a:cubicBezTo>
                  <a:pt x="610735" y="384279"/>
                  <a:pt x="379479" y="615535"/>
                  <a:pt x="379479" y="900804"/>
                </a:cubicBezTo>
                <a:cubicBezTo>
                  <a:pt x="379479" y="1186073"/>
                  <a:pt x="610735" y="1417329"/>
                  <a:pt x="896004" y="1417329"/>
                </a:cubicBezTo>
                <a:cubicBezTo>
                  <a:pt x="1181273" y="1417329"/>
                  <a:pt x="1412529" y="1186073"/>
                  <a:pt x="1412529" y="900804"/>
                </a:cubicBezTo>
                <a:cubicBezTo>
                  <a:pt x="1412529" y="615535"/>
                  <a:pt x="1181273" y="384279"/>
                  <a:pt x="896004" y="384279"/>
                </a:cubicBezTo>
                <a:close/>
                <a:moveTo>
                  <a:pt x="998892" y="0"/>
                </a:moveTo>
                <a:lnTo>
                  <a:pt x="1263685" y="70112"/>
                </a:lnTo>
                <a:lnTo>
                  <a:pt x="1259890" y="292970"/>
                </a:lnTo>
                <a:lnTo>
                  <a:pt x="1252964" y="291136"/>
                </a:lnTo>
                <a:cubicBezTo>
                  <a:pt x="1309401" y="322522"/>
                  <a:pt x="1360410" y="361009"/>
                  <a:pt x="1403555" y="406648"/>
                </a:cubicBezTo>
                <a:lnTo>
                  <a:pt x="1604328" y="357315"/>
                </a:lnTo>
                <a:lnTo>
                  <a:pt x="1733027" y="596499"/>
                </a:lnTo>
                <a:lnTo>
                  <a:pt x="1589970" y="723947"/>
                </a:lnTo>
                <a:cubicBezTo>
                  <a:pt x="1607903" y="788494"/>
                  <a:pt x="1616355" y="856084"/>
                  <a:pt x="1613321" y="924788"/>
                </a:cubicBezTo>
                <a:lnTo>
                  <a:pt x="1792010" y="1022811"/>
                </a:lnTo>
                <a:lnTo>
                  <a:pt x="1721058" y="1284473"/>
                </a:lnTo>
                <a:lnTo>
                  <a:pt x="1504230" y="1280870"/>
                </a:lnTo>
                <a:cubicBezTo>
                  <a:pt x="1476815" y="1326134"/>
                  <a:pt x="1443601" y="1366958"/>
                  <a:pt x="1406384" y="1403402"/>
                </a:cubicBezTo>
                <a:lnTo>
                  <a:pt x="1477592" y="1587057"/>
                </a:lnTo>
                <a:lnTo>
                  <a:pt x="1253035" y="1742435"/>
                </a:lnTo>
                <a:lnTo>
                  <a:pt x="1163834" y="1665910"/>
                </a:lnTo>
                <a:lnTo>
                  <a:pt x="1163667" y="1666097"/>
                </a:lnTo>
                <a:lnTo>
                  <a:pt x="1144343" y="1649188"/>
                </a:lnTo>
                <a:lnTo>
                  <a:pt x="1082710" y="1596313"/>
                </a:lnTo>
                <a:lnTo>
                  <a:pt x="1083384" y="1595846"/>
                </a:lnTo>
                <a:lnTo>
                  <a:pt x="1076108" y="1589478"/>
                </a:lnTo>
                <a:cubicBezTo>
                  <a:pt x="1019150" y="1605403"/>
                  <a:pt x="959511" y="1612813"/>
                  <a:pt x="898869" y="1612479"/>
                </a:cubicBezTo>
                <a:lnTo>
                  <a:pt x="795635" y="1796239"/>
                </a:lnTo>
                <a:lnTo>
                  <a:pt x="530840" y="1726127"/>
                </a:lnTo>
                <a:lnTo>
                  <a:pt x="534419" y="1515981"/>
                </a:lnTo>
                <a:cubicBezTo>
                  <a:pt x="478307" y="1484379"/>
                  <a:pt x="427627" y="1445732"/>
                  <a:pt x="384791" y="1400008"/>
                </a:cubicBezTo>
                <a:lnTo>
                  <a:pt x="388223" y="1407281"/>
                </a:lnTo>
                <a:lnTo>
                  <a:pt x="166784" y="1449671"/>
                </a:lnTo>
                <a:lnTo>
                  <a:pt x="50929" y="1204159"/>
                </a:lnTo>
                <a:lnTo>
                  <a:pt x="200689" y="1084166"/>
                </a:lnTo>
                <a:cubicBezTo>
                  <a:pt x="184704" y="1026270"/>
                  <a:pt x="176353" y="965934"/>
                  <a:pt x="176341" y="904529"/>
                </a:cubicBezTo>
                <a:lnTo>
                  <a:pt x="0" y="807794"/>
                </a:lnTo>
                <a:lnTo>
                  <a:pt x="70951" y="546132"/>
                </a:lnTo>
                <a:lnTo>
                  <a:pt x="273028" y="549491"/>
                </a:lnTo>
                <a:cubicBezTo>
                  <a:pt x="300443" y="501683"/>
                  <a:pt x="333547" y="458094"/>
                  <a:pt x="370996" y="419078"/>
                </a:cubicBezTo>
                <a:lnTo>
                  <a:pt x="303314" y="212794"/>
                </a:lnTo>
                <a:lnTo>
                  <a:pt x="535794" y="69242"/>
                </a:lnTo>
                <a:lnTo>
                  <a:pt x="698144" y="223973"/>
                </a:lnTo>
                <a:lnTo>
                  <a:pt x="696512" y="224981"/>
                </a:lnTo>
                <a:cubicBezTo>
                  <a:pt x="760334" y="205136"/>
                  <a:pt x="827716" y="195964"/>
                  <a:pt x="896341" y="196709"/>
                </a:cubicBezTo>
                <a:lnTo>
                  <a:pt x="889414" y="1948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CustomShape 17"/>
          <p:cNvSpPr/>
          <p:nvPr/>
        </p:nvSpPr>
        <p:spPr>
          <a:xfrm>
            <a:off x="4354560" y="4282920"/>
            <a:ext cx="1253160" cy="1256040"/>
          </a:xfrm>
          <a:custGeom>
            <a:avLst/>
            <a:gdLst/>
            <a:ahLst/>
            <a:rect l="l" t="t" r="r" b="b"/>
            <a:pathLst>
              <a:path w="1792010" h="1796239">
                <a:moveTo>
                  <a:pt x="1702614" y="878442"/>
                </a:moveTo>
                <a:lnTo>
                  <a:pt x="1710060" y="883022"/>
                </a:lnTo>
                <a:lnTo>
                  <a:pt x="1702614" y="881183"/>
                </a:lnTo>
                <a:close/>
                <a:moveTo>
                  <a:pt x="896004" y="384279"/>
                </a:moveTo>
                <a:cubicBezTo>
                  <a:pt x="610735" y="384279"/>
                  <a:pt x="379479" y="615535"/>
                  <a:pt x="379479" y="900804"/>
                </a:cubicBezTo>
                <a:cubicBezTo>
                  <a:pt x="379479" y="1186073"/>
                  <a:pt x="610735" y="1417329"/>
                  <a:pt x="896004" y="1417329"/>
                </a:cubicBezTo>
                <a:cubicBezTo>
                  <a:pt x="1181273" y="1417329"/>
                  <a:pt x="1412529" y="1186073"/>
                  <a:pt x="1412529" y="900804"/>
                </a:cubicBezTo>
                <a:cubicBezTo>
                  <a:pt x="1412529" y="615535"/>
                  <a:pt x="1181273" y="384279"/>
                  <a:pt x="896004" y="384279"/>
                </a:cubicBezTo>
                <a:close/>
                <a:moveTo>
                  <a:pt x="998892" y="0"/>
                </a:moveTo>
                <a:lnTo>
                  <a:pt x="1263685" y="70112"/>
                </a:lnTo>
                <a:lnTo>
                  <a:pt x="1259890" y="292970"/>
                </a:lnTo>
                <a:lnTo>
                  <a:pt x="1252964" y="291136"/>
                </a:lnTo>
                <a:cubicBezTo>
                  <a:pt x="1309401" y="322522"/>
                  <a:pt x="1360410" y="361009"/>
                  <a:pt x="1403555" y="406648"/>
                </a:cubicBezTo>
                <a:lnTo>
                  <a:pt x="1604328" y="357315"/>
                </a:lnTo>
                <a:lnTo>
                  <a:pt x="1733027" y="596499"/>
                </a:lnTo>
                <a:lnTo>
                  <a:pt x="1589970" y="723947"/>
                </a:lnTo>
                <a:cubicBezTo>
                  <a:pt x="1607903" y="788494"/>
                  <a:pt x="1616355" y="856084"/>
                  <a:pt x="1613321" y="924788"/>
                </a:cubicBezTo>
                <a:lnTo>
                  <a:pt x="1792010" y="1022811"/>
                </a:lnTo>
                <a:lnTo>
                  <a:pt x="1721058" y="1284473"/>
                </a:lnTo>
                <a:lnTo>
                  <a:pt x="1504230" y="1280870"/>
                </a:lnTo>
                <a:cubicBezTo>
                  <a:pt x="1476815" y="1326134"/>
                  <a:pt x="1443601" y="1366958"/>
                  <a:pt x="1406384" y="1403402"/>
                </a:cubicBezTo>
                <a:lnTo>
                  <a:pt x="1477592" y="1587057"/>
                </a:lnTo>
                <a:lnTo>
                  <a:pt x="1253035" y="1742435"/>
                </a:lnTo>
                <a:lnTo>
                  <a:pt x="1163834" y="1665910"/>
                </a:lnTo>
                <a:lnTo>
                  <a:pt x="1163667" y="1666097"/>
                </a:lnTo>
                <a:lnTo>
                  <a:pt x="1144343" y="1649188"/>
                </a:lnTo>
                <a:lnTo>
                  <a:pt x="1082710" y="1596313"/>
                </a:lnTo>
                <a:lnTo>
                  <a:pt x="1083384" y="1595846"/>
                </a:lnTo>
                <a:lnTo>
                  <a:pt x="1076108" y="1589478"/>
                </a:lnTo>
                <a:cubicBezTo>
                  <a:pt x="1019150" y="1605403"/>
                  <a:pt x="959511" y="1612813"/>
                  <a:pt x="898869" y="1612479"/>
                </a:cubicBezTo>
                <a:lnTo>
                  <a:pt x="795635" y="1796239"/>
                </a:lnTo>
                <a:lnTo>
                  <a:pt x="530840" y="1726127"/>
                </a:lnTo>
                <a:lnTo>
                  <a:pt x="534419" y="1515981"/>
                </a:lnTo>
                <a:cubicBezTo>
                  <a:pt x="478307" y="1484379"/>
                  <a:pt x="427627" y="1445732"/>
                  <a:pt x="384791" y="1400008"/>
                </a:cubicBezTo>
                <a:lnTo>
                  <a:pt x="388223" y="1407281"/>
                </a:lnTo>
                <a:lnTo>
                  <a:pt x="166784" y="1449671"/>
                </a:lnTo>
                <a:lnTo>
                  <a:pt x="50929" y="1204159"/>
                </a:lnTo>
                <a:lnTo>
                  <a:pt x="200689" y="1084166"/>
                </a:lnTo>
                <a:cubicBezTo>
                  <a:pt x="184704" y="1026270"/>
                  <a:pt x="176353" y="965934"/>
                  <a:pt x="176341" y="904529"/>
                </a:cubicBezTo>
                <a:lnTo>
                  <a:pt x="0" y="807794"/>
                </a:lnTo>
                <a:lnTo>
                  <a:pt x="70951" y="546132"/>
                </a:lnTo>
                <a:lnTo>
                  <a:pt x="273028" y="549491"/>
                </a:lnTo>
                <a:cubicBezTo>
                  <a:pt x="300443" y="501683"/>
                  <a:pt x="333547" y="458094"/>
                  <a:pt x="370996" y="419078"/>
                </a:cubicBezTo>
                <a:lnTo>
                  <a:pt x="303314" y="212794"/>
                </a:lnTo>
                <a:lnTo>
                  <a:pt x="535794" y="69242"/>
                </a:lnTo>
                <a:lnTo>
                  <a:pt x="698144" y="223973"/>
                </a:lnTo>
                <a:lnTo>
                  <a:pt x="696512" y="224981"/>
                </a:lnTo>
                <a:cubicBezTo>
                  <a:pt x="760334" y="205136"/>
                  <a:pt x="827716" y="195964"/>
                  <a:pt x="896341" y="196709"/>
                </a:cubicBezTo>
                <a:lnTo>
                  <a:pt x="889414" y="19487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CustomShape 18"/>
          <p:cNvSpPr/>
          <p:nvPr/>
        </p:nvSpPr>
        <p:spPr>
          <a:xfrm>
            <a:off x="4816440" y="2751480"/>
            <a:ext cx="434520" cy="318240"/>
          </a:xfrm>
          <a:custGeom>
            <a:avLst/>
            <a:gdLst/>
            <a:ah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CustomShape 19"/>
          <p:cNvSpPr/>
          <p:nvPr/>
        </p:nvSpPr>
        <p:spPr>
          <a:xfrm>
            <a:off x="7353360" y="3868200"/>
            <a:ext cx="460800" cy="234000"/>
          </a:xfrm>
          <a:custGeom>
            <a:avLst/>
            <a:gdLst/>
            <a:ah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CustomShape 20"/>
          <p:cNvSpPr/>
          <p:nvPr/>
        </p:nvSpPr>
        <p:spPr>
          <a:xfrm>
            <a:off x="4813920" y="4734360"/>
            <a:ext cx="369720" cy="379080"/>
          </a:xfrm>
          <a:custGeom>
            <a:avLst/>
            <a:gdLst/>
            <a:ahLst/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CustomShape 21"/>
          <p:cNvSpPr/>
          <p:nvPr/>
        </p:nvSpPr>
        <p:spPr>
          <a:xfrm rot="2700000">
            <a:off x="5928120" y="3557880"/>
            <a:ext cx="304920" cy="749160"/>
          </a:xfrm>
          <a:custGeom>
            <a:avLst/>
            <a:gdLst/>
            <a:ah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CustomShape 1"/>
          <p:cNvSpPr/>
          <p:nvPr/>
        </p:nvSpPr>
        <p:spPr>
          <a:xfrm flipH="1">
            <a:off x="8541000" y="3359880"/>
            <a:ext cx="2912400" cy="3507840"/>
          </a:xfrm>
          <a:prstGeom prst="parallelogram">
            <a:avLst>
              <a:gd name="adj" fmla="val 8648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CustomShape 2"/>
          <p:cNvSpPr/>
          <p:nvPr/>
        </p:nvSpPr>
        <p:spPr>
          <a:xfrm flipH="1">
            <a:off x="8929800" y="3359880"/>
            <a:ext cx="2912400" cy="3507840"/>
          </a:xfrm>
          <a:prstGeom prst="parallelogram">
            <a:avLst>
              <a:gd name="adj" fmla="val 8648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CustomShape 3"/>
          <p:cNvSpPr/>
          <p:nvPr/>
        </p:nvSpPr>
        <p:spPr>
          <a:xfrm flipH="1">
            <a:off x="331200" y="0"/>
            <a:ext cx="2912400" cy="3507840"/>
          </a:xfrm>
          <a:prstGeom prst="parallelogram">
            <a:avLst>
              <a:gd name="adj" fmla="val 8648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CustomShape 4"/>
          <p:cNvSpPr/>
          <p:nvPr/>
        </p:nvSpPr>
        <p:spPr>
          <a:xfrm flipH="1">
            <a:off x="720000" y="0"/>
            <a:ext cx="2912400" cy="3507840"/>
          </a:xfrm>
          <a:prstGeom prst="parallelogram">
            <a:avLst>
              <a:gd name="adj" fmla="val 8648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Line 5"/>
          <p:cNvSpPr/>
          <p:nvPr/>
        </p:nvSpPr>
        <p:spPr>
          <a:xfrm>
            <a:off x="6179040" y="0"/>
            <a:ext cx="2321640" cy="3254760"/>
          </a:xfrm>
          <a:prstGeom prst="line">
            <a:avLst/>
          </a:prstGeom>
          <a:ln w="3816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Line 6"/>
          <p:cNvSpPr/>
          <p:nvPr/>
        </p:nvSpPr>
        <p:spPr>
          <a:xfrm flipH="1">
            <a:off x="8500680" y="3254760"/>
            <a:ext cx="3691080" cy="360"/>
          </a:xfrm>
          <a:prstGeom prst="line">
            <a:avLst/>
          </a:prstGeom>
          <a:ln w="3816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Line 7"/>
          <p:cNvSpPr/>
          <p:nvPr/>
        </p:nvSpPr>
        <p:spPr>
          <a:xfrm flipH="1" flipV="1">
            <a:off x="3697560" y="3602880"/>
            <a:ext cx="2322000" cy="3255120"/>
          </a:xfrm>
          <a:prstGeom prst="line">
            <a:avLst/>
          </a:prstGeom>
          <a:ln w="3816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Line 8"/>
          <p:cNvSpPr/>
          <p:nvPr/>
        </p:nvSpPr>
        <p:spPr>
          <a:xfrm>
            <a:off x="0" y="3602880"/>
            <a:ext cx="3697560" cy="360"/>
          </a:xfrm>
          <a:prstGeom prst="line">
            <a:avLst/>
          </a:prstGeom>
          <a:ln w="3816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CustomShape 9"/>
          <p:cNvSpPr/>
          <p:nvPr/>
        </p:nvSpPr>
        <p:spPr>
          <a:xfrm>
            <a:off x="7401960" y="433080"/>
            <a:ext cx="47890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The Schema Definition Language  </a:t>
            </a:r>
            <a:r>
              <a:rPr b="0" lang="en-US" sz="36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(SDL)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4" name="CustomShape 10"/>
          <p:cNvSpPr/>
          <p:nvPr/>
        </p:nvSpPr>
        <p:spPr>
          <a:xfrm rot="6820200">
            <a:off x="10152720" y="1655280"/>
            <a:ext cx="168120" cy="574920"/>
          </a:xfrm>
          <a:prstGeom prst="trapezoid">
            <a:avLst>
              <a:gd name="adj" fmla="val 11476"/>
            </a:avLst>
          </a:pr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5" name="CustomShape 11"/>
          <p:cNvSpPr/>
          <p:nvPr/>
        </p:nvSpPr>
        <p:spPr>
          <a:xfrm rot="19800000">
            <a:off x="9541080" y="1827360"/>
            <a:ext cx="559800" cy="18036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CustomShape 12"/>
          <p:cNvSpPr/>
          <p:nvPr/>
        </p:nvSpPr>
        <p:spPr>
          <a:xfrm>
            <a:off x="9940320" y="1789920"/>
            <a:ext cx="70200" cy="7020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7" name="CustomShape 13"/>
          <p:cNvSpPr/>
          <p:nvPr/>
        </p:nvSpPr>
        <p:spPr>
          <a:xfrm rot="19176000">
            <a:off x="9417240" y="1980720"/>
            <a:ext cx="449640" cy="495000"/>
          </a:xfrm>
          <a:custGeom>
            <a:avLst/>
            <a:gdLst/>
            <a:ahLst/>
            <a:rect l="l" t="t" r="r" b="b"/>
            <a:pathLst>
              <a:path w="1153558" h="1269798">
                <a:moveTo>
                  <a:pt x="1069399" y="54157"/>
                </a:moveTo>
                <a:cubicBezTo>
                  <a:pt x="1168112" y="136417"/>
                  <a:pt x="1182737" y="284489"/>
                  <a:pt x="1098647" y="383203"/>
                </a:cubicBezTo>
                <a:lnTo>
                  <a:pt x="358294" y="1269798"/>
                </a:lnTo>
                <a:lnTo>
                  <a:pt x="0" y="970001"/>
                </a:lnTo>
                <a:lnTo>
                  <a:pt x="740353" y="83405"/>
                </a:lnTo>
                <a:cubicBezTo>
                  <a:pt x="824442" y="-15309"/>
                  <a:pt x="970685" y="-28106"/>
                  <a:pt x="1069399" y="5415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8" name="CustomShape 14"/>
          <p:cNvSpPr/>
          <p:nvPr/>
        </p:nvSpPr>
        <p:spPr>
          <a:xfrm>
            <a:off x="9603720" y="1993680"/>
            <a:ext cx="70200" cy="7020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9" name="CustomShape 15"/>
          <p:cNvSpPr/>
          <p:nvPr/>
        </p:nvSpPr>
        <p:spPr>
          <a:xfrm rot="5400000">
            <a:off x="10449360" y="2124000"/>
            <a:ext cx="277560" cy="127440"/>
          </a:xfrm>
          <a:custGeom>
            <a:avLst/>
            <a:gdLst/>
            <a:ahLst/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0" name="CustomShape 16"/>
          <p:cNvSpPr/>
          <p:nvPr/>
        </p:nvSpPr>
        <p:spPr>
          <a:xfrm rot="5400000">
            <a:off x="10294920" y="2131920"/>
            <a:ext cx="270360" cy="149040"/>
          </a:xfrm>
          <a:custGeom>
            <a:avLst/>
            <a:gdLst/>
            <a:ahLst/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1" name="CustomShape 17"/>
          <p:cNvSpPr/>
          <p:nvPr/>
        </p:nvSpPr>
        <p:spPr>
          <a:xfrm rot="5400000">
            <a:off x="10379520" y="1956240"/>
            <a:ext cx="177480" cy="177480"/>
          </a:xfrm>
          <a:custGeom>
            <a:avLst/>
            <a:gdLst/>
            <a:ahLst/>
            <a:rect l="l" t="t" r="r" b="b"/>
            <a:pathLst>
              <a:path w="238125" h="238125">
                <a:moveTo>
                  <a:pt x="102790" y="8493"/>
                </a:moveTo>
                <a:cubicBezTo>
                  <a:pt x="40878" y="18018"/>
                  <a:pt x="-1032" y="77073"/>
                  <a:pt x="8493" y="138985"/>
                </a:cubicBezTo>
                <a:cubicBezTo>
                  <a:pt x="18018" y="200898"/>
                  <a:pt x="77073" y="242808"/>
                  <a:pt x="138985" y="233283"/>
                </a:cubicBezTo>
                <a:cubicBezTo>
                  <a:pt x="200898" y="223758"/>
                  <a:pt x="242808" y="164703"/>
                  <a:pt x="233283" y="102790"/>
                </a:cubicBezTo>
                <a:cubicBezTo>
                  <a:pt x="222805" y="40878"/>
                  <a:pt x="164703" y="-1032"/>
                  <a:pt x="102790" y="8493"/>
                </a:cubicBezTo>
                <a:close/>
                <a:moveTo>
                  <a:pt x="128508" y="164703"/>
                </a:moveTo>
                <a:cubicBezTo>
                  <a:pt x="104695" y="168513"/>
                  <a:pt x="81835" y="152320"/>
                  <a:pt x="78025" y="128508"/>
                </a:cubicBezTo>
                <a:cubicBezTo>
                  <a:pt x="74215" y="104695"/>
                  <a:pt x="90408" y="81835"/>
                  <a:pt x="114220" y="78025"/>
                </a:cubicBezTo>
                <a:cubicBezTo>
                  <a:pt x="138033" y="74215"/>
                  <a:pt x="160893" y="90408"/>
                  <a:pt x="164703" y="114220"/>
                </a:cubicBezTo>
                <a:cubicBezTo>
                  <a:pt x="169465" y="138033"/>
                  <a:pt x="152320" y="160893"/>
                  <a:pt x="128508" y="16470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2" name="CustomShape 18"/>
          <p:cNvSpPr/>
          <p:nvPr/>
        </p:nvSpPr>
        <p:spPr>
          <a:xfrm>
            <a:off x="9418320" y="2340360"/>
            <a:ext cx="441720" cy="356040"/>
          </a:xfrm>
          <a:custGeom>
            <a:avLst/>
            <a:gdLst/>
            <a:ahLst/>
            <a:rect l="l" t="t" r="r" b="b"/>
            <a:pathLst>
              <a:path w="590550" h="476250">
                <a:moveTo>
                  <a:pt x="558641" y="470059"/>
                </a:moveTo>
                <a:lnTo>
                  <a:pt x="37624" y="470059"/>
                </a:lnTo>
                <a:cubicBezTo>
                  <a:pt x="20479" y="470059"/>
                  <a:pt x="7144" y="456724"/>
                  <a:pt x="7144" y="439579"/>
                </a:cubicBezTo>
                <a:lnTo>
                  <a:pt x="7144" y="98584"/>
                </a:lnTo>
                <a:cubicBezTo>
                  <a:pt x="7144" y="48101"/>
                  <a:pt x="48101" y="7144"/>
                  <a:pt x="98584" y="7144"/>
                </a:cubicBezTo>
                <a:lnTo>
                  <a:pt x="498634" y="7144"/>
                </a:lnTo>
                <a:cubicBezTo>
                  <a:pt x="549116" y="7144"/>
                  <a:pt x="590074" y="48101"/>
                  <a:pt x="590074" y="98584"/>
                </a:cubicBezTo>
                <a:lnTo>
                  <a:pt x="590074" y="440531"/>
                </a:lnTo>
                <a:cubicBezTo>
                  <a:pt x="589121" y="456724"/>
                  <a:pt x="574834" y="470059"/>
                  <a:pt x="558641" y="47005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3" name="CustomShape 19"/>
          <p:cNvSpPr/>
          <p:nvPr/>
        </p:nvSpPr>
        <p:spPr>
          <a:xfrm>
            <a:off x="9367200" y="2644920"/>
            <a:ext cx="556200" cy="99000"/>
          </a:xfrm>
          <a:custGeom>
            <a:avLst/>
            <a:gdLst/>
            <a:ahLst/>
            <a:rect l="l" t="t" r="r" b="b"/>
            <a:pathLst>
              <a:path w="742950" h="133350">
                <a:moveTo>
                  <a:pt x="711994" y="129064"/>
                </a:moveTo>
                <a:lnTo>
                  <a:pt x="37624" y="129064"/>
                </a:lnTo>
                <a:cubicBezTo>
                  <a:pt x="20479" y="129064"/>
                  <a:pt x="7144" y="115729"/>
                  <a:pt x="7144" y="98584"/>
                </a:cubicBezTo>
                <a:lnTo>
                  <a:pt x="7144" y="98584"/>
                </a:lnTo>
                <a:cubicBezTo>
                  <a:pt x="7144" y="48101"/>
                  <a:pt x="48101" y="7144"/>
                  <a:pt x="98584" y="7144"/>
                </a:cubicBezTo>
                <a:lnTo>
                  <a:pt x="651986" y="7144"/>
                </a:lnTo>
                <a:cubicBezTo>
                  <a:pt x="702469" y="7144"/>
                  <a:pt x="743426" y="48101"/>
                  <a:pt x="743426" y="98584"/>
                </a:cubicBezTo>
                <a:lnTo>
                  <a:pt x="743426" y="98584"/>
                </a:lnTo>
                <a:cubicBezTo>
                  <a:pt x="742474" y="115729"/>
                  <a:pt x="729139" y="129064"/>
                  <a:pt x="711994" y="129064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4" name="CustomShape 20"/>
          <p:cNvSpPr/>
          <p:nvPr/>
        </p:nvSpPr>
        <p:spPr>
          <a:xfrm>
            <a:off x="9603720" y="2382120"/>
            <a:ext cx="70200" cy="7020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5" name="CustomShape 21"/>
          <p:cNvSpPr/>
          <p:nvPr/>
        </p:nvSpPr>
        <p:spPr>
          <a:xfrm>
            <a:off x="9267120" y="2736000"/>
            <a:ext cx="1777680" cy="2775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CustomShape 22"/>
          <p:cNvSpPr/>
          <p:nvPr/>
        </p:nvSpPr>
        <p:spPr>
          <a:xfrm>
            <a:off x="9302760" y="2770920"/>
            <a:ext cx="1706400" cy="207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CustomShape 23"/>
          <p:cNvSpPr/>
          <p:nvPr/>
        </p:nvSpPr>
        <p:spPr>
          <a:xfrm>
            <a:off x="9339480" y="2790720"/>
            <a:ext cx="170640" cy="17064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CustomShape 24"/>
          <p:cNvSpPr/>
          <p:nvPr/>
        </p:nvSpPr>
        <p:spPr>
          <a:xfrm>
            <a:off x="9583920" y="2790720"/>
            <a:ext cx="170640" cy="17064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CustomShape 25"/>
          <p:cNvSpPr/>
          <p:nvPr/>
        </p:nvSpPr>
        <p:spPr>
          <a:xfrm>
            <a:off x="9828360" y="2790720"/>
            <a:ext cx="170640" cy="17064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CustomShape 26"/>
          <p:cNvSpPr/>
          <p:nvPr/>
        </p:nvSpPr>
        <p:spPr>
          <a:xfrm>
            <a:off x="10072800" y="2790720"/>
            <a:ext cx="170640" cy="17064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CustomShape 27"/>
          <p:cNvSpPr/>
          <p:nvPr/>
        </p:nvSpPr>
        <p:spPr>
          <a:xfrm>
            <a:off x="10317240" y="2790720"/>
            <a:ext cx="170640" cy="17064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CustomShape 28"/>
          <p:cNvSpPr/>
          <p:nvPr/>
        </p:nvSpPr>
        <p:spPr>
          <a:xfrm>
            <a:off x="10561320" y="2790720"/>
            <a:ext cx="170640" cy="17064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CustomShape 29"/>
          <p:cNvSpPr/>
          <p:nvPr/>
        </p:nvSpPr>
        <p:spPr>
          <a:xfrm>
            <a:off x="10805760" y="2790720"/>
            <a:ext cx="170640" cy="17064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CustomShape 30"/>
          <p:cNvSpPr/>
          <p:nvPr/>
        </p:nvSpPr>
        <p:spPr>
          <a:xfrm>
            <a:off x="10100520" y="2378520"/>
            <a:ext cx="106920" cy="35640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5" name="CustomShape 31"/>
          <p:cNvSpPr/>
          <p:nvPr/>
        </p:nvSpPr>
        <p:spPr>
          <a:xfrm>
            <a:off x="10289520" y="2378520"/>
            <a:ext cx="106920" cy="35640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6" name="CustomShape 32"/>
          <p:cNvSpPr/>
          <p:nvPr/>
        </p:nvSpPr>
        <p:spPr>
          <a:xfrm>
            <a:off x="10478520" y="2378520"/>
            <a:ext cx="106920" cy="35640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CustomShape 33"/>
          <p:cNvSpPr/>
          <p:nvPr/>
        </p:nvSpPr>
        <p:spPr>
          <a:xfrm>
            <a:off x="10667160" y="2378520"/>
            <a:ext cx="106920" cy="35640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8" name="CustomShape 34"/>
          <p:cNvSpPr/>
          <p:nvPr/>
        </p:nvSpPr>
        <p:spPr>
          <a:xfrm>
            <a:off x="132840" y="4013280"/>
            <a:ext cx="15127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POWERPOINT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9" name="CustomShape 35"/>
          <p:cNvSpPr/>
          <p:nvPr/>
        </p:nvSpPr>
        <p:spPr>
          <a:xfrm>
            <a:off x="2141640" y="3918960"/>
            <a:ext cx="174600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GraphQL has its own type system that’s used to define the schema of an API. The syntax for writing schemas is called Schema Definition Language (SDL).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0" name="CustomShape 36"/>
          <p:cNvSpPr/>
          <p:nvPr/>
        </p:nvSpPr>
        <p:spPr>
          <a:xfrm>
            <a:off x="1775160" y="4053600"/>
            <a:ext cx="193320" cy="199800"/>
          </a:xfrm>
          <a:prstGeom prst="chevron">
            <a:avLst>
              <a:gd name="adj" fmla="val 54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CustomShape 37"/>
          <p:cNvSpPr/>
          <p:nvPr/>
        </p:nvSpPr>
        <p:spPr>
          <a:xfrm>
            <a:off x="2141640" y="4930920"/>
            <a:ext cx="202572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2" name="" descr=""/>
          <p:cNvPicPr/>
          <p:nvPr/>
        </p:nvPicPr>
        <p:blipFill>
          <a:blip r:embed="rId1"/>
          <a:stretch/>
        </p:blipFill>
        <p:spPr>
          <a:xfrm>
            <a:off x="2286000" y="137880"/>
            <a:ext cx="2818800" cy="1599480"/>
          </a:xfrm>
          <a:prstGeom prst="rect">
            <a:avLst/>
          </a:prstGeom>
          <a:ln>
            <a:noFill/>
          </a:ln>
        </p:spPr>
      </p:pic>
      <p:pic>
        <p:nvPicPr>
          <p:cNvPr id="1213" name="" descr=""/>
          <p:cNvPicPr/>
          <p:nvPr/>
        </p:nvPicPr>
        <p:blipFill>
          <a:blip r:embed="rId2"/>
          <a:stretch/>
        </p:blipFill>
        <p:spPr>
          <a:xfrm>
            <a:off x="3632400" y="1554480"/>
            <a:ext cx="2913840" cy="1399320"/>
          </a:xfrm>
          <a:prstGeom prst="rect">
            <a:avLst/>
          </a:prstGeom>
          <a:ln>
            <a:noFill/>
          </a:ln>
        </p:spPr>
      </p:pic>
      <p:pic>
        <p:nvPicPr>
          <p:cNvPr id="1214" name="" descr=""/>
          <p:cNvPicPr/>
          <p:nvPr/>
        </p:nvPicPr>
        <p:blipFill>
          <a:blip r:embed="rId3"/>
          <a:stretch/>
        </p:blipFill>
        <p:spPr>
          <a:xfrm>
            <a:off x="4681440" y="3017520"/>
            <a:ext cx="2999520" cy="1571040"/>
          </a:xfrm>
          <a:prstGeom prst="rect">
            <a:avLst/>
          </a:prstGeom>
          <a:ln>
            <a:noFill/>
          </a:ln>
        </p:spPr>
      </p:pic>
      <p:pic>
        <p:nvPicPr>
          <p:cNvPr id="1215" name="" descr=""/>
          <p:cNvPicPr/>
          <p:nvPr/>
        </p:nvPicPr>
        <p:blipFill>
          <a:blip r:embed="rId4"/>
          <a:stretch/>
        </p:blipFill>
        <p:spPr>
          <a:xfrm>
            <a:off x="5943600" y="4776480"/>
            <a:ext cx="3285360" cy="199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CustomShape 1"/>
          <p:cNvSpPr/>
          <p:nvPr/>
        </p:nvSpPr>
        <p:spPr>
          <a:xfrm>
            <a:off x="323640" y="339480"/>
            <a:ext cx="115722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Fetching Data with Queries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7" name="CustomShape 2"/>
          <p:cNvSpPr/>
          <p:nvPr/>
        </p:nvSpPr>
        <p:spPr>
          <a:xfrm>
            <a:off x="564480" y="4307400"/>
            <a:ext cx="2792880" cy="96120"/>
          </a:xfrm>
          <a:custGeom>
            <a:avLst/>
            <a:gdLst/>
            <a:ahLst/>
            <a:rect l="l" t="t" r="r" b="b"/>
            <a:pathLst>
              <a:path w="1657350" h="57150">
                <a:moveTo>
                  <a:pt x="1605439" y="54769"/>
                </a:moveTo>
                <a:cubicBezTo>
                  <a:pt x="1605439" y="54769"/>
                  <a:pt x="1638776" y="50959"/>
                  <a:pt x="1652111" y="22384"/>
                </a:cubicBezTo>
                <a:lnTo>
                  <a:pt x="1652111" y="22384"/>
                </a:lnTo>
                <a:cubicBezTo>
                  <a:pt x="1652111" y="13811"/>
                  <a:pt x="1645444" y="7144"/>
                  <a:pt x="1636871" y="7144"/>
                </a:cubicBezTo>
                <a:lnTo>
                  <a:pt x="44291" y="12859"/>
                </a:lnTo>
                <a:lnTo>
                  <a:pt x="23336" y="12859"/>
                </a:lnTo>
                <a:cubicBezTo>
                  <a:pt x="14764" y="12859"/>
                  <a:pt x="7144" y="18574"/>
                  <a:pt x="7144" y="26194"/>
                </a:cubicBezTo>
                <a:lnTo>
                  <a:pt x="7144" y="26194"/>
                </a:lnTo>
                <a:cubicBezTo>
                  <a:pt x="17621" y="45244"/>
                  <a:pt x="40481" y="51911"/>
                  <a:pt x="50959" y="53816"/>
                </a:cubicBezTo>
                <a:lnTo>
                  <a:pt x="51911" y="54769"/>
                </a:lnTo>
                <a:cubicBezTo>
                  <a:pt x="51911" y="54769"/>
                  <a:pt x="51911" y="54769"/>
                  <a:pt x="51911" y="54769"/>
                </a:cubicBezTo>
                <a:lnTo>
                  <a:pt x="56674" y="54769"/>
                </a:lnTo>
              </a:path>
            </a:pathLst>
          </a:custGeom>
          <a:solidFill>
            <a:srgbClr val="5f67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CustomShape 3"/>
          <p:cNvSpPr/>
          <p:nvPr/>
        </p:nvSpPr>
        <p:spPr>
          <a:xfrm>
            <a:off x="853560" y="2836440"/>
            <a:ext cx="2214360" cy="1458000"/>
          </a:xfrm>
          <a:custGeom>
            <a:avLst/>
            <a:gdLst/>
            <a:ahLst/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CustomShape 4"/>
          <p:cNvSpPr/>
          <p:nvPr/>
        </p:nvSpPr>
        <p:spPr>
          <a:xfrm>
            <a:off x="948240" y="2925360"/>
            <a:ext cx="2022120" cy="1247400"/>
          </a:xfrm>
          <a:custGeom>
            <a:avLst/>
            <a:gdLst/>
            <a:ahLst/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0" name="CustomShape 5"/>
          <p:cNvSpPr/>
          <p:nvPr/>
        </p:nvSpPr>
        <p:spPr>
          <a:xfrm>
            <a:off x="548640" y="4239000"/>
            <a:ext cx="2824560" cy="112320"/>
          </a:xfrm>
          <a:custGeom>
            <a:avLst/>
            <a:gdLst/>
            <a:ahLst/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1" name="CustomShape 6"/>
          <p:cNvSpPr/>
          <p:nvPr/>
        </p:nvSpPr>
        <p:spPr>
          <a:xfrm>
            <a:off x="1766520" y="4251600"/>
            <a:ext cx="394200" cy="43920"/>
          </a:xfrm>
          <a:custGeom>
            <a:avLst/>
            <a:gdLst/>
            <a:ahLst/>
            <a:rect l="l" t="t" r="r" b="b"/>
            <a:pathLst>
              <a:path w="1618413" h="184076">
                <a:moveTo>
                  <a:pt x="1478513" y="177499"/>
                </a:moveTo>
                <a:lnTo>
                  <a:pt x="1485084" y="177499"/>
                </a:lnTo>
                <a:lnTo>
                  <a:pt x="1502686" y="178122"/>
                </a:lnTo>
                <a:lnTo>
                  <a:pt x="1499879" y="178526"/>
                </a:lnTo>
                <a:cubicBezTo>
                  <a:pt x="1487142" y="179142"/>
                  <a:pt x="1478513" y="177499"/>
                  <a:pt x="1478513" y="177499"/>
                </a:cubicBezTo>
                <a:close/>
                <a:moveTo>
                  <a:pt x="84799" y="170928"/>
                </a:moveTo>
                <a:cubicBezTo>
                  <a:pt x="97947" y="177499"/>
                  <a:pt x="104518" y="177499"/>
                  <a:pt x="117666" y="177499"/>
                </a:cubicBezTo>
                <a:lnTo>
                  <a:pt x="104518" y="177499"/>
                </a:lnTo>
                <a:cubicBezTo>
                  <a:pt x="97947" y="177499"/>
                  <a:pt x="91370" y="177499"/>
                  <a:pt x="84799" y="170928"/>
                </a:cubicBezTo>
                <a:close/>
                <a:moveTo>
                  <a:pt x="1603418" y="0"/>
                </a:moveTo>
                <a:lnTo>
                  <a:pt x="1616567" y="0"/>
                </a:lnTo>
                <a:cubicBezTo>
                  <a:pt x="1631361" y="152847"/>
                  <a:pt x="1553705" y="176266"/>
                  <a:pt x="1511177" y="178423"/>
                </a:cubicBezTo>
                <a:lnTo>
                  <a:pt x="1502686" y="178122"/>
                </a:lnTo>
                <a:lnTo>
                  <a:pt x="1521501" y="175419"/>
                </a:lnTo>
                <a:cubicBezTo>
                  <a:pt x="1560791" y="165788"/>
                  <a:pt x="1611636" y="129836"/>
                  <a:pt x="1603418" y="6571"/>
                </a:cubicBezTo>
                <a:close/>
                <a:moveTo>
                  <a:pt x="5911" y="0"/>
                </a:moveTo>
                <a:lnTo>
                  <a:pt x="19060" y="6571"/>
                </a:lnTo>
                <a:cubicBezTo>
                  <a:pt x="19060" y="6571"/>
                  <a:pt x="-20385" y="144631"/>
                  <a:pt x="91379" y="184076"/>
                </a:cubicBezTo>
                <a:cubicBezTo>
                  <a:pt x="-33534" y="151202"/>
                  <a:pt x="5911" y="0"/>
                  <a:pt x="5911" y="0"/>
                </a:cubicBezTo>
                <a:close/>
              </a:path>
            </a:pathLst>
          </a:custGeom>
          <a:solidFill>
            <a:srgbClr val="4d4d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CustomShape 7"/>
          <p:cNvSpPr/>
          <p:nvPr/>
        </p:nvSpPr>
        <p:spPr>
          <a:xfrm>
            <a:off x="682920" y="4293000"/>
            <a:ext cx="100080" cy="27000"/>
          </a:xfrm>
          <a:prstGeom prst="roundRect">
            <a:avLst>
              <a:gd name="adj" fmla="val 2815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CustomShape 8"/>
          <p:cNvSpPr/>
          <p:nvPr/>
        </p:nvSpPr>
        <p:spPr>
          <a:xfrm>
            <a:off x="705960" y="4299840"/>
            <a:ext cx="54000" cy="12240"/>
          </a:xfrm>
          <a:prstGeom prst="roundRect">
            <a:avLst>
              <a:gd name="adj" fmla="val 2815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CustomShape 9"/>
          <p:cNvSpPr/>
          <p:nvPr/>
        </p:nvSpPr>
        <p:spPr>
          <a:xfrm>
            <a:off x="3089520" y="4292280"/>
            <a:ext cx="214920" cy="27000"/>
          </a:xfrm>
          <a:prstGeom prst="roundRect">
            <a:avLst>
              <a:gd name="adj" fmla="val 2815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CustomShape 10"/>
          <p:cNvSpPr/>
          <p:nvPr/>
        </p:nvSpPr>
        <p:spPr>
          <a:xfrm>
            <a:off x="3130920" y="4299840"/>
            <a:ext cx="132480" cy="12240"/>
          </a:xfrm>
          <a:prstGeom prst="roundRect">
            <a:avLst>
              <a:gd name="adj" fmla="val 2815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CustomShape 11"/>
          <p:cNvSpPr/>
          <p:nvPr/>
        </p:nvSpPr>
        <p:spPr>
          <a:xfrm>
            <a:off x="1633320" y="2834640"/>
            <a:ext cx="1337040" cy="1338120"/>
          </a:xfrm>
          <a:custGeom>
            <a:avLst/>
            <a:gdLst/>
            <a:ahLst/>
            <a:rect l="l" t="t" r="r" b="b"/>
            <a:pathLst>
              <a:path w="3976489" h="4035268">
                <a:moveTo>
                  <a:pt x="2473335" y="0"/>
                </a:moveTo>
                <a:lnTo>
                  <a:pt x="3976489" y="10635"/>
                </a:lnTo>
                <a:cubicBezTo>
                  <a:pt x="3973762" y="1342950"/>
                  <a:pt x="3971034" y="2702953"/>
                  <a:pt x="3968307" y="4035268"/>
                </a:cubicBezTo>
                <a:lnTo>
                  <a:pt x="0" y="4035268"/>
                </a:lnTo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7" name="CustomShape 12"/>
          <p:cNvSpPr/>
          <p:nvPr/>
        </p:nvSpPr>
        <p:spPr>
          <a:xfrm>
            <a:off x="2713320" y="3353040"/>
            <a:ext cx="29880" cy="10080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8" name="CustomShape 13"/>
          <p:cNvSpPr/>
          <p:nvPr/>
        </p:nvSpPr>
        <p:spPr>
          <a:xfrm>
            <a:off x="2711520" y="3455280"/>
            <a:ext cx="30240" cy="10080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9" name="CustomShape 14"/>
          <p:cNvSpPr/>
          <p:nvPr/>
        </p:nvSpPr>
        <p:spPr>
          <a:xfrm>
            <a:off x="3351240" y="3453480"/>
            <a:ext cx="30240" cy="10080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9526" y="65246"/>
                  <a:pt x="16669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0" name="CustomShape 15"/>
          <p:cNvSpPr/>
          <p:nvPr/>
        </p:nvSpPr>
        <p:spPr>
          <a:xfrm>
            <a:off x="2720880" y="3151800"/>
            <a:ext cx="662400" cy="1267200"/>
          </a:xfrm>
          <a:custGeom>
            <a:avLst/>
            <a:gdLst/>
            <a:ahLst/>
            <a:rect l="l" t="t" r="r" b="b"/>
            <a:pathLst>
              <a:path w="400050" h="828675">
                <a:moveTo>
                  <a:pt x="350044" y="7144"/>
                </a:moveTo>
                <a:lnTo>
                  <a:pt x="53816" y="7144"/>
                </a:lnTo>
                <a:cubicBezTo>
                  <a:pt x="28099" y="7144"/>
                  <a:pt x="7144" y="28099"/>
                  <a:pt x="7144" y="53816"/>
                </a:cubicBezTo>
                <a:lnTo>
                  <a:pt x="7144" y="781526"/>
                </a:lnTo>
                <a:cubicBezTo>
                  <a:pt x="7144" y="807244"/>
                  <a:pt x="28099" y="828199"/>
                  <a:pt x="53816" y="828199"/>
                </a:cubicBezTo>
                <a:lnTo>
                  <a:pt x="350044" y="828199"/>
                </a:lnTo>
                <a:cubicBezTo>
                  <a:pt x="375761" y="828199"/>
                  <a:pt x="396716" y="807244"/>
                  <a:pt x="396716" y="781526"/>
                </a:cubicBezTo>
                <a:lnTo>
                  <a:pt x="396716" y="53816"/>
                </a:lnTo>
                <a:cubicBezTo>
                  <a:pt x="396716" y="28099"/>
                  <a:pt x="375761" y="7144"/>
                  <a:pt x="350044" y="714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1" name="CustomShape 16"/>
          <p:cNvSpPr/>
          <p:nvPr/>
        </p:nvSpPr>
        <p:spPr>
          <a:xfrm>
            <a:off x="2725560" y="3157920"/>
            <a:ext cx="646560" cy="1252800"/>
          </a:xfrm>
          <a:custGeom>
            <a:avLst/>
            <a:gdLst/>
            <a:ahLst/>
            <a:rect l="l" t="t" r="r" b="b"/>
            <a:pathLst>
              <a:path w="390525" h="819150">
                <a:moveTo>
                  <a:pt x="345281" y="7144"/>
                </a:moveTo>
                <a:lnTo>
                  <a:pt x="52864" y="7144"/>
                </a:lnTo>
                <a:cubicBezTo>
                  <a:pt x="27146" y="7144"/>
                  <a:pt x="7144" y="27146"/>
                  <a:pt x="7144" y="52864"/>
                </a:cubicBezTo>
                <a:lnTo>
                  <a:pt x="7144" y="772954"/>
                </a:lnTo>
                <a:cubicBezTo>
                  <a:pt x="7144" y="798671"/>
                  <a:pt x="27146" y="818674"/>
                  <a:pt x="52864" y="818674"/>
                </a:cubicBezTo>
                <a:lnTo>
                  <a:pt x="345281" y="818674"/>
                </a:lnTo>
                <a:cubicBezTo>
                  <a:pt x="370999" y="818674"/>
                  <a:pt x="391001" y="798671"/>
                  <a:pt x="391001" y="772954"/>
                </a:cubicBezTo>
                <a:lnTo>
                  <a:pt x="391001" y="52864"/>
                </a:lnTo>
                <a:cubicBezTo>
                  <a:pt x="391001" y="28099"/>
                  <a:pt x="370046" y="7144"/>
                  <a:pt x="345281" y="7144"/>
                </a:cubicBez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2" name="CustomShape 17"/>
          <p:cNvSpPr/>
          <p:nvPr/>
        </p:nvSpPr>
        <p:spPr>
          <a:xfrm>
            <a:off x="2774880" y="3345480"/>
            <a:ext cx="551520" cy="902880"/>
          </a:xfrm>
          <a:custGeom>
            <a:avLst/>
            <a:gdLst/>
            <a:ahLst/>
            <a:rect l="l" t="t" r="r" b="b"/>
            <a:pathLst>
              <a:path w="333375" h="590550">
                <a:moveTo>
                  <a:pt x="7144" y="7144"/>
                </a:moveTo>
                <a:lnTo>
                  <a:pt x="331946" y="7144"/>
                </a:lnTo>
                <a:lnTo>
                  <a:pt x="331946" y="586264"/>
                </a:lnTo>
                <a:lnTo>
                  <a:pt x="7144" y="5862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3" name="CustomShape 18"/>
          <p:cNvSpPr/>
          <p:nvPr/>
        </p:nvSpPr>
        <p:spPr>
          <a:xfrm>
            <a:off x="3006360" y="4290840"/>
            <a:ext cx="85680" cy="784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CustomShape 19"/>
          <p:cNvSpPr/>
          <p:nvPr/>
        </p:nvSpPr>
        <p:spPr>
          <a:xfrm>
            <a:off x="3025800" y="4308840"/>
            <a:ext cx="46440" cy="42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CustomShape 20"/>
          <p:cNvSpPr/>
          <p:nvPr/>
        </p:nvSpPr>
        <p:spPr>
          <a:xfrm>
            <a:off x="2872080" y="3360600"/>
            <a:ext cx="453960" cy="873000"/>
          </a:xfrm>
          <a:custGeom>
            <a:avLst/>
            <a:gdLst/>
            <a:ahLst/>
            <a:rect l="l" t="t" r="r" b="b"/>
            <a:pathLst>
              <a:path w="1119116" h="2330356">
                <a:moveTo>
                  <a:pt x="614149" y="0"/>
                </a:moveTo>
                <a:lnTo>
                  <a:pt x="1115704" y="3412"/>
                </a:lnTo>
                <a:cubicBezTo>
                  <a:pt x="1116841" y="777923"/>
                  <a:pt x="1117979" y="1555845"/>
                  <a:pt x="1119116" y="2330356"/>
                </a:cubicBezTo>
                <a:lnTo>
                  <a:pt x="0" y="2330356"/>
                </a:lnTo>
                <a:lnTo>
                  <a:pt x="614149" y="0"/>
                </a:lnTo>
                <a:close/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6" name="CustomShape 21"/>
          <p:cNvSpPr/>
          <p:nvPr/>
        </p:nvSpPr>
        <p:spPr>
          <a:xfrm>
            <a:off x="2991240" y="3277440"/>
            <a:ext cx="126360" cy="2556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CustomShape 22"/>
          <p:cNvSpPr/>
          <p:nvPr/>
        </p:nvSpPr>
        <p:spPr>
          <a:xfrm>
            <a:off x="2923200" y="3277440"/>
            <a:ext cx="28080" cy="255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CustomShape 23"/>
          <p:cNvSpPr/>
          <p:nvPr/>
        </p:nvSpPr>
        <p:spPr>
          <a:xfrm flipH="1">
            <a:off x="4023360" y="3715560"/>
            <a:ext cx="374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CustomShape 24"/>
          <p:cNvSpPr/>
          <p:nvPr/>
        </p:nvSpPr>
        <p:spPr>
          <a:xfrm flipH="1" rot="10800000">
            <a:off x="7772400" y="3258000"/>
            <a:ext cx="374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CustomShape 25"/>
          <p:cNvSpPr/>
          <p:nvPr/>
        </p:nvSpPr>
        <p:spPr>
          <a:xfrm>
            <a:off x="8321040" y="2194560"/>
            <a:ext cx="3200400" cy="292608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1" name="" descr=""/>
          <p:cNvPicPr/>
          <p:nvPr/>
        </p:nvPicPr>
        <p:blipFill>
          <a:blip r:embed="rId1"/>
          <a:stretch/>
        </p:blipFill>
        <p:spPr>
          <a:xfrm>
            <a:off x="9892080" y="2926080"/>
            <a:ext cx="1463040" cy="1554480"/>
          </a:xfrm>
          <a:prstGeom prst="rect">
            <a:avLst/>
          </a:prstGeom>
          <a:ln>
            <a:noFill/>
          </a:ln>
        </p:spPr>
      </p:pic>
      <p:sp>
        <p:nvSpPr>
          <p:cNvPr id="1242" name="Line 26"/>
          <p:cNvSpPr/>
          <p:nvPr/>
        </p:nvSpPr>
        <p:spPr>
          <a:xfrm flipV="1">
            <a:off x="9692640" y="2194560"/>
            <a:ext cx="0" cy="2926080"/>
          </a:xfrm>
          <a:prstGeom prst="line">
            <a:avLst/>
          </a:prstGeom>
          <a:ln w="19080">
            <a:solidFill>
              <a:schemeClr val="tx1">
                <a:lumMod val="50000"/>
                <a:lumOff val="50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3" name="" descr=""/>
          <p:cNvPicPr/>
          <p:nvPr/>
        </p:nvPicPr>
        <p:blipFill>
          <a:blip r:embed="rId2"/>
          <a:stretch/>
        </p:blipFill>
        <p:spPr>
          <a:xfrm>
            <a:off x="8534880" y="3108960"/>
            <a:ext cx="974880" cy="1097280"/>
          </a:xfrm>
          <a:prstGeom prst="rect">
            <a:avLst/>
          </a:prstGeom>
          <a:ln>
            <a:noFill/>
          </a:ln>
        </p:spPr>
      </p:pic>
      <p:pic>
        <p:nvPicPr>
          <p:cNvPr id="1244" name="" descr=""/>
          <p:cNvPicPr/>
          <p:nvPr/>
        </p:nvPicPr>
        <p:blipFill>
          <a:blip r:embed="rId3"/>
          <a:stretch/>
        </p:blipFill>
        <p:spPr>
          <a:xfrm>
            <a:off x="4574160" y="1373400"/>
            <a:ext cx="2009520" cy="1666440"/>
          </a:xfrm>
          <a:prstGeom prst="rect">
            <a:avLst/>
          </a:prstGeom>
          <a:ln>
            <a:noFill/>
          </a:ln>
        </p:spPr>
      </p:pic>
      <p:pic>
        <p:nvPicPr>
          <p:cNvPr id="1245" name="" descr=""/>
          <p:cNvPicPr/>
          <p:nvPr/>
        </p:nvPicPr>
        <p:blipFill>
          <a:blip r:embed="rId4"/>
          <a:stretch/>
        </p:blipFill>
        <p:spPr>
          <a:xfrm>
            <a:off x="4060080" y="3840480"/>
            <a:ext cx="4147200" cy="287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3880</TotalTime>
  <Application>LibreOffice/5.2.0.4$Windows_X86_64 LibreOffice_project/066b007f5ebcc236395c7d282ba488bca6720265</Application>
  <Words>4322</Words>
  <Paragraphs>579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2019-01-14T06:35:35Z</dcterms:created>
  <dc:creator>Allppt.com</dc:creator>
  <dc:description/>
  <dc:language>en-US</dc:language>
  <cp:lastModifiedBy/>
  <dcterms:modified xsi:type="dcterms:W3CDTF">2019-04-10T17:43:21Z</dcterms:modified>
  <cp:revision>149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51</vt:i4>
  </property>
</Properties>
</file>